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tags/tag6.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7.xml" ContentType="application/vnd.openxmlformats-officedocument.presentationml.tags+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9.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44"/>
  </p:notesMasterIdLst>
  <p:sldIdLst>
    <p:sldId id="285" r:id="rId3"/>
    <p:sldId id="367" r:id="rId4"/>
    <p:sldId id="382" r:id="rId5"/>
    <p:sldId id="287" r:id="rId6"/>
    <p:sldId id="342" r:id="rId7"/>
    <p:sldId id="343" r:id="rId8"/>
    <p:sldId id="346" r:id="rId9"/>
    <p:sldId id="353" r:id="rId10"/>
    <p:sldId id="355" r:id="rId11"/>
    <p:sldId id="356" r:id="rId12"/>
    <p:sldId id="376" r:id="rId13"/>
    <p:sldId id="377" r:id="rId14"/>
    <p:sldId id="378" r:id="rId15"/>
    <p:sldId id="379" r:id="rId16"/>
    <p:sldId id="380" r:id="rId17"/>
    <p:sldId id="381" r:id="rId18"/>
    <p:sldId id="364" r:id="rId19"/>
    <p:sldId id="360" r:id="rId20"/>
    <p:sldId id="361" r:id="rId21"/>
    <p:sldId id="362" r:id="rId22"/>
    <p:sldId id="322" r:id="rId23"/>
    <p:sldId id="324" r:id="rId24"/>
    <p:sldId id="286" r:id="rId25"/>
    <p:sldId id="320" r:id="rId26"/>
    <p:sldId id="347" r:id="rId27"/>
    <p:sldId id="365" r:id="rId28"/>
    <p:sldId id="350" r:id="rId29"/>
    <p:sldId id="366" r:id="rId30"/>
    <p:sldId id="315" r:id="rId31"/>
    <p:sldId id="333" r:id="rId32"/>
    <p:sldId id="335" r:id="rId33"/>
    <p:sldId id="334" r:id="rId34"/>
    <p:sldId id="313" r:id="rId35"/>
    <p:sldId id="337" r:id="rId36"/>
    <p:sldId id="339" r:id="rId37"/>
    <p:sldId id="340" r:id="rId38"/>
    <p:sldId id="341" r:id="rId39"/>
    <p:sldId id="336" r:id="rId40"/>
    <p:sldId id="289" r:id="rId41"/>
    <p:sldId id="338" r:id="rId42"/>
    <p:sldId id="272" r:id="rId43"/>
  </p:sldIdLst>
  <p:sldSz cx="12192000" cy="6858000"/>
  <p:notesSz cx="6858000" cy="9144000"/>
  <p:custDataLst>
    <p:tags r:id="rId4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38FB"/>
    <a:srgbClr val="FF99CC"/>
    <a:srgbClr val="CCCCFF"/>
    <a:srgbClr val="3250A6"/>
    <a:srgbClr val="CFE2FD"/>
    <a:srgbClr val="DCEFFF"/>
    <a:srgbClr val="6DB8FF"/>
    <a:srgbClr val="F46E1D"/>
    <a:srgbClr val="0035AA"/>
    <a:srgbClr val="CDBF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718" autoAdjust="0"/>
    <p:restoredTop sz="94660"/>
  </p:normalViewPr>
  <p:slideViewPr>
    <p:cSldViewPr snapToGrid="0">
      <p:cViewPr>
        <p:scale>
          <a:sx n="69" d="100"/>
          <a:sy n="69" d="100"/>
        </p:scale>
        <p:origin x="936" y="84"/>
      </p:cViewPr>
      <p:guideLst>
        <p:guide orient="horz" pos="2160"/>
        <p:guide pos="3840"/>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69" Type="http://schemas.microsoft.com/office/2016/11/relationships/changesInfo" Target="changesInfos/changesInfo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黃如 1108210502" userId="dcf3791f532a096b" providerId="LiveId" clId="{2860A04F-61B9-4F21-993B-584850DB00CE}"/>
    <pc:docChg chg="undo redo custSel addSld delSld modSld sldOrd">
      <pc:chgData name="黃如 1108210502" userId="dcf3791f532a096b" providerId="LiveId" clId="{2860A04F-61B9-4F21-993B-584850DB00CE}" dt="2022-02-10T06:46:20.132" v="517" actId="1076"/>
      <pc:docMkLst>
        <pc:docMk/>
      </pc:docMkLst>
      <pc:sldChg chg="addSp delSp modSp add del mod setBg">
        <pc:chgData name="黃如 1108210502" userId="dcf3791f532a096b" providerId="LiveId" clId="{2860A04F-61B9-4F21-993B-584850DB00CE}" dt="2022-02-09T03:21:47.040" v="315" actId="47"/>
        <pc:sldMkLst>
          <pc:docMk/>
          <pc:sldMk cId="0" sldId="259"/>
        </pc:sldMkLst>
        <pc:spChg chg="del">
          <ac:chgData name="黃如 1108210502" userId="dcf3791f532a096b" providerId="LiveId" clId="{2860A04F-61B9-4F21-993B-584850DB00CE}" dt="2022-02-09T03:16:18.119" v="262" actId="478"/>
          <ac:spMkLst>
            <pc:docMk/>
            <pc:sldMk cId="0" sldId="259"/>
            <ac:spMk id="14" creationId="{00000000-0000-0000-0000-000000000000}"/>
          </ac:spMkLst>
        </pc:spChg>
        <pc:spChg chg="mod">
          <ac:chgData name="黃如 1108210502" userId="dcf3791f532a096b" providerId="LiveId" clId="{2860A04F-61B9-4F21-993B-584850DB00CE}" dt="2022-02-09T03:17:50.387" v="273" actId="164"/>
          <ac:spMkLst>
            <pc:docMk/>
            <pc:sldMk cId="0" sldId="259"/>
            <ac:spMk id="15" creationId="{00000000-0000-0000-0000-000000000000}"/>
          </ac:spMkLst>
        </pc:spChg>
        <pc:spChg chg="mod">
          <ac:chgData name="黃如 1108210502" userId="dcf3791f532a096b" providerId="LiveId" clId="{2860A04F-61B9-4F21-993B-584850DB00CE}" dt="2022-02-09T03:17:50.387" v="273" actId="164"/>
          <ac:spMkLst>
            <pc:docMk/>
            <pc:sldMk cId="0" sldId="259"/>
            <ac:spMk id="16" creationId="{00000000-0000-0000-0000-000000000000}"/>
          </ac:spMkLst>
        </pc:spChg>
        <pc:grpChg chg="mod">
          <ac:chgData name="黃如 1108210502" userId="dcf3791f532a096b" providerId="LiveId" clId="{2860A04F-61B9-4F21-993B-584850DB00CE}" dt="2022-02-09T03:17:50.387" v="273" actId="164"/>
          <ac:grpSpMkLst>
            <pc:docMk/>
            <pc:sldMk cId="0" sldId="259"/>
            <ac:grpSpMk id="2" creationId="{00000000-0000-0000-0000-000000000000}"/>
          </ac:grpSpMkLst>
        </pc:grpChg>
        <pc:grpChg chg="mod">
          <ac:chgData name="黃如 1108210502" userId="dcf3791f532a096b" providerId="LiveId" clId="{2860A04F-61B9-4F21-993B-584850DB00CE}" dt="2022-02-09T03:17:50.387" v="273" actId="164"/>
          <ac:grpSpMkLst>
            <pc:docMk/>
            <pc:sldMk cId="0" sldId="259"/>
            <ac:grpSpMk id="7" creationId="{00000000-0000-0000-0000-000000000000}"/>
          </ac:grpSpMkLst>
        </pc:grpChg>
        <pc:grpChg chg="add mod">
          <ac:chgData name="黃如 1108210502" userId="dcf3791f532a096b" providerId="LiveId" clId="{2860A04F-61B9-4F21-993B-584850DB00CE}" dt="2022-02-09T03:17:50.387" v="273" actId="164"/>
          <ac:grpSpMkLst>
            <pc:docMk/>
            <pc:sldMk cId="0" sldId="259"/>
            <ac:grpSpMk id="17" creationId="{F4E1E5DB-0194-45C8-86E8-EEC7627350CA}"/>
          </ac:grpSpMkLst>
        </pc:grpChg>
        <pc:picChg chg="mod">
          <ac:chgData name="黃如 1108210502" userId="dcf3791f532a096b" providerId="LiveId" clId="{2860A04F-61B9-4F21-993B-584850DB00CE}" dt="2022-02-09T03:17:50.387" v="273" actId="164"/>
          <ac:picMkLst>
            <pc:docMk/>
            <pc:sldMk cId="0" sldId="259"/>
            <ac:picMk id="4" creationId="{00000000-0000-0000-0000-000000000000}"/>
          </ac:picMkLst>
        </pc:picChg>
        <pc:picChg chg="mod">
          <ac:chgData name="黃如 1108210502" userId="dcf3791f532a096b" providerId="LiveId" clId="{2860A04F-61B9-4F21-993B-584850DB00CE}" dt="2022-02-09T03:17:50.387" v="273" actId="164"/>
          <ac:picMkLst>
            <pc:docMk/>
            <pc:sldMk cId="0" sldId="259"/>
            <ac:picMk id="5" creationId="{00000000-0000-0000-0000-000000000000}"/>
          </ac:picMkLst>
        </pc:picChg>
        <pc:picChg chg="mod">
          <ac:chgData name="黃如 1108210502" userId="dcf3791f532a096b" providerId="LiveId" clId="{2860A04F-61B9-4F21-993B-584850DB00CE}" dt="2022-02-09T03:17:50.387" v="273" actId="164"/>
          <ac:picMkLst>
            <pc:docMk/>
            <pc:sldMk cId="0" sldId="259"/>
            <ac:picMk id="6" creationId="{00000000-0000-0000-0000-000000000000}"/>
          </ac:picMkLst>
        </pc:picChg>
        <pc:picChg chg="mod">
          <ac:chgData name="黃如 1108210502" userId="dcf3791f532a096b" providerId="LiveId" clId="{2860A04F-61B9-4F21-993B-584850DB00CE}" dt="2022-02-09T03:17:50.387" v="273" actId="164"/>
          <ac:picMkLst>
            <pc:docMk/>
            <pc:sldMk cId="0" sldId="259"/>
            <ac:picMk id="9" creationId="{00000000-0000-0000-0000-000000000000}"/>
          </ac:picMkLst>
        </pc:picChg>
        <pc:picChg chg="mod">
          <ac:chgData name="黃如 1108210502" userId="dcf3791f532a096b" providerId="LiveId" clId="{2860A04F-61B9-4F21-993B-584850DB00CE}" dt="2022-02-09T03:17:50.387" v="273" actId="164"/>
          <ac:picMkLst>
            <pc:docMk/>
            <pc:sldMk cId="0" sldId="259"/>
            <ac:picMk id="10" creationId="{00000000-0000-0000-0000-000000000000}"/>
          </ac:picMkLst>
        </pc:picChg>
        <pc:picChg chg="mod">
          <ac:chgData name="黃如 1108210502" userId="dcf3791f532a096b" providerId="LiveId" clId="{2860A04F-61B9-4F21-993B-584850DB00CE}" dt="2022-02-09T03:17:50.387" v="273" actId="164"/>
          <ac:picMkLst>
            <pc:docMk/>
            <pc:sldMk cId="0" sldId="259"/>
            <ac:picMk id="11" creationId="{00000000-0000-0000-0000-000000000000}"/>
          </ac:picMkLst>
        </pc:picChg>
        <pc:picChg chg="mod">
          <ac:chgData name="黃如 1108210502" userId="dcf3791f532a096b" providerId="LiveId" clId="{2860A04F-61B9-4F21-993B-584850DB00CE}" dt="2022-02-09T03:17:50.387" v="273" actId="164"/>
          <ac:picMkLst>
            <pc:docMk/>
            <pc:sldMk cId="0" sldId="259"/>
            <ac:picMk id="12" creationId="{00000000-0000-0000-0000-000000000000}"/>
          </ac:picMkLst>
        </pc:picChg>
        <pc:picChg chg="mod">
          <ac:chgData name="黃如 1108210502" userId="dcf3791f532a096b" providerId="LiveId" clId="{2860A04F-61B9-4F21-993B-584850DB00CE}" dt="2022-02-09T03:17:50.387" v="273" actId="164"/>
          <ac:picMkLst>
            <pc:docMk/>
            <pc:sldMk cId="0" sldId="259"/>
            <ac:picMk id="13" creationId="{00000000-0000-0000-0000-000000000000}"/>
          </ac:picMkLst>
        </pc:picChg>
      </pc:sldChg>
      <pc:sldChg chg="addSp delSp modSp mod modAnim">
        <pc:chgData name="黃如 1108210502" userId="dcf3791f532a096b" providerId="LiveId" clId="{2860A04F-61B9-4F21-993B-584850DB00CE}" dt="2022-02-10T06:42:04.205" v="504" actId="1035"/>
        <pc:sldMkLst>
          <pc:docMk/>
          <pc:sldMk cId="3785627485" sldId="285"/>
        </pc:sldMkLst>
        <pc:spChg chg="mod">
          <ac:chgData name="黃如 1108210502" userId="dcf3791f532a096b" providerId="LiveId" clId="{2860A04F-61B9-4F21-993B-584850DB00CE}" dt="2022-02-09T03:30:50.517" v="406" actId="6549"/>
          <ac:spMkLst>
            <pc:docMk/>
            <pc:sldMk cId="3785627485" sldId="285"/>
            <ac:spMk id="14" creationId="{23A9D520-738E-44D5-A9A7-744CCB1F2EFA}"/>
          </ac:spMkLst>
        </pc:spChg>
        <pc:spChg chg="del">
          <ac:chgData name="黃如 1108210502" userId="dcf3791f532a096b" providerId="LiveId" clId="{2860A04F-61B9-4F21-993B-584850DB00CE}" dt="2022-02-10T06:40:30.255" v="489" actId="478"/>
          <ac:spMkLst>
            <pc:docMk/>
            <pc:sldMk cId="3785627485" sldId="285"/>
            <ac:spMk id="19" creationId="{29B077CA-6E41-4080-8FA6-C07B79478399}"/>
          </ac:spMkLst>
        </pc:spChg>
        <pc:spChg chg="mod">
          <ac:chgData name="黃如 1108210502" userId="dcf3791f532a096b" providerId="LiveId" clId="{2860A04F-61B9-4F21-993B-584850DB00CE}" dt="2022-02-10T06:41:07.861" v="497" actId="1076"/>
          <ac:spMkLst>
            <pc:docMk/>
            <pc:sldMk cId="3785627485" sldId="285"/>
            <ac:spMk id="27" creationId="{199EF0E4-FBDB-4748-88AE-D2DC3220CB05}"/>
          </ac:spMkLst>
        </pc:spChg>
        <pc:spChg chg="mod">
          <ac:chgData name="黃如 1108210502" userId="dcf3791f532a096b" providerId="LiveId" clId="{2860A04F-61B9-4F21-993B-584850DB00CE}" dt="2022-02-10T06:41:16.354" v="499" actId="1076"/>
          <ac:spMkLst>
            <pc:docMk/>
            <pc:sldMk cId="3785627485" sldId="285"/>
            <ac:spMk id="29" creationId="{25C96415-48CB-45AC-8C81-4B6096B4AC9B}"/>
          </ac:spMkLst>
        </pc:spChg>
        <pc:spChg chg="add del">
          <ac:chgData name="黃如 1108210502" userId="dcf3791f532a096b" providerId="LiveId" clId="{2860A04F-61B9-4F21-993B-584850DB00CE}" dt="2022-02-10T06:31:42.536" v="410" actId="22"/>
          <ac:spMkLst>
            <pc:docMk/>
            <pc:sldMk cId="3785627485" sldId="285"/>
            <ac:spMk id="30" creationId="{73BF59B7-A7B7-42F0-A443-918D807074A3}"/>
          </ac:spMkLst>
        </pc:spChg>
        <pc:grpChg chg="del">
          <ac:chgData name="黃如 1108210502" userId="dcf3791f532a096b" providerId="LiveId" clId="{2860A04F-61B9-4F21-993B-584850DB00CE}" dt="2022-02-09T03:30:54.718" v="407" actId="478"/>
          <ac:grpSpMkLst>
            <pc:docMk/>
            <pc:sldMk cId="3785627485" sldId="285"/>
            <ac:grpSpMk id="3" creationId="{00000000-0000-0000-0000-000000000000}"/>
          </ac:grpSpMkLst>
        </pc:grpChg>
        <pc:grpChg chg="del">
          <ac:chgData name="黃如 1108210502" userId="dcf3791f532a096b" providerId="LiveId" clId="{2860A04F-61B9-4F21-993B-584850DB00CE}" dt="2022-02-10T06:40:29.282" v="488" actId="478"/>
          <ac:grpSpMkLst>
            <pc:docMk/>
            <pc:sldMk cId="3785627485" sldId="285"/>
            <ac:grpSpMk id="4" creationId="{29F7684F-4846-4B99-B6BB-929ECA1C87BA}"/>
          </ac:grpSpMkLst>
        </pc:grpChg>
        <pc:picChg chg="del">
          <ac:chgData name="黃如 1108210502" userId="dcf3791f532a096b" providerId="LiveId" clId="{2860A04F-61B9-4F21-993B-584850DB00CE}" dt="2022-02-10T06:31:37.687" v="408" actId="478"/>
          <ac:picMkLst>
            <pc:docMk/>
            <pc:sldMk cId="3785627485" sldId="285"/>
            <ac:picMk id="13" creationId="{00000000-0000-0000-0000-000000000000}"/>
          </ac:picMkLst>
        </pc:picChg>
        <pc:picChg chg="add del mod modCrop">
          <ac:chgData name="黃如 1108210502" userId="dcf3791f532a096b" providerId="LiveId" clId="{2860A04F-61B9-4F21-993B-584850DB00CE}" dt="2022-02-10T06:34:20.672" v="473" actId="478"/>
          <ac:picMkLst>
            <pc:docMk/>
            <pc:sldMk cId="3785627485" sldId="285"/>
            <ac:picMk id="14" creationId="{2C81F948-7950-4B34-AD33-0B038DABCD59}"/>
          </ac:picMkLst>
        </pc:picChg>
        <pc:picChg chg="add mod modCrop">
          <ac:chgData name="黃如 1108210502" userId="dcf3791f532a096b" providerId="LiveId" clId="{2860A04F-61B9-4F21-993B-584850DB00CE}" dt="2022-02-10T06:42:04.205" v="504" actId="1035"/>
          <ac:picMkLst>
            <pc:docMk/>
            <pc:sldMk cId="3785627485" sldId="285"/>
            <ac:picMk id="16" creationId="{385FA16C-3926-4E20-958A-0BCA34514079}"/>
          </ac:picMkLst>
        </pc:picChg>
      </pc:sldChg>
      <pc:sldChg chg="addSp delSp modSp add mod delAnim modAnim">
        <pc:chgData name="黃如 1108210502" userId="dcf3791f532a096b" providerId="LiveId" clId="{2860A04F-61B9-4F21-993B-584850DB00CE}" dt="2022-02-09T03:29:44.688" v="403"/>
        <pc:sldMkLst>
          <pc:docMk/>
          <pc:sldMk cId="4279439341" sldId="289"/>
        </pc:sldMkLst>
        <pc:spChg chg="mod">
          <ac:chgData name="黃如 1108210502" userId="dcf3791f532a096b" providerId="LiveId" clId="{2860A04F-61B9-4F21-993B-584850DB00CE}" dt="2022-02-09T03:19:46.395" v="300" actId="14100"/>
          <ac:spMkLst>
            <pc:docMk/>
            <pc:sldMk cId="4279439341" sldId="289"/>
            <ac:spMk id="36" creationId="{2AB154DC-7190-4CBA-A654-AD25E23A36EA}"/>
          </ac:spMkLst>
        </pc:spChg>
        <pc:spChg chg="mod">
          <ac:chgData name="黃如 1108210502" userId="dcf3791f532a096b" providerId="LiveId" clId="{2860A04F-61B9-4F21-993B-584850DB00CE}" dt="2022-02-09T03:19:46.395" v="300" actId="14100"/>
          <ac:spMkLst>
            <pc:docMk/>
            <pc:sldMk cId="4279439341" sldId="289"/>
            <ac:spMk id="37" creationId="{69DC91DC-97A8-49C1-997C-CC90FFC14F05}"/>
          </ac:spMkLst>
        </pc:spChg>
        <pc:spChg chg="mod">
          <ac:chgData name="黃如 1108210502" userId="dcf3791f532a096b" providerId="LiveId" clId="{2860A04F-61B9-4F21-993B-584850DB00CE}" dt="2022-02-09T03:19:46.395" v="300" actId="14100"/>
          <ac:spMkLst>
            <pc:docMk/>
            <pc:sldMk cId="4279439341" sldId="289"/>
            <ac:spMk id="38" creationId="{F9190FD7-FD2A-4E6E-A7BC-A04289B45407}"/>
          </ac:spMkLst>
        </pc:spChg>
        <pc:spChg chg="mod">
          <ac:chgData name="黃如 1108210502" userId="dcf3791f532a096b" providerId="LiveId" clId="{2860A04F-61B9-4F21-993B-584850DB00CE}" dt="2022-02-09T03:19:46.395" v="300" actId="14100"/>
          <ac:spMkLst>
            <pc:docMk/>
            <pc:sldMk cId="4279439341" sldId="289"/>
            <ac:spMk id="39" creationId="{A5408386-4495-4F08-837E-3F72E452A2AC}"/>
          </ac:spMkLst>
        </pc:spChg>
        <pc:spChg chg="mod">
          <ac:chgData name="黃如 1108210502" userId="dcf3791f532a096b" providerId="LiveId" clId="{2860A04F-61B9-4F21-993B-584850DB00CE}" dt="2022-02-09T03:19:46.395" v="300" actId="14100"/>
          <ac:spMkLst>
            <pc:docMk/>
            <pc:sldMk cId="4279439341" sldId="289"/>
            <ac:spMk id="40" creationId="{7845489B-D70C-40E5-A58B-8CD47A28FB51}"/>
          </ac:spMkLst>
        </pc:spChg>
        <pc:spChg chg="mod">
          <ac:chgData name="黃如 1108210502" userId="dcf3791f532a096b" providerId="LiveId" clId="{2860A04F-61B9-4F21-993B-584850DB00CE}" dt="2022-02-09T03:19:46.395" v="300" actId="14100"/>
          <ac:spMkLst>
            <pc:docMk/>
            <pc:sldMk cId="4279439341" sldId="289"/>
            <ac:spMk id="41" creationId="{18631E1E-B8E5-4308-9C11-D292A3F79649}"/>
          </ac:spMkLst>
        </pc:spChg>
        <pc:spChg chg="mod">
          <ac:chgData name="黃如 1108210502" userId="dcf3791f532a096b" providerId="LiveId" clId="{2860A04F-61B9-4F21-993B-584850DB00CE}" dt="2022-02-09T03:19:46.395" v="300" actId="14100"/>
          <ac:spMkLst>
            <pc:docMk/>
            <pc:sldMk cId="4279439341" sldId="289"/>
            <ac:spMk id="42" creationId="{A1150BB5-8E2E-4E46-A5C1-65C8921AE4CF}"/>
          </ac:spMkLst>
        </pc:spChg>
        <pc:spChg chg="mod">
          <ac:chgData name="黃如 1108210502" userId="dcf3791f532a096b" providerId="LiveId" clId="{2860A04F-61B9-4F21-993B-584850DB00CE}" dt="2022-02-09T03:19:46.395" v="300" actId="14100"/>
          <ac:spMkLst>
            <pc:docMk/>
            <pc:sldMk cId="4279439341" sldId="289"/>
            <ac:spMk id="43" creationId="{85C42F82-885F-454D-88C9-908394232EEE}"/>
          </ac:spMkLst>
        </pc:spChg>
        <pc:spChg chg="mod">
          <ac:chgData name="黃如 1108210502" userId="dcf3791f532a096b" providerId="LiveId" clId="{2860A04F-61B9-4F21-993B-584850DB00CE}" dt="2022-02-09T03:19:46.395" v="300" actId="14100"/>
          <ac:spMkLst>
            <pc:docMk/>
            <pc:sldMk cId="4279439341" sldId="289"/>
            <ac:spMk id="44" creationId="{7485E872-67CF-47A1-91DB-5096496BCD99}"/>
          </ac:spMkLst>
        </pc:spChg>
        <pc:spChg chg="mod">
          <ac:chgData name="黃如 1108210502" userId="dcf3791f532a096b" providerId="LiveId" clId="{2860A04F-61B9-4F21-993B-584850DB00CE}" dt="2022-02-09T03:19:46.395" v="300" actId="14100"/>
          <ac:spMkLst>
            <pc:docMk/>
            <pc:sldMk cId="4279439341" sldId="289"/>
            <ac:spMk id="45" creationId="{4C7E819B-2E52-4FDA-BE35-B52EE74842DA}"/>
          </ac:spMkLst>
        </pc:spChg>
        <pc:spChg chg="mod">
          <ac:chgData name="黃如 1108210502" userId="dcf3791f532a096b" providerId="LiveId" clId="{2860A04F-61B9-4F21-993B-584850DB00CE}" dt="2022-02-09T03:19:46.395" v="300" actId="14100"/>
          <ac:spMkLst>
            <pc:docMk/>
            <pc:sldMk cId="4279439341" sldId="289"/>
            <ac:spMk id="46" creationId="{74181600-6B3B-40A1-8FC3-D0B6E897FBB1}"/>
          </ac:spMkLst>
        </pc:spChg>
        <pc:spChg chg="mod">
          <ac:chgData name="黃如 1108210502" userId="dcf3791f532a096b" providerId="LiveId" clId="{2860A04F-61B9-4F21-993B-584850DB00CE}" dt="2022-02-09T03:19:46.395" v="300" actId="14100"/>
          <ac:spMkLst>
            <pc:docMk/>
            <pc:sldMk cId="4279439341" sldId="289"/>
            <ac:spMk id="47" creationId="{EAA81862-05E1-4F18-8FB4-113316D624AB}"/>
          </ac:spMkLst>
        </pc:spChg>
        <pc:spChg chg="mod">
          <ac:chgData name="黃如 1108210502" userId="dcf3791f532a096b" providerId="LiveId" clId="{2860A04F-61B9-4F21-993B-584850DB00CE}" dt="2022-02-09T03:19:46.395" v="300" actId="14100"/>
          <ac:spMkLst>
            <pc:docMk/>
            <pc:sldMk cId="4279439341" sldId="289"/>
            <ac:spMk id="48" creationId="{08BFD120-8A77-4372-B5B1-720CCC0BCF1B}"/>
          </ac:spMkLst>
        </pc:spChg>
        <pc:spChg chg="mod">
          <ac:chgData name="黃如 1108210502" userId="dcf3791f532a096b" providerId="LiveId" clId="{2860A04F-61B9-4F21-993B-584850DB00CE}" dt="2022-02-09T03:19:46.395" v="300" actId="14100"/>
          <ac:spMkLst>
            <pc:docMk/>
            <pc:sldMk cId="4279439341" sldId="289"/>
            <ac:spMk id="49" creationId="{3F81136E-6D2A-47F1-92AD-E8B1277A7C57}"/>
          </ac:spMkLst>
        </pc:spChg>
        <pc:spChg chg="mod">
          <ac:chgData name="黃如 1108210502" userId="dcf3791f532a096b" providerId="LiveId" clId="{2860A04F-61B9-4F21-993B-584850DB00CE}" dt="2022-02-09T03:19:46.395" v="300" actId="14100"/>
          <ac:spMkLst>
            <pc:docMk/>
            <pc:sldMk cId="4279439341" sldId="289"/>
            <ac:spMk id="50" creationId="{54D70902-1E8F-4299-BBCB-3E0BF85A5735}"/>
          </ac:spMkLst>
        </pc:spChg>
        <pc:spChg chg="mod">
          <ac:chgData name="黃如 1108210502" userId="dcf3791f532a096b" providerId="LiveId" clId="{2860A04F-61B9-4F21-993B-584850DB00CE}" dt="2022-02-09T03:19:46.395" v="300" actId="14100"/>
          <ac:spMkLst>
            <pc:docMk/>
            <pc:sldMk cId="4279439341" sldId="289"/>
            <ac:spMk id="51" creationId="{DB572930-7B95-4778-8929-A33EED2F2CD7}"/>
          </ac:spMkLst>
        </pc:spChg>
        <pc:spChg chg="mod">
          <ac:chgData name="黃如 1108210502" userId="dcf3791f532a096b" providerId="LiveId" clId="{2860A04F-61B9-4F21-993B-584850DB00CE}" dt="2022-02-09T03:19:46.395" v="300" actId="14100"/>
          <ac:spMkLst>
            <pc:docMk/>
            <pc:sldMk cId="4279439341" sldId="289"/>
            <ac:spMk id="52" creationId="{85D18D43-FF61-4EBF-BC80-F02FF713D4A6}"/>
          </ac:spMkLst>
        </pc:spChg>
        <pc:spChg chg="mod">
          <ac:chgData name="黃如 1108210502" userId="dcf3791f532a096b" providerId="LiveId" clId="{2860A04F-61B9-4F21-993B-584850DB00CE}" dt="2022-02-09T03:19:46.395" v="300" actId="14100"/>
          <ac:spMkLst>
            <pc:docMk/>
            <pc:sldMk cId="4279439341" sldId="289"/>
            <ac:spMk id="53" creationId="{64D18E41-D831-44DE-AB2B-063F13864377}"/>
          </ac:spMkLst>
        </pc:spChg>
        <pc:spChg chg="mod">
          <ac:chgData name="黃如 1108210502" userId="dcf3791f532a096b" providerId="LiveId" clId="{2860A04F-61B9-4F21-993B-584850DB00CE}" dt="2022-02-09T03:19:46.395" v="300" actId="14100"/>
          <ac:spMkLst>
            <pc:docMk/>
            <pc:sldMk cId="4279439341" sldId="289"/>
            <ac:spMk id="54" creationId="{69C2FBE8-D1DA-4750-8273-14C6961A729C}"/>
          </ac:spMkLst>
        </pc:spChg>
        <pc:spChg chg="mod">
          <ac:chgData name="黃如 1108210502" userId="dcf3791f532a096b" providerId="LiveId" clId="{2860A04F-61B9-4F21-993B-584850DB00CE}" dt="2022-02-09T03:19:46.395" v="300" actId="14100"/>
          <ac:spMkLst>
            <pc:docMk/>
            <pc:sldMk cId="4279439341" sldId="289"/>
            <ac:spMk id="55" creationId="{7A20830C-D450-4E16-A6DC-F4431B71A42F}"/>
          </ac:spMkLst>
        </pc:spChg>
        <pc:spChg chg="mod">
          <ac:chgData name="黃如 1108210502" userId="dcf3791f532a096b" providerId="LiveId" clId="{2860A04F-61B9-4F21-993B-584850DB00CE}" dt="2022-02-09T03:19:46.395" v="300" actId="14100"/>
          <ac:spMkLst>
            <pc:docMk/>
            <pc:sldMk cId="4279439341" sldId="289"/>
            <ac:spMk id="56" creationId="{618F076F-6891-48DF-BB93-6018758FAD1E}"/>
          </ac:spMkLst>
        </pc:spChg>
        <pc:spChg chg="mod">
          <ac:chgData name="黃如 1108210502" userId="dcf3791f532a096b" providerId="LiveId" clId="{2860A04F-61B9-4F21-993B-584850DB00CE}" dt="2022-02-09T03:19:46.395" v="300" actId="14100"/>
          <ac:spMkLst>
            <pc:docMk/>
            <pc:sldMk cId="4279439341" sldId="289"/>
            <ac:spMk id="57" creationId="{40E6338A-DA0E-4CA0-AA21-0238BDA6478F}"/>
          </ac:spMkLst>
        </pc:spChg>
        <pc:spChg chg="mod">
          <ac:chgData name="黃如 1108210502" userId="dcf3791f532a096b" providerId="LiveId" clId="{2860A04F-61B9-4F21-993B-584850DB00CE}" dt="2022-02-09T03:19:46.395" v="300" actId="14100"/>
          <ac:spMkLst>
            <pc:docMk/>
            <pc:sldMk cId="4279439341" sldId="289"/>
            <ac:spMk id="58" creationId="{D2C11D09-842F-4329-9E74-771A058BEFB2}"/>
          </ac:spMkLst>
        </pc:spChg>
        <pc:spChg chg="mod">
          <ac:chgData name="黃如 1108210502" userId="dcf3791f532a096b" providerId="LiveId" clId="{2860A04F-61B9-4F21-993B-584850DB00CE}" dt="2022-02-09T03:19:46.395" v="300" actId="14100"/>
          <ac:spMkLst>
            <pc:docMk/>
            <pc:sldMk cId="4279439341" sldId="289"/>
            <ac:spMk id="59" creationId="{B7978F0D-007E-47B3-B0B1-4FBEDD948142}"/>
          </ac:spMkLst>
        </pc:spChg>
        <pc:spChg chg="mod">
          <ac:chgData name="黃如 1108210502" userId="dcf3791f532a096b" providerId="LiveId" clId="{2860A04F-61B9-4F21-993B-584850DB00CE}" dt="2022-02-09T03:19:46.395" v="300" actId="14100"/>
          <ac:spMkLst>
            <pc:docMk/>
            <pc:sldMk cId="4279439341" sldId="289"/>
            <ac:spMk id="60" creationId="{285CCF59-7E3A-4810-B00E-0CAC66D85DB0}"/>
          </ac:spMkLst>
        </pc:spChg>
        <pc:spChg chg="mod">
          <ac:chgData name="黃如 1108210502" userId="dcf3791f532a096b" providerId="LiveId" clId="{2860A04F-61B9-4F21-993B-584850DB00CE}" dt="2022-02-09T03:19:46.395" v="300" actId="14100"/>
          <ac:spMkLst>
            <pc:docMk/>
            <pc:sldMk cId="4279439341" sldId="289"/>
            <ac:spMk id="61" creationId="{E6BEB0C6-84C8-43B5-829A-0A59D647D7A6}"/>
          </ac:spMkLst>
        </pc:spChg>
        <pc:spChg chg="mod">
          <ac:chgData name="黃如 1108210502" userId="dcf3791f532a096b" providerId="LiveId" clId="{2860A04F-61B9-4F21-993B-584850DB00CE}" dt="2022-02-09T03:19:46.395" v="300" actId="14100"/>
          <ac:spMkLst>
            <pc:docMk/>
            <pc:sldMk cId="4279439341" sldId="289"/>
            <ac:spMk id="62" creationId="{AE94CFE7-FD54-4D7D-9D4B-6047F33FBB21}"/>
          </ac:spMkLst>
        </pc:spChg>
        <pc:spChg chg="mod">
          <ac:chgData name="黃如 1108210502" userId="dcf3791f532a096b" providerId="LiveId" clId="{2860A04F-61B9-4F21-993B-584850DB00CE}" dt="2022-02-09T03:19:46.395" v="300" actId="14100"/>
          <ac:spMkLst>
            <pc:docMk/>
            <pc:sldMk cId="4279439341" sldId="289"/>
            <ac:spMk id="63" creationId="{4DA50741-E6D6-4E61-A593-58CCEEEB6DD0}"/>
          </ac:spMkLst>
        </pc:spChg>
        <pc:spChg chg="mod">
          <ac:chgData name="黃如 1108210502" userId="dcf3791f532a096b" providerId="LiveId" clId="{2860A04F-61B9-4F21-993B-584850DB00CE}" dt="2022-02-09T03:19:46.395" v="300" actId="14100"/>
          <ac:spMkLst>
            <pc:docMk/>
            <pc:sldMk cId="4279439341" sldId="289"/>
            <ac:spMk id="64" creationId="{B8EE62D5-5180-4741-874D-0A700C09A05D}"/>
          </ac:spMkLst>
        </pc:spChg>
        <pc:spChg chg="mod">
          <ac:chgData name="黃如 1108210502" userId="dcf3791f532a096b" providerId="LiveId" clId="{2860A04F-61B9-4F21-993B-584850DB00CE}" dt="2022-02-09T03:19:46.395" v="300" actId="14100"/>
          <ac:spMkLst>
            <pc:docMk/>
            <pc:sldMk cId="4279439341" sldId="289"/>
            <ac:spMk id="65" creationId="{080395D9-B7F1-4BB9-A216-E8EC1DCA3920}"/>
          </ac:spMkLst>
        </pc:spChg>
        <pc:spChg chg="mod">
          <ac:chgData name="黃如 1108210502" userId="dcf3791f532a096b" providerId="LiveId" clId="{2860A04F-61B9-4F21-993B-584850DB00CE}" dt="2022-02-09T03:19:46.395" v="300" actId="14100"/>
          <ac:spMkLst>
            <pc:docMk/>
            <pc:sldMk cId="4279439341" sldId="289"/>
            <ac:spMk id="66" creationId="{A007290D-8DE3-4962-9D88-8241A841DC72}"/>
          </ac:spMkLst>
        </pc:spChg>
        <pc:spChg chg="mod">
          <ac:chgData name="黃如 1108210502" userId="dcf3791f532a096b" providerId="LiveId" clId="{2860A04F-61B9-4F21-993B-584850DB00CE}" dt="2022-02-09T03:19:46.395" v="300" actId="14100"/>
          <ac:spMkLst>
            <pc:docMk/>
            <pc:sldMk cId="4279439341" sldId="289"/>
            <ac:spMk id="67" creationId="{EFB8EEFC-7C6A-4D1E-829F-06A99C70A824}"/>
          </ac:spMkLst>
        </pc:spChg>
        <pc:spChg chg="mod">
          <ac:chgData name="黃如 1108210502" userId="dcf3791f532a096b" providerId="LiveId" clId="{2860A04F-61B9-4F21-993B-584850DB00CE}" dt="2022-02-09T03:19:46.395" v="300" actId="14100"/>
          <ac:spMkLst>
            <pc:docMk/>
            <pc:sldMk cId="4279439341" sldId="289"/>
            <ac:spMk id="68" creationId="{C056E25C-FEFA-4595-A2DC-9E0D7E8FF56B}"/>
          </ac:spMkLst>
        </pc:spChg>
        <pc:spChg chg="mod">
          <ac:chgData name="黃如 1108210502" userId="dcf3791f532a096b" providerId="LiveId" clId="{2860A04F-61B9-4F21-993B-584850DB00CE}" dt="2022-02-09T03:19:46.395" v="300" actId="14100"/>
          <ac:spMkLst>
            <pc:docMk/>
            <pc:sldMk cId="4279439341" sldId="289"/>
            <ac:spMk id="69" creationId="{719A6525-C8B7-424C-8BF7-8CCA4E4DB284}"/>
          </ac:spMkLst>
        </pc:spChg>
        <pc:spChg chg="mod">
          <ac:chgData name="黃如 1108210502" userId="dcf3791f532a096b" providerId="LiveId" clId="{2860A04F-61B9-4F21-993B-584850DB00CE}" dt="2022-02-09T03:19:46.395" v="300" actId="14100"/>
          <ac:spMkLst>
            <pc:docMk/>
            <pc:sldMk cId="4279439341" sldId="289"/>
            <ac:spMk id="70" creationId="{32C0B234-200F-46C5-870D-CC28E15BE8F5}"/>
          </ac:spMkLst>
        </pc:spChg>
        <pc:spChg chg="mod">
          <ac:chgData name="黃如 1108210502" userId="dcf3791f532a096b" providerId="LiveId" clId="{2860A04F-61B9-4F21-993B-584850DB00CE}" dt="2022-02-09T03:19:46.395" v="300" actId="14100"/>
          <ac:spMkLst>
            <pc:docMk/>
            <pc:sldMk cId="4279439341" sldId="289"/>
            <ac:spMk id="71" creationId="{3334869E-24E8-4CFB-8068-15230DD62E92}"/>
          </ac:spMkLst>
        </pc:spChg>
        <pc:spChg chg="mod">
          <ac:chgData name="黃如 1108210502" userId="dcf3791f532a096b" providerId="LiveId" clId="{2860A04F-61B9-4F21-993B-584850DB00CE}" dt="2022-02-09T03:19:46.395" v="300" actId="14100"/>
          <ac:spMkLst>
            <pc:docMk/>
            <pc:sldMk cId="4279439341" sldId="289"/>
            <ac:spMk id="72" creationId="{FF5E2918-55F5-4EF8-B136-688B1A37427B}"/>
          </ac:spMkLst>
        </pc:spChg>
        <pc:spChg chg="mod">
          <ac:chgData name="黃如 1108210502" userId="dcf3791f532a096b" providerId="LiveId" clId="{2860A04F-61B9-4F21-993B-584850DB00CE}" dt="2022-02-09T03:19:46.395" v="300" actId="14100"/>
          <ac:spMkLst>
            <pc:docMk/>
            <pc:sldMk cId="4279439341" sldId="289"/>
            <ac:spMk id="73" creationId="{34A7BEAE-CFE2-4F3C-9DB8-01DC8A2067B1}"/>
          </ac:spMkLst>
        </pc:spChg>
        <pc:spChg chg="mod">
          <ac:chgData name="黃如 1108210502" userId="dcf3791f532a096b" providerId="LiveId" clId="{2860A04F-61B9-4F21-993B-584850DB00CE}" dt="2022-02-09T03:19:46.395" v="300" actId="14100"/>
          <ac:spMkLst>
            <pc:docMk/>
            <pc:sldMk cId="4279439341" sldId="289"/>
            <ac:spMk id="74" creationId="{06E78E73-E09B-402E-9C77-7C003DF10F9C}"/>
          </ac:spMkLst>
        </pc:spChg>
        <pc:spChg chg="mod">
          <ac:chgData name="黃如 1108210502" userId="dcf3791f532a096b" providerId="LiveId" clId="{2860A04F-61B9-4F21-993B-584850DB00CE}" dt="2022-02-09T03:19:46.395" v="300" actId="14100"/>
          <ac:spMkLst>
            <pc:docMk/>
            <pc:sldMk cId="4279439341" sldId="289"/>
            <ac:spMk id="75" creationId="{7517D46E-ABB0-4661-BE9D-98EB981F1FA1}"/>
          </ac:spMkLst>
        </pc:spChg>
        <pc:spChg chg="mod">
          <ac:chgData name="黃如 1108210502" userId="dcf3791f532a096b" providerId="LiveId" clId="{2860A04F-61B9-4F21-993B-584850DB00CE}" dt="2022-02-09T03:19:46.395" v="300" actId="14100"/>
          <ac:spMkLst>
            <pc:docMk/>
            <pc:sldMk cId="4279439341" sldId="289"/>
            <ac:spMk id="76" creationId="{0109D7D7-9D33-4520-BE13-221AD212A89D}"/>
          </ac:spMkLst>
        </pc:spChg>
        <pc:spChg chg="mod">
          <ac:chgData name="黃如 1108210502" userId="dcf3791f532a096b" providerId="LiveId" clId="{2860A04F-61B9-4F21-993B-584850DB00CE}" dt="2022-02-09T03:19:46.395" v="300" actId="14100"/>
          <ac:spMkLst>
            <pc:docMk/>
            <pc:sldMk cId="4279439341" sldId="289"/>
            <ac:spMk id="77" creationId="{B2ABB943-88D9-409C-AB78-218F8CF39F4F}"/>
          </ac:spMkLst>
        </pc:spChg>
        <pc:spChg chg="del">
          <ac:chgData name="黃如 1108210502" userId="dcf3791f532a096b" providerId="LiveId" clId="{2860A04F-61B9-4F21-993B-584850DB00CE}" dt="2022-02-09T03:22:08.033" v="316" actId="478"/>
          <ac:spMkLst>
            <pc:docMk/>
            <pc:sldMk cId="4279439341" sldId="289"/>
            <ac:spMk id="78" creationId="{2D8F803E-7DD2-4A36-97AB-C5701C2A3D65}"/>
          </ac:spMkLst>
        </pc:spChg>
        <pc:spChg chg="mod">
          <ac:chgData name="黃如 1108210502" userId="dcf3791f532a096b" providerId="LiveId" clId="{2860A04F-61B9-4F21-993B-584850DB00CE}" dt="2022-02-09T03:22:39.799" v="356" actId="20577"/>
          <ac:spMkLst>
            <pc:docMk/>
            <pc:sldMk cId="4279439341" sldId="289"/>
            <ac:spMk id="79" creationId="{2DA5AB66-F192-46C8-90D2-AA068228B70A}"/>
          </ac:spMkLst>
        </pc:spChg>
        <pc:spChg chg="mod">
          <ac:chgData name="黃如 1108210502" userId="dcf3791f532a096b" providerId="LiveId" clId="{2860A04F-61B9-4F21-993B-584850DB00CE}" dt="2022-02-09T03:17:36.013" v="271"/>
          <ac:spMkLst>
            <pc:docMk/>
            <pc:sldMk cId="4279439341" sldId="289"/>
            <ac:spMk id="81" creationId="{BEA8634A-C5C8-4E6C-8C6B-6FE847E72F7F}"/>
          </ac:spMkLst>
        </pc:spChg>
        <pc:spChg chg="mod">
          <ac:chgData name="黃如 1108210502" userId="dcf3791f532a096b" providerId="LiveId" clId="{2860A04F-61B9-4F21-993B-584850DB00CE}" dt="2022-02-09T03:17:36.013" v="271"/>
          <ac:spMkLst>
            <pc:docMk/>
            <pc:sldMk cId="4279439341" sldId="289"/>
            <ac:spMk id="86" creationId="{9D5911BE-52B2-4221-BC09-0514423E432E}"/>
          </ac:spMkLst>
        </pc:spChg>
        <pc:spChg chg="add del mod">
          <ac:chgData name="黃如 1108210502" userId="dcf3791f532a096b" providerId="LiveId" clId="{2860A04F-61B9-4F21-993B-584850DB00CE}" dt="2022-02-09T03:17:41.965" v="272"/>
          <ac:spMkLst>
            <pc:docMk/>
            <pc:sldMk cId="4279439341" sldId="289"/>
            <ac:spMk id="92" creationId="{3B7D3BC4-CF10-47F0-B0B4-28548D2CC8FA}"/>
          </ac:spMkLst>
        </pc:spChg>
        <pc:spChg chg="add del mod">
          <ac:chgData name="黃如 1108210502" userId="dcf3791f532a096b" providerId="LiveId" clId="{2860A04F-61B9-4F21-993B-584850DB00CE}" dt="2022-02-09T03:17:41.965" v="272"/>
          <ac:spMkLst>
            <pc:docMk/>
            <pc:sldMk cId="4279439341" sldId="289"/>
            <ac:spMk id="93" creationId="{FEF223EE-037E-4D29-82F9-DBA7498FF15B}"/>
          </ac:spMkLst>
        </pc:spChg>
        <pc:spChg chg="mod">
          <ac:chgData name="黃如 1108210502" userId="dcf3791f532a096b" providerId="LiveId" clId="{2860A04F-61B9-4F21-993B-584850DB00CE}" dt="2022-02-09T03:21:22.644" v="313" actId="207"/>
          <ac:spMkLst>
            <pc:docMk/>
            <pc:sldMk cId="4279439341" sldId="289"/>
            <ac:spMk id="95" creationId="{8966A45B-5400-4A84-A847-216C7BCDE608}"/>
          </ac:spMkLst>
        </pc:spChg>
        <pc:spChg chg="mod">
          <ac:chgData name="黃如 1108210502" userId="dcf3791f532a096b" providerId="LiveId" clId="{2860A04F-61B9-4F21-993B-584850DB00CE}" dt="2022-02-09T03:21:19.067" v="312" actId="207"/>
          <ac:spMkLst>
            <pc:docMk/>
            <pc:sldMk cId="4279439341" sldId="289"/>
            <ac:spMk id="100" creationId="{6B81702D-E414-487E-93A0-4C95A20E843A}"/>
          </ac:spMkLst>
        </pc:spChg>
        <pc:spChg chg="add mod topLvl">
          <ac:chgData name="黃如 1108210502" userId="dcf3791f532a096b" providerId="LiveId" clId="{2860A04F-61B9-4F21-993B-584850DB00CE}" dt="2022-02-09T03:21:37.529" v="314" actId="1076"/>
          <ac:spMkLst>
            <pc:docMk/>
            <pc:sldMk cId="4279439341" sldId="289"/>
            <ac:spMk id="106" creationId="{51E22886-43E1-4231-B01C-7968E151DEF0}"/>
          </ac:spMkLst>
        </pc:spChg>
        <pc:spChg chg="add mod topLvl">
          <ac:chgData name="黃如 1108210502" userId="dcf3791f532a096b" providerId="LiveId" clId="{2860A04F-61B9-4F21-993B-584850DB00CE}" dt="2022-02-09T03:19:26.047" v="293" actId="1076"/>
          <ac:spMkLst>
            <pc:docMk/>
            <pc:sldMk cId="4279439341" sldId="289"/>
            <ac:spMk id="107" creationId="{159B173C-135D-45E1-9B3C-4BE845C5CAC2}"/>
          </ac:spMkLst>
        </pc:spChg>
        <pc:spChg chg="add del mod">
          <ac:chgData name="黃如 1108210502" userId="dcf3791f532a096b" providerId="LiveId" clId="{2860A04F-61B9-4F21-993B-584850DB00CE}" dt="2022-02-09T03:22:12.180" v="318" actId="478"/>
          <ac:spMkLst>
            <pc:docMk/>
            <pc:sldMk cId="4279439341" sldId="289"/>
            <ac:spMk id="108" creationId="{FFD2E8D7-720D-4D7A-8ACF-0577986726D1}"/>
          </ac:spMkLst>
        </pc:spChg>
        <pc:spChg chg="add del mod">
          <ac:chgData name="黃如 1108210502" userId="dcf3791f532a096b" providerId="LiveId" clId="{2860A04F-61B9-4F21-993B-584850DB00CE}" dt="2022-02-09T03:22:16.815" v="320" actId="478"/>
          <ac:spMkLst>
            <pc:docMk/>
            <pc:sldMk cId="4279439341" sldId="289"/>
            <ac:spMk id="110" creationId="{07616C95-D4C6-445F-A0B0-5386E40A3C53}"/>
          </ac:spMkLst>
        </pc:spChg>
        <pc:grpChg chg="add del mod">
          <ac:chgData name="黃如 1108210502" userId="dcf3791f532a096b" providerId="LiveId" clId="{2860A04F-61B9-4F21-993B-584850DB00CE}" dt="2022-02-09T03:18:38.426" v="283" actId="165"/>
          <ac:grpSpMkLst>
            <pc:docMk/>
            <pc:sldMk cId="4279439341" sldId="289"/>
            <ac:grpSpMk id="2" creationId="{C49E0E08-4BBE-456B-95BF-E34CDD7DB9EF}"/>
          </ac:grpSpMkLst>
        </pc:grpChg>
        <pc:grpChg chg="del">
          <ac:chgData name="黃如 1108210502" userId="dcf3791f532a096b" providerId="LiveId" clId="{2860A04F-61B9-4F21-993B-584850DB00CE}" dt="2022-02-09T03:17:18.005" v="267" actId="478"/>
          <ac:grpSpMkLst>
            <pc:docMk/>
            <pc:sldMk cId="4279439341" sldId="289"/>
            <ac:grpSpMk id="14" creationId="{5CEC5218-27E3-4929-BE30-83E19611DFD6}"/>
          </ac:grpSpMkLst>
        </pc:grpChg>
        <pc:grpChg chg="del">
          <ac:chgData name="黃如 1108210502" userId="dcf3791f532a096b" providerId="LiveId" clId="{2860A04F-61B9-4F21-993B-584850DB00CE}" dt="2022-02-09T03:17:20.777" v="268" actId="478"/>
          <ac:grpSpMkLst>
            <pc:docMk/>
            <pc:sldMk cId="4279439341" sldId="289"/>
            <ac:grpSpMk id="17" creationId="{650B3541-BB3D-49C9-A104-CADC5EE440B1}"/>
          </ac:grpSpMkLst>
        </pc:grpChg>
        <pc:grpChg chg="mod">
          <ac:chgData name="黃如 1108210502" userId="dcf3791f532a096b" providerId="LiveId" clId="{2860A04F-61B9-4F21-993B-584850DB00CE}" dt="2022-02-09T03:19:46.395" v="300" actId="14100"/>
          <ac:grpSpMkLst>
            <pc:docMk/>
            <pc:sldMk cId="4279439341" sldId="289"/>
            <ac:grpSpMk id="35" creationId="{9E0DE269-C228-4D71-B19E-FFCB07D52D4C}"/>
          </ac:grpSpMkLst>
        </pc:grpChg>
        <pc:grpChg chg="add del mod">
          <ac:chgData name="黃如 1108210502" userId="dcf3791f532a096b" providerId="LiveId" clId="{2860A04F-61B9-4F21-993B-584850DB00CE}" dt="2022-02-09T03:17:41.965" v="272"/>
          <ac:grpSpMkLst>
            <pc:docMk/>
            <pc:sldMk cId="4279439341" sldId="289"/>
            <ac:grpSpMk id="80" creationId="{36C8022D-7DB5-4875-A7FC-56BED6146D4D}"/>
          </ac:grpSpMkLst>
        </pc:grpChg>
        <pc:grpChg chg="add del mod">
          <ac:chgData name="黃如 1108210502" userId="dcf3791f532a096b" providerId="LiveId" clId="{2860A04F-61B9-4F21-993B-584850DB00CE}" dt="2022-02-09T03:17:41.965" v="272"/>
          <ac:grpSpMkLst>
            <pc:docMk/>
            <pc:sldMk cId="4279439341" sldId="289"/>
            <ac:grpSpMk id="85" creationId="{28D5496F-E95D-42CC-9D74-FEDC0F216046}"/>
          </ac:grpSpMkLst>
        </pc:grpChg>
        <pc:grpChg chg="add del mod topLvl">
          <ac:chgData name="黃如 1108210502" userId="dcf3791f532a096b" providerId="LiveId" clId="{2860A04F-61B9-4F21-993B-584850DB00CE}" dt="2022-02-09T03:21:22.644" v="313" actId="207"/>
          <ac:grpSpMkLst>
            <pc:docMk/>
            <pc:sldMk cId="4279439341" sldId="289"/>
            <ac:grpSpMk id="94" creationId="{80B8C6B7-CA6A-45F6-8752-6DE7D1EFD3E3}"/>
          </ac:grpSpMkLst>
        </pc:grpChg>
        <pc:grpChg chg="add mod topLvl">
          <ac:chgData name="黃如 1108210502" userId="dcf3791f532a096b" providerId="LiveId" clId="{2860A04F-61B9-4F21-993B-584850DB00CE}" dt="2022-02-09T03:21:37.529" v="314" actId="1076"/>
          <ac:grpSpMkLst>
            <pc:docMk/>
            <pc:sldMk cId="4279439341" sldId="289"/>
            <ac:grpSpMk id="99" creationId="{260DE112-D298-4C98-96CB-C97530E8974F}"/>
          </ac:grpSpMkLst>
        </pc:grpChg>
        <pc:picChg chg="del mod">
          <ac:chgData name="黃如 1108210502" userId="dcf3791f532a096b" providerId="LiveId" clId="{2860A04F-61B9-4F21-993B-584850DB00CE}" dt="2022-02-09T03:20:56.721" v="311" actId="478"/>
          <ac:picMkLst>
            <pc:docMk/>
            <pc:sldMk cId="4279439341" sldId="289"/>
            <ac:picMk id="13" creationId="{98A68FDE-CDC3-412B-A647-9D5E46758825}"/>
          </ac:picMkLst>
        </pc:picChg>
        <pc:picChg chg="add del mod">
          <ac:chgData name="黃如 1108210502" userId="dcf3791f532a096b" providerId="LiveId" clId="{2860A04F-61B9-4F21-993B-584850DB00CE}" dt="2022-02-09T03:17:41.965" v="272"/>
          <ac:picMkLst>
            <pc:docMk/>
            <pc:sldMk cId="4279439341" sldId="289"/>
            <ac:picMk id="82" creationId="{94C92FBA-1F82-4C21-B174-5F0120884864}"/>
          </ac:picMkLst>
        </pc:picChg>
        <pc:picChg chg="add del mod">
          <ac:chgData name="黃如 1108210502" userId="dcf3791f532a096b" providerId="LiveId" clId="{2860A04F-61B9-4F21-993B-584850DB00CE}" dt="2022-02-09T03:17:41.965" v="272"/>
          <ac:picMkLst>
            <pc:docMk/>
            <pc:sldMk cId="4279439341" sldId="289"/>
            <ac:picMk id="83" creationId="{34134283-99BA-45FA-A61A-F67EB452F179}"/>
          </ac:picMkLst>
        </pc:picChg>
        <pc:picChg chg="add del mod">
          <ac:chgData name="黃如 1108210502" userId="dcf3791f532a096b" providerId="LiveId" clId="{2860A04F-61B9-4F21-993B-584850DB00CE}" dt="2022-02-09T03:17:41.965" v="272"/>
          <ac:picMkLst>
            <pc:docMk/>
            <pc:sldMk cId="4279439341" sldId="289"/>
            <ac:picMk id="84" creationId="{7124DE15-3493-49E8-80FA-5811FEA98C13}"/>
          </ac:picMkLst>
        </pc:picChg>
        <pc:picChg chg="add del mod">
          <ac:chgData name="黃如 1108210502" userId="dcf3791f532a096b" providerId="LiveId" clId="{2860A04F-61B9-4F21-993B-584850DB00CE}" dt="2022-02-09T03:17:41.965" v="272"/>
          <ac:picMkLst>
            <pc:docMk/>
            <pc:sldMk cId="4279439341" sldId="289"/>
            <ac:picMk id="87" creationId="{2273F965-B2CA-4CF1-99BE-E7431CE4949E}"/>
          </ac:picMkLst>
        </pc:picChg>
        <pc:picChg chg="add del mod">
          <ac:chgData name="黃如 1108210502" userId="dcf3791f532a096b" providerId="LiveId" clId="{2860A04F-61B9-4F21-993B-584850DB00CE}" dt="2022-02-09T03:17:41.965" v="272"/>
          <ac:picMkLst>
            <pc:docMk/>
            <pc:sldMk cId="4279439341" sldId="289"/>
            <ac:picMk id="88" creationId="{FE22416F-D9E0-4564-849B-53E7AD7F999A}"/>
          </ac:picMkLst>
        </pc:picChg>
        <pc:picChg chg="add del mod">
          <ac:chgData name="黃如 1108210502" userId="dcf3791f532a096b" providerId="LiveId" clId="{2860A04F-61B9-4F21-993B-584850DB00CE}" dt="2022-02-09T03:17:41.965" v="272"/>
          <ac:picMkLst>
            <pc:docMk/>
            <pc:sldMk cId="4279439341" sldId="289"/>
            <ac:picMk id="89" creationId="{A9DBE711-A653-4A17-B4FA-32F0F5E17F5E}"/>
          </ac:picMkLst>
        </pc:picChg>
        <pc:picChg chg="add del mod">
          <ac:chgData name="黃如 1108210502" userId="dcf3791f532a096b" providerId="LiveId" clId="{2860A04F-61B9-4F21-993B-584850DB00CE}" dt="2022-02-09T03:17:41.965" v="272"/>
          <ac:picMkLst>
            <pc:docMk/>
            <pc:sldMk cId="4279439341" sldId="289"/>
            <ac:picMk id="90" creationId="{F14EBE40-578E-4FC0-A982-514A44288B3C}"/>
          </ac:picMkLst>
        </pc:picChg>
        <pc:picChg chg="add del mod">
          <ac:chgData name="黃如 1108210502" userId="dcf3791f532a096b" providerId="LiveId" clId="{2860A04F-61B9-4F21-993B-584850DB00CE}" dt="2022-02-09T03:17:41.965" v="272"/>
          <ac:picMkLst>
            <pc:docMk/>
            <pc:sldMk cId="4279439341" sldId="289"/>
            <ac:picMk id="91" creationId="{2C274104-50A1-4BB3-B9BF-C187A5BF90E5}"/>
          </ac:picMkLst>
        </pc:picChg>
        <pc:picChg chg="add mod topLvl">
          <ac:chgData name="黃如 1108210502" userId="dcf3791f532a096b" providerId="LiveId" clId="{2860A04F-61B9-4F21-993B-584850DB00CE}" dt="2022-02-09T03:19:22.823" v="292" actId="1076"/>
          <ac:picMkLst>
            <pc:docMk/>
            <pc:sldMk cId="4279439341" sldId="289"/>
            <ac:picMk id="96" creationId="{6761BDC7-B36E-4C2B-AF97-7CE5750CD09A}"/>
          </ac:picMkLst>
        </pc:picChg>
        <pc:picChg chg="add mod topLvl">
          <ac:chgData name="黃如 1108210502" userId="dcf3791f532a096b" providerId="LiveId" clId="{2860A04F-61B9-4F21-993B-584850DB00CE}" dt="2022-02-09T03:19:29.240" v="294" actId="1076"/>
          <ac:picMkLst>
            <pc:docMk/>
            <pc:sldMk cId="4279439341" sldId="289"/>
            <ac:picMk id="97" creationId="{9E93658E-8B01-4CC1-B5AF-DB7C1F055F42}"/>
          </ac:picMkLst>
        </pc:picChg>
        <pc:picChg chg="add mod topLvl">
          <ac:chgData name="黃如 1108210502" userId="dcf3791f532a096b" providerId="LiveId" clId="{2860A04F-61B9-4F21-993B-584850DB00CE}" dt="2022-02-09T03:21:37.529" v="314" actId="1076"/>
          <ac:picMkLst>
            <pc:docMk/>
            <pc:sldMk cId="4279439341" sldId="289"/>
            <ac:picMk id="98" creationId="{0729E2A4-CECF-4310-BC2B-A4612BF330BB}"/>
          </ac:picMkLst>
        </pc:picChg>
        <pc:picChg chg="add mod topLvl">
          <ac:chgData name="黃如 1108210502" userId="dcf3791f532a096b" providerId="LiveId" clId="{2860A04F-61B9-4F21-993B-584850DB00CE}" dt="2022-02-09T03:21:37.529" v="314" actId="1076"/>
          <ac:picMkLst>
            <pc:docMk/>
            <pc:sldMk cId="4279439341" sldId="289"/>
            <ac:picMk id="101" creationId="{DC9A423B-6C42-4B42-A008-93FDD57080DD}"/>
          </ac:picMkLst>
        </pc:picChg>
        <pc:picChg chg="add mod topLvl">
          <ac:chgData name="黃如 1108210502" userId="dcf3791f532a096b" providerId="LiveId" clId="{2860A04F-61B9-4F21-993B-584850DB00CE}" dt="2022-02-09T03:21:37.529" v="314" actId="1076"/>
          <ac:picMkLst>
            <pc:docMk/>
            <pc:sldMk cId="4279439341" sldId="289"/>
            <ac:picMk id="102" creationId="{A1574389-B585-41BE-93EA-5918771FD5E1}"/>
          </ac:picMkLst>
        </pc:picChg>
        <pc:picChg chg="add mod topLvl">
          <ac:chgData name="黃如 1108210502" userId="dcf3791f532a096b" providerId="LiveId" clId="{2860A04F-61B9-4F21-993B-584850DB00CE}" dt="2022-02-09T03:19:03.976" v="288" actId="1076"/>
          <ac:picMkLst>
            <pc:docMk/>
            <pc:sldMk cId="4279439341" sldId="289"/>
            <ac:picMk id="103" creationId="{61BD29A8-73CC-449E-8BAE-4D9ABF3E0B2A}"/>
          </ac:picMkLst>
        </pc:picChg>
        <pc:picChg chg="add mod topLvl">
          <ac:chgData name="黃如 1108210502" userId="dcf3791f532a096b" providerId="LiveId" clId="{2860A04F-61B9-4F21-993B-584850DB00CE}" dt="2022-02-09T03:26:09.154" v="381" actId="14100"/>
          <ac:picMkLst>
            <pc:docMk/>
            <pc:sldMk cId="4279439341" sldId="289"/>
            <ac:picMk id="104" creationId="{66926789-A236-4C4F-BED2-C7D51F536058}"/>
          </ac:picMkLst>
        </pc:picChg>
        <pc:picChg chg="add del mod topLvl">
          <ac:chgData name="黃如 1108210502" userId="dcf3791f532a096b" providerId="LiveId" clId="{2860A04F-61B9-4F21-993B-584850DB00CE}" dt="2022-02-09T03:19:32.599" v="295" actId="478"/>
          <ac:picMkLst>
            <pc:docMk/>
            <pc:sldMk cId="4279439341" sldId="289"/>
            <ac:picMk id="105" creationId="{03B6A22B-15C5-4BC4-8999-4C01B88C0992}"/>
          </ac:picMkLst>
        </pc:picChg>
        <pc:picChg chg="add del mod">
          <ac:chgData name="黃如 1108210502" userId="dcf3791f532a096b" providerId="LiveId" clId="{2860A04F-61B9-4F21-993B-584850DB00CE}" dt="2022-02-09T03:22:12.180" v="318" actId="478"/>
          <ac:picMkLst>
            <pc:docMk/>
            <pc:sldMk cId="4279439341" sldId="289"/>
            <ac:picMk id="109" creationId="{590353DB-8B8B-4B4C-A1C7-4CFFC6A378A1}"/>
          </ac:picMkLst>
        </pc:picChg>
        <pc:picChg chg="add mod">
          <ac:chgData name="黃如 1108210502" userId="dcf3791f532a096b" providerId="LiveId" clId="{2860A04F-61B9-4F21-993B-584850DB00CE}" dt="2022-02-09T03:22:13.857" v="319"/>
          <ac:picMkLst>
            <pc:docMk/>
            <pc:sldMk cId="4279439341" sldId="289"/>
            <ac:picMk id="111" creationId="{0F97B45B-62D9-4B82-8C36-B85DD6ECBC02}"/>
          </ac:picMkLst>
        </pc:picChg>
      </pc:sldChg>
      <pc:sldChg chg="delSp modSp add del mod delAnim">
        <pc:chgData name="黃如 1108210502" userId="dcf3791f532a096b" providerId="LiveId" clId="{2860A04F-61B9-4F21-993B-584850DB00CE}" dt="2022-02-09T03:16:32.857" v="265" actId="47"/>
        <pc:sldMkLst>
          <pc:docMk/>
          <pc:sldMk cId="1264076440" sldId="312"/>
        </pc:sldMkLst>
        <pc:spChg chg="del">
          <ac:chgData name="黃如 1108210502" userId="dcf3791f532a096b" providerId="LiveId" clId="{2860A04F-61B9-4F21-993B-584850DB00CE}" dt="2022-02-09T03:14:35.437" v="247" actId="478"/>
          <ac:spMkLst>
            <pc:docMk/>
            <pc:sldMk cId="1264076440" sldId="312"/>
            <ac:spMk id="28" creationId="{7D2365FA-1507-4308-99DE-A73C72E8C60E}"/>
          </ac:spMkLst>
        </pc:spChg>
        <pc:picChg chg="del mod">
          <ac:chgData name="黃如 1108210502" userId="dcf3791f532a096b" providerId="LiveId" clId="{2860A04F-61B9-4F21-993B-584850DB00CE}" dt="2022-02-09T03:16:30.579" v="264" actId="478"/>
          <ac:picMkLst>
            <pc:docMk/>
            <pc:sldMk cId="1264076440" sldId="312"/>
            <ac:picMk id="3" creationId="{5095DD21-DBDD-4E01-A39F-D7A75EDE23BA}"/>
          </ac:picMkLst>
        </pc:picChg>
      </pc:sldChg>
      <pc:sldChg chg="addSp modSp mod modAnim">
        <pc:chgData name="黃如 1108210502" userId="dcf3791f532a096b" providerId="LiveId" clId="{2860A04F-61B9-4F21-993B-584850DB00CE}" dt="2022-02-09T03:30:32.809" v="404"/>
        <pc:sldMkLst>
          <pc:docMk/>
          <pc:sldMk cId="349074208" sldId="313"/>
        </pc:sldMkLst>
        <pc:spChg chg="mod">
          <ac:chgData name="黃如 1108210502" userId="dcf3791f532a096b" providerId="LiveId" clId="{2860A04F-61B9-4F21-993B-584850DB00CE}" dt="2022-02-09T02:48:48.652" v="2"/>
          <ac:spMkLst>
            <pc:docMk/>
            <pc:sldMk cId="349074208" sldId="313"/>
            <ac:spMk id="9" creationId="{7719BEDB-7A1F-4373-94DC-160311C5648F}"/>
          </ac:spMkLst>
        </pc:spChg>
        <pc:spChg chg="mod">
          <ac:chgData name="黃如 1108210502" userId="dcf3791f532a096b" providerId="LiveId" clId="{2860A04F-61B9-4F21-993B-584850DB00CE}" dt="2022-02-09T03:30:32.809" v="404"/>
          <ac:spMkLst>
            <pc:docMk/>
            <pc:sldMk cId="349074208" sldId="313"/>
            <ac:spMk id="11" creationId="{26E38004-8EA3-45E4-9BC0-2333669B647D}"/>
          </ac:spMkLst>
        </pc:spChg>
        <pc:spChg chg="mod">
          <ac:chgData name="黃如 1108210502" userId="dcf3791f532a096b" providerId="LiveId" clId="{2860A04F-61B9-4F21-993B-584850DB00CE}" dt="2022-02-09T02:48:48.652" v="2"/>
          <ac:spMkLst>
            <pc:docMk/>
            <pc:sldMk cId="349074208" sldId="313"/>
            <ac:spMk id="13" creationId="{97A546BC-4888-421A-817B-CCF8519166B4}"/>
          </ac:spMkLst>
        </pc:spChg>
        <pc:spChg chg="mod">
          <ac:chgData name="黃如 1108210502" userId="dcf3791f532a096b" providerId="LiveId" clId="{2860A04F-61B9-4F21-993B-584850DB00CE}" dt="2022-02-09T02:48:48.652" v="2"/>
          <ac:spMkLst>
            <pc:docMk/>
            <pc:sldMk cId="349074208" sldId="313"/>
            <ac:spMk id="14" creationId="{A28E8ED8-FC5E-47A7-B802-4E28E81F896F}"/>
          </ac:spMkLst>
        </pc:spChg>
        <pc:spChg chg="mod">
          <ac:chgData name="黃如 1108210502" userId="dcf3791f532a096b" providerId="LiveId" clId="{2860A04F-61B9-4F21-993B-584850DB00CE}" dt="2022-02-09T02:49:49.720" v="14" actId="207"/>
          <ac:spMkLst>
            <pc:docMk/>
            <pc:sldMk cId="349074208" sldId="313"/>
            <ac:spMk id="16" creationId="{DADE38C6-C1CC-42C2-AB49-AD177F3005BE}"/>
          </ac:spMkLst>
        </pc:spChg>
        <pc:spChg chg="mod">
          <ac:chgData name="黃如 1108210502" userId="dcf3791f532a096b" providerId="LiveId" clId="{2860A04F-61B9-4F21-993B-584850DB00CE}" dt="2022-02-09T02:48:48.652" v="2"/>
          <ac:spMkLst>
            <pc:docMk/>
            <pc:sldMk cId="349074208" sldId="313"/>
            <ac:spMk id="19" creationId="{C34C7CD6-CF28-4165-A7C8-650C7B2D2532}"/>
          </ac:spMkLst>
        </pc:spChg>
        <pc:spChg chg="mod">
          <ac:chgData name="黃如 1108210502" userId="dcf3791f532a096b" providerId="LiveId" clId="{2860A04F-61B9-4F21-993B-584850DB00CE}" dt="2022-02-09T02:48:48.652" v="2"/>
          <ac:spMkLst>
            <pc:docMk/>
            <pc:sldMk cId="349074208" sldId="313"/>
            <ac:spMk id="20" creationId="{7FA460D9-481D-41BA-B5B3-D26FD2133FB4}"/>
          </ac:spMkLst>
        </pc:spChg>
        <pc:spChg chg="mod">
          <ac:chgData name="黃如 1108210502" userId="dcf3791f532a096b" providerId="LiveId" clId="{2860A04F-61B9-4F21-993B-584850DB00CE}" dt="2022-02-09T02:48:48.652" v="2"/>
          <ac:spMkLst>
            <pc:docMk/>
            <pc:sldMk cId="349074208" sldId="313"/>
            <ac:spMk id="22" creationId="{9F4E4EB3-11BC-49F3-B8D3-721E1BABA350}"/>
          </ac:spMkLst>
        </pc:spChg>
        <pc:spChg chg="mod">
          <ac:chgData name="黃如 1108210502" userId="dcf3791f532a096b" providerId="LiveId" clId="{2860A04F-61B9-4F21-993B-584850DB00CE}" dt="2022-02-09T02:48:48.652" v="2"/>
          <ac:spMkLst>
            <pc:docMk/>
            <pc:sldMk cId="349074208" sldId="313"/>
            <ac:spMk id="23" creationId="{405BDF01-60DD-489F-8785-39DFC1D9BDE2}"/>
          </ac:spMkLst>
        </pc:spChg>
        <pc:spChg chg="mod">
          <ac:chgData name="黃如 1108210502" userId="dcf3791f532a096b" providerId="LiveId" clId="{2860A04F-61B9-4F21-993B-584850DB00CE}" dt="2022-02-09T02:48:48.652" v="2"/>
          <ac:spMkLst>
            <pc:docMk/>
            <pc:sldMk cId="349074208" sldId="313"/>
            <ac:spMk id="26" creationId="{D25BC4EF-ABF0-4829-9903-743A47F6EE8D}"/>
          </ac:spMkLst>
        </pc:spChg>
        <pc:spChg chg="mod">
          <ac:chgData name="黃如 1108210502" userId="dcf3791f532a096b" providerId="LiveId" clId="{2860A04F-61B9-4F21-993B-584850DB00CE}" dt="2022-02-09T02:48:48.652" v="2"/>
          <ac:spMkLst>
            <pc:docMk/>
            <pc:sldMk cId="349074208" sldId="313"/>
            <ac:spMk id="27" creationId="{779D5633-7C17-4B22-AAB3-3E2211F19946}"/>
          </ac:spMkLst>
        </pc:spChg>
        <pc:spChg chg="mod">
          <ac:chgData name="黃如 1108210502" userId="dcf3791f532a096b" providerId="LiveId" clId="{2860A04F-61B9-4F21-993B-584850DB00CE}" dt="2022-02-09T02:49:44.700" v="12" actId="207"/>
          <ac:spMkLst>
            <pc:docMk/>
            <pc:sldMk cId="349074208" sldId="313"/>
            <ac:spMk id="30" creationId="{ECB7028A-95E9-469B-8B39-BE8E6CA7DAB3}"/>
          </ac:spMkLst>
        </pc:spChg>
        <pc:spChg chg="mod">
          <ac:chgData name="黃如 1108210502" userId="dcf3791f532a096b" providerId="LiveId" clId="{2860A04F-61B9-4F21-993B-584850DB00CE}" dt="2022-02-09T02:48:48.652" v="2"/>
          <ac:spMkLst>
            <pc:docMk/>
            <pc:sldMk cId="349074208" sldId="313"/>
            <ac:spMk id="31" creationId="{4F46B24C-1339-4164-9EB1-4659336407BD}"/>
          </ac:spMkLst>
        </pc:spChg>
        <pc:spChg chg="mod">
          <ac:chgData name="黃如 1108210502" userId="dcf3791f532a096b" providerId="LiveId" clId="{2860A04F-61B9-4F21-993B-584850DB00CE}" dt="2022-02-09T02:48:48.652" v="2"/>
          <ac:spMkLst>
            <pc:docMk/>
            <pc:sldMk cId="349074208" sldId="313"/>
            <ac:spMk id="34" creationId="{4B74FD1F-B9D9-472D-94A4-653CC487085A}"/>
          </ac:spMkLst>
        </pc:spChg>
        <pc:spChg chg="mod">
          <ac:chgData name="黃如 1108210502" userId="dcf3791f532a096b" providerId="LiveId" clId="{2860A04F-61B9-4F21-993B-584850DB00CE}" dt="2022-02-09T02:48:48.652" v="2"/>
          <ac:spMkLst>
            <pc:docMk/>
            <pc:sldMk cId="349074208" sldId="313"/>
            <ac:spMk id="35" creationId="{50ACB9BD-388D-482B-B389-E3451A006B86}"/>
          </ac:spMkLst>
        </pc:spChg>
        <pc:spChg chg="mod">
          <ac:chgData name="黃如 1108210502" userId="dcf3791f532a096b" providerId="LiveId" clId="{2860A04F-61B9-4F21-993B-584850DB00CE}" dt="2022-02-09T03:27:41.198" v="385" actId="1076"/>
          <ac:spMkLst>
            <pc:docMk/>
            <pc:sldMk cId="349074208" sldId="313"/>
            <ac:spMk id="37" creationId="{E6DBD4AF-C92D-4A8D-80F8-98057E37F1DA}"/>
          </ac:spMkLst>
        </pc:spChg>
        <pc:spChg chg="mod">
          <ac:chgData name="黃如 1108210502" userId="dcf3791f532a096b" providerId="LiveId" clId="{2860A04F-61B9-4F21-993B-584850DB00CE}" dt="2022-02-09T03:27:41.198" v="385" actId="1076"/>
          <ac:spMkLst>
            <pc:docMk/>
            <pc:sldMk cId="349074208" sldId="313"/>
            <ac:spMk id="38" creationId="{77FF30FF-E83A-428A-BC02-B055D65D0247}"/>
          </ac:spMkLst>
        </pc:spChg>
        <pc:spChg chg="mod">
          <ac:chgData name="黃如 1108210502" userId="dcf3791f532a096b" providerId="LiveId" clId="{2860A04F-61B9-4F21-993B-584850DB00CE}" dt="2022-02-09T03:27:41.198" v="385" actId="1076"/>
          <ac:spMkLst>
            <pc:docMk/>
            <pc:sldMk cId="349074208" sldId="313"/>
            <ac:spMk id="39" creationId="{0C018C28-17F0-49E3-9509-C207F6008DB8}"/>
          </ac:spMkLst>
        </pc:spChg>
        <pc:spChg chg="mod">
          <ac:chgData name="黃如 1108210502" userId="dcf3791f532a096b" providerId="LiveId" clId="{2860A04F-61B9-4F21-993B-584850DB00CE}" dt="2022-02-09T03:27:41.198" v="385" actId="1076"/>
          <ac:spMkLst>
            <pc:docMk/>
            <pc:sldMk cId="349074208" sldId="313"/>
            <ac:spMk id="40" creationId="{44FC2914-F5F2-4527-8275-04ABC258F5B5}"/>
          </ac:spMkLst>
        </pc:spChg>
        <pc:spChg chg="mod">
          <ac:chgData name="黃如 1108210502" userId="dcf3791f532a096b" providerId="LiveId" clId="{2860A04F-61B9-4F21-993B-584850DB00CE}" dt="2022-02-09T03:27:41.198" v="385" actId="1076"/>
          <ac:spMkLst>
            <pc:docMk/>
            <pc:sldMk cId="349074208" sldId="313"/>
            <ac:spMk id="41" creationId="{98CAC0F8-8BD1-4E26-8223-863F15A49176}"/>
          </ac:spMkLst>
        </pc:spChg>
        <pc:spChg chg="mod">
          <ac:chgData name="黃如 1108210502" userId="dcf3791f532a096b" providerId="LiveId" clId="{2860A04F-61B9-4F21-993B-584850DB00CE}" dt="2022-02-09T03:27:41.198" v="385" actId="1076"/>
          <ac:spMkLst>
            <pc:docMk/>
            <pc:sldMk cId="349074208" sldId="313"/>
            <ac:spMk id="42" creationId="{0B266267-E1C4-4C3F-93F8-1EFEE9292418}"/>
          </ac:spMkLst>
        </pc:spChg>
        <pc:spChg chg="mod">
          <ac:chgData name="黃如 1108210502" userId="dcf3791f532a096b" providerId="LiveId" clId="{2860A04F-61B9-4F21-993B-584850DB00CE}" dt="2022-02-09T03:27:41.198" v="385" actId="1076"/>
          <ac:spMkLst>
            <pc:docMk/>
            <pc:sldMk cId="349074208" sldId="313"/>
            <ac:spMk id="43" creationId="{07AAA00D-499E-4EE9-ACAF-329BA365110B}"/>
          </ac:spMkLst>
        </pc:spChg>
        <pc:spChg chg="mod">
          <ac:chgData name="黃如 1108210502" userId="dcf3791f532a096b" providerId="LiveId" clId="{2860A04F-61B9-4F21-993B-584850DB00CE}" dt="2022-02-09T03:27:41.198" v="385" actId="1076"/>
          <ac:spMkLst>
            <pc:docMk/>
            <pc:sldMk cId="349074208" sldId="313"/>
            <ac:spMk id="44" creationId="{60669690-AB9B-4AEE-A06B-17B9EDF7313F}"/>
          </ac:spMkLst>
        </pc:spChg>
        <pc:spChg chg="mod">
          <ac:chgData name="黃如 1108210502" userId="dcf3791f532a096b" providerId="LiveId" clId="{2860A04F-61B9-4F21-993B-584850DB00CE}" dt="2022-02-09T03:27:41.198" v="385" actId="1076"/>
          <ac:spMkLst>
            <pc:docMk/>
            <pc:sldMk cId="349074208" sldId="313"/>
            <ac:spMk id="45" creationId="{3FFF1075-33E8-42D5-8D4A-96C37015E82C}"/>
          </ac:spMkLst>
        </pc:spChg>
        <pc:spChg chg="mod">
          <ac:chgData name="黃如 1108210502" userId="dcf3791f532a096b" providerId="LiveId" clId="{2860A04F-61B9-4F21-993B-584850DB00CE}" dt="2022-02-09T03:27:41.198" v="385" actId="1076"/>
          <ac:spMkLst>
            <pc:docMk/>
            <pc:sldMk cId="349074208" sldId="313"/>
            <ac:spMk id="46" creationId="{5EEE7B00-3C85-4661-8BEF-90F0028B4CEA}"/>
          </ac:spMkLst>
        </pc:spChg>
        <pc:spChg chg="mod">
          <ac:chgData name="黃如 1108210502" userId="dcf3791f532a096b" providerId="LiveId" clId="{2860A04F-61B9-4F21-993B-584850DB00CE}" dt="2022-02-09T03:27:41.198" v="385" actId="1076"/>
          <ac:spMkLst>
            <pc:docMk/>
            <pc:sldMk cId="349074208" sldId="313"/>
            <ac:spMk id="47" creationId="{0A46387D-33C6-4D8F-87A5-1D4AF0953372}"/>
          </ac:spMkLst>
        </pc:spChg>
        <pc:spChg chg="mod">
          <ac:chgData name="黃如 1108210502" userId="dcf3791f532a096b" providerId="LiveId" clId="{2860A04F-61B9-4F21-993B-584850DB00CE}" dt="2022-02-09T03:27:41.198" v="385" actId="1076"/>
          <ac:spMkLst>
            <pc:docMk/>
            <pc:sldMk cId="349074208" sldId="313"/>
            <ac:spMk id="48" creationId="{AC6F0AE0-DF06-4B56-8B0F-2E6AD5BC46E1}"/>
          </ac:spMkLst>
        </pc:spChg>
        <pc:spChg chg="mod">
          <ac:chgData name="黃如 1108210502" userId="dcf3791f532a096b" providerId="LiveId" clId="{2860A04F-61B9-4F21-993B-584850DB00CE}" dt="2022-02-09T03:27:41.198" v="385" actId="1076"/>
          <ac:spMkLst>
            <pc:docMk/>
            <pc:sldMk cId="349074208" sldId="313"/>
            <ac:spMk id="49" creationId="{5BB769C8-CF65-4CAF-A63B-A4FFD6F59D38}"/>
          </ac:spMkLst>
        </pc:spChg>
        <pc:spChg chg="mod">
          <ac:chgData name="黃如 1108210502" userId="dcf3791f532a096b" providerId="LiveId" clId="{2860A04F-61B9-4F21-993B-584850DB00CE}" dt="2022-02-09T03:27:41.198" v="385" actId="1076"/>
          <ac:spMkLst>
            <pc:docMk/>
            <pc:sldMk cId="349074208" sldId="313"/>
            <ac:spMk id="50" creationId="{87F237A5-20B3-469D-8361-A564303581E3}"/>
          </ac:spMkLst>
        </pc:spChg>
        <pc:spChg chg="mod">
          <ac:chgData name="黃如 1108210502" userId="dcf3791f532a096b" providerId="LiveId" clId="{2860A04F-61B9-4F21-993B-584850DB00CE}" dt="2022-02-09T03:27:41.198" v="385" actId="1076"/>
          <ac:spMkLst>
            <pc:docMk/>
            <pc:sldMk cId="349074208" sldId="313"/>
            <ac:spMk id="51" creationId="{25316C04-CCA3-4736-96D8-105C624FBC34}"/>
          </ac:spMkLst>
        </pc:spChg>
        <pc:spChg chg="mod">
          <ac:chgData name="黃如 1108210502" userId="dcf3791f532a096b" providerId="LiveId" clId="{2860A04F-61B9-4F21-993B-584850DB00CE}" dt="2022-02-09T03:27:41.198" v="385" actId="1076"/>
          <ac:spMkLst>
            <pc:docMk/>
            <pc:sldMk cId="349074208" sldId="313"/>
            <ac:spMk id="52" creationId="{EC6B65EA-C75F-457B-B3CC-4CADA6FB34CA}"/>
          </ac:spMkLst>
        </pc:spChg>
        <pc:spChg chg="mod">
          <ac:chgData name="黃如 1108210502" userId="dcf3791f532a096b" providerId="LiveId" clId="{2860A04F-61B9-4F21-993B-584850DB00CE}" dt="2022-02-09T03:27:41.198" v="385" actId="1076"/>
          <ac:spMkLst>
            <pc:docMk/>
            <pc:sldMk cId="349074208" sldId="313"/>
            <ac:spMk id="53" creationId="{494F9EE0-5885-47CF-A92A-7837B6061C6B}"/>
          </ac:spMkLst>
        </pc:spChg>
        <pc:spChg chg="mod">
          <ac:chgData name="黃如 1108210502" userId="dcf3791f532a096b" providerId="LiveId" clId="{2860A04F-61B9-4F21-993B-584850DB00CE}" dt="2022-02-09T03:27:41.198" v="385" actId="1076"/>
          <ac:spMkLst>
            <pc:docMk/>
            <pc:sldMk cId="349074208" sldId="313"/>
            <ac:spMk id="54" creationId="{6A493BDF-1702-4BF7-89BF-9418DF2F25F0}"/>
          </ac:spMkLst>
        </pc:spChg>
        <pc:spChg chg="mod">
          <ac:chgData name="黃如 1108210502" userId="dcf3791f532a096b" providerId="LiveId" clId="{2860A04F-61B9-4F21-993B-584850DB00CE}" dt="2022-02-09T03:27:41.198" v="385" actId="1076"/>
          <ac:spMkLst>
            <pc:docMk/>
            <pc:sldMk cId="349074208" sldId="313"/>
            <ac:spMk id="55" creationId="{BC097790-6863-4340-A1B6-EC247868423B}"/>
          </ac:spMkLst>
        </pc:spChg>
        <pc:spChg chg="mod">
          <ac:chgData name="黃如 1108210502" userId="dcf3791f532a096b" providerId="LiveId" clId="{2860A04F-61B9-4F21-993B-584850DB00CE}" dt="2022-02-09T03:27:41.198" v="385" actId="1076"/>
          <ac:spMkLst>
            <pc:docMk/>
            <pc:sldMk cId="349074208" sldId="313"/>
            <ac:spMk id="56" creationId="{8DA7F736-746D-4790-B024-A40E33224A04}"/>
          </ac:spMkLst>
        </pc:spChg>
        <pc:spChg chg="mod">
          <ac:chgData name="黃如 1108210502" userId="dcf3791f532a096b" providerId="LiveId" clId="{2860A04F-61B9-4F21-993B-584850DB00CE}" dt="2022-02-09T03:27:41.198" v="385" actId="1076"/>
          <ac:spMkLst>
            <pc:docMk/>
            <pc:sldMk cId="349074208" sldId="313"/>
            <ac:spMk id="57" creationId="{F301C880-F825-4762-8A83-1D2BB3F450E5}"/>
          </ac:spMkLst>
        </pc:spChg>
        <pc:spChg chg="mod">
          <ac:chgData name="黃如 1108210502" userId="dcf3791f532a096b" providerId="LiveId" clId="{2860A04F-61B9-4F21-993B-584850DB00CE}" dt="2022-02-09T03:27:41.198" v="385" actId="1076"/>
          <ac:spMkLst>
            <pc:docMk/>
            <pc:sldMk cId="349074208" sldId="313"/>
            <ac:spMk id="58" creationId="{E579D9AB-29B2-44C2-B8E4-5541DCCF3314}"/>
          </ac:spMkLst>
        </pc:spChg>
        <pc:spChg chg="mod">
          <ac:chgData name="黃如 1108210502" userId="dcf3791f532a096b" providerId="LiveId" clId="{2860A04F-61B9-4F21-993B-584850DB00CE}" dt="2022-02-09T03:27:41.198" v="385" actId="1076"/>
          <ac:spMkLst>
            <pc:docMk/>
            <pc:sldMk cId="349074208" sldId="313"/>
            <ac:spMk id="59" creationId="{2A44C91E-CA58-4C2A-8F14-901AB9C2C5ED}"/>
          </ac:spMkLst>
        </pc:spChg>
        <pc:grpChg chg="add mod">
          <ac:chgData name="黃如 1108210502" userId="dcf3791f532a096b" providerId="LiveId" clId="{2860A04F-61B9-4F21-993B-584850DB00CE}" dt="2022-02-09T02:49:23.738" v="8" actId="1076"/>
          <ac:grpSpMkLst>
            <pc:docMk/>
            <pc:sldMk cId="349074208" sldId="313"/>
            <ac:grpSpMk id="6" creationId="{168FD871-EFA6-4238-BFA1-9728667534F3}"/>
          </ac:grpSpMkLst>
        </pc:grpChg>
        <pc:grpChg chg="add mod">
          <ac:chgData name="黃如 1108210502" userId="dcf3791f532a096b" providerId="LiveId" clId="{2860A04F-61B9-4F21-993B-584850DB00CE}" dt="2022-02-09T02:49:05.762" v="5" actId="164"/>
          <ac:grpSpMkLst>
            <pc:docMk/>
            <pc:sldMk cId="349074208" sldId="313"/>
            <ac:grpSpMk id="8" creationId="{5F6025E4-A3EB-4A90-8FCE-BC019D34838C}"/>
          </ac:grpSpMkLst>
        </pc:grpChg>
        <pc:grpChg chg="mod">
          <ac:chgData name="黃如 1108210502" userId="dcf3791f532a096b" providerId="LiveId" clId="{2860A04F-61B9-4F21-993B-584850DB00CE}" dt="2022-02-09T02:48:48.652" v="2"/>
          <ac:grpSpMkLst>
            <pc:docMk/>
            <pc:sldMk cId="349074208" sldId="313"/>
            <ac:grpSpMk id="12" creationId="{AC1C8FFE-4B09-4DA7-8A22-3A37F22423EC}"/>
          </ac:grpSpMkLst>
        </pc:grpChg>
        <pc:grpChg chg="add mod">
          <ac:chgData name="黃如 1108210502" userId="dcf3791f532a096b" providerId="LiveId" clId="{2860A04F-61B9-4F21-993B-584850DB00CE}" dt="2022-02-09T02:49:05.762" v="5" actId="164"/>
          <ac:grpSpMkLst>
            <pc:docMk/>
            <pc:sldMk cId="349074208" sldId="313"/>
            <ac:grpSpMk id="15" creationId="{68C65879-C9F1-41E2-BDA7-3424F44E8AE5}"/>
          </ac:grpSpMkLst>
        </pc:grpChg>
        <pc:grpChg chg="mod">
          <ac:chgData name="黃如 1108210502" userId="dcf3791f532a096b" providerId="LiveId" clId="{2860A04F-61B9-4F21-993B-584850DB00CE}" dt="2022-02-09T02:48:48.652" v="2"/>
          <ac:grpSpMkLst>
            <pc:docMk/>
            <pc:sldMk cId="349074208" sldId="313"/>
            <ac:grpSpMk id="17" creationId="{CB3B607C-6143-4D6B-A149-6D3D8F923089}"/>
          </ac:grpSpMkLst>
        </pc:grpChg>
        <pc:grpChg chg="add mod">
          <ac:chgData name="黃如 1108210502" userId="dcf3791f532a096b" providerId="LiveId" clId="{2860A04F-61B9-4F21-993B-584850DB00CE}" dt="2022-02-09T02:49:05.762" v="5" actId="164"/>
          <ac:grpSpMkLst>
            <pc:docMk/>
            <pc:sldMk cId="349074208" sldId="313"/>
            <ac:grpSpMk id="21" creationId="{FE77A1EC-4E4C-4187-A750-045EF459B97B}"/>
          </ac:grpSpMkLst>
        </pc:grpChg>
        <pc:grpChg chg="mod">
          <ac:chgData name="黃如 1108210502" userId="dcf3791f532a096b" providerId="LiveId" clId="{2860A04F-61B9-4F21-993B-584850DB00CE}" dt="2022-02-09T02:48:48.652" v="2"/>
          <ac:grpSpMkLst>
            <pc:docMk/>
            <pc:sldMk cId="349074208" sldId="313"/>
            <ac:grpSpMk id="24" creationId="{7C216D9E-ED32-4E97-994D-5420C2498BD0}"/>
          </ac:grpSpMkLst>
        </pc:grpChg>
        <pc:grpChg chg="add mod">
          <ac:chgData name="黃如 1108210502" userId="dcf3791f532a096b" providerId="LiveId" clId="{2860A04F-61B9-4F21-993B-584850DB00CE}" dt="2022-02-09T02:49:05.762" v="5" actId="164"/>
          <ac:grpSpMkLst>
            <pc:docMk/>
            <pc:sldMk cId="349074208" sldId="313"/>
            <ac:grpSpMk id="29" creationId="{F498E338-DADC-4FC1-98D8-F66DCB287E90}"/>
          </ac:grpSpMkLst>
        </pc:grpChg>
        <pc:grpChg chg="mod">
          <ac:chgData name="黃如 1108210502" userId="dcf3791f532a096b" providerId="LiveId" clId="{2860A04F-61B9-4F21-993B-584850DB00CE}" dt="2022-02-09T02:48:48.652" v="2"/>
          <ac:grpSpMkLst>
            <pc:docMk/>
            <pc:sldMk cId="349074208" sldId="313"/>
            <ac:grpSpMk id="32" creationId="{218791BC-9025-4902-B582-7A1AAF457125}"/>
          </ac:grpSpMkLst>
        </pc:grpChg>
        <pc:grpChg chg="add mod">
          <ac:chgData name="黃如 1108210502" userId="dcf3791f532a096b" providerId="LiveId" clId="{2860A04F-61B9-4F21-993B-584850DB00CE}" dt="2022-02-09T03:27:41.198" v="385" actId="1076"/>
          <ac:grpSpMkLst>
            <pc:docMk/>
            <pc:sldMk cId="349074208" sldId="313"/>
            <ac:grpSpMk id="36" creationId="{C3D99843-6030-4747-B9B9-510824A8C064}"/>
          </ac:grpSpMkLst>
        </pc:grpChg>
        <pc:picChg chg="mod">
          <ac:chgData name="黃如 1108210502" userId="dcf3791f532a096b" providerId="LiveId" clId="{2860A04F-61B9-4F21-993B-584850DB00CE}" dt="2022-02-09T02:48:48.652" v="2"/>
          <ac:picMkLst>
            <pc:docMk/>
            <pc:sldMk cId="349074208" sldId="313"/>
            <ac:picMk id="18" creationId="{84AF814F-2AF4-420E-961D-1AA6AF3FC9A0}"/>
          </ac:picMkLst>
        </pc:picChg>
        <pc:picChg chg="mod">
          <ac:chgData name="黃如 1108210502" userId="dcf3791f532a096b" providerId="LiveId" clId="{2860A04F-61B9-4F21-993B-584850DB00CE}" dt="2022-02-09T02:48:48.652" v="2"/>
          <ac:picMkLst>
            <pc:docMk/>
            <pc:sldMk cId="349074208" sldId="313"/>
            <ac:picMk id="25" creationId="{770FA97F-C044-48A7-8884-91063A5756DE}"/>
          </ac:picMkLst>
        </pc:picChg>
        <pc:picChg chg="add mod">
          <ac:chgData name="黃如 1108210502" userId="dcf3791f532a096b" providerId="LiveId" clId="{2860A04F-61B9-4F21-993B-584850DB00CE}" dt="2022-02-09T02:49:05.762" v="5" actId="164"/>
          <ac:picMkLst>
            <pc:docMk/>
            <pc:sldMk cId="349074208" sldId="313"/>
            <ac:picMk id="28" creationId="{CF4A9B9F-E35D-4325-8965-714F0FB9B765}"/>
          </ac:picMkLst>
        </pc:picChg>
        <pc:picChg chg="mod">
          <ac:chgData name="黃如 1108210502" userId="dcf3791f532a096b" providerId="LiveId" clId="{2860A04F-61B9-4F21-993B-584850DB00CE}" dt="2022-02-09T02:48:48.652" v="2"/>
          <ac:picMkLst>
            <pc:docMk/>
            <pc:sldMk cId="349074208" sldId="313"/>
            <ac:picMk id="33" creationId="{009E0B51-695D-4AF6-9AC0-1E3A6F74023E}"/>
          </ac:picMkLst>
        </pc:picChg>
      </pc:sldChg>
      <pc:sldChg chg="addSp delSp modSp mod">
        <pc:chgData name="黃如 1108210502" userId="dcf3791f532a096b" providerId="LiveId" clId="{2860A04F-61B9-4F21-993B-584850DB00CE}" dt="2022-02-10T06:46:20.132" v="517" actId="1076"/>
        <pc:sldMkLst>
          <pc:docMk/>
          <pc:sldMk cId="3768444594" sldId="333"/>
        </pc:sldMkLst>
        <pc:grpChg chg="del">
          <ac:chgData name="黃如 1108210502" userId="dcf3791f532a096b" providerId="LiveId" clId="{2860A04F-61B9-4F21-993B-584850DB00CE}" dt="2022-02-10T06:42:55.693" v="505" actId="478"/>
          <ac:grpSpMkLst>
            <pc:docMk/>
            <pc:sldMk cId="3768444594" sldId="333"/>
            <ac:grpSpMk id="161" creationId="{5608D009-37AA-4BC2-94E1-B999B59B83ED}"/>
          </ac:grpSpMkLst>
        </pc:grpChg>
        <pc:picChg chg="add mod ord">
          <ac:chgData name="黃如 1108210502" userId="dcf3791f532a096b" providerId="LiveId" clId="{2860A04F-61B9-4F21-993B-584850DB00CE}" dt="2022-02-10T06:46:20.132" v="517" actId="1076"/>
          <ac:picMkLst>
            <pc:docMk/>
            <pc:sldMk cId="3768444594" sldId="333"/>
            <ac:picMk id="3" creationId="{C776A5A4-7EDD-4016-9BCE-DBBFAECC18FA}"/>
          </ac:picMkLst>
        </pc:picChg>
      </pc:sldChg>
      <pc:sldChg chg="modSp">
        <pc:chgData name="黃如 1108210502" userId="dcf3791f532a096b" providerId="LiveId" clId="{2860A04F-61B9-4F21-993B-584850DB00CE}" dt="2022-02-09T03:30:39.194" v="405"/>
        <pc:sldMkLst>
          <pc:docMk/>
          <pc:sldMk cId="811276500" sldId="334"/>
        </pc:sldMkLst>
        <pc:spChg chg="mod">
          <ac:chgData name="黃如 1108210502" userId="dcf3791f532a096b" providerId="LiveId" clId="{2860A04F-61B9-4F21-993B-584850DB00CE}" dt="2022-02-09T03:30:39.194" v="405"/>
          <ac:spMkLst>
            <pc:docMk/>
            <pc:sldMk cId="811276500" sldId="334"/>
            <ac:spMk id="131" creationId="{26E38004-8EA3-45E4-9BC0-2333669B647D}"/>
          </ac:spMkLst>
        </pc:spChg>
      </pc:sldChg>
      <pc:sldChg chg="addSp delSp modSp mod modAnim">
        <pc:chgData name="黃如 1108210502" userId="dcf3791f532a096b" providerId="LiveId" clId="{2860A04F-61B9-4F21-993B-584850DB00CE}" dt="2022-02-09T03:28:59.433" v="391"/>
        <pc:sldMkLst>
          <pc:docMk/>
          <pc:sldMk cId="3440354674" sldId="336"/>
        </pc:sldMkLst>
        <pc:spChg chg="add mod">
          <ac:chgData name="黃如 1108210502" userId="dcf3791f532a096b" providerId="LiveId" clId="{2860A04F-61B9-4F21-993B-584850DB00CE}" dt="2022-02-09T03:25:50.772" v="380" actId="20577"/>
          <ac:spMkLst>
            <pc:docMk/>
            <pc:sldMk cId="3440354674" sldId="336"/>
            <ac:spMk id="36" creationId="{4A72262E-C5E6-4EDA-B032-BB211451AF4C}"/>
          </ac:spMkLst>
        </pc:spChg>
        <pc:spChg chg="del">
          <ac:chgData name="黃如 1108210502" userId="dcf3791f532a096b" providerId="LiveId" clId="{2860A04F-61B9-4F21-993B-584850DB00CE}" dt="2022-02-09T03:22:50.890" v="357" actId="478"/>
          <ac:spMkLst>
            <pc:docMk/>
            <pc:sldMk cId="3440354674" sldId="336"/>
            <ac:spMk id="2491" creationId="{00000000-0000-0000-0000-000000000000}"/>
          </ac:spMkLst>
        </pc:spChg>
      </pc:sldChg>
      <pc:sldChg chg="modAnim">
        <pc:chgData name="黃如 1108210502" userId="dcf3791f532a096b" providerId="LiveId" clId="{2860A04F-61B9-4F21-993B-584850DB00CE}" dt="2022-02-09T03:28:11.914" v="388"/>
        <pc:sldMkLst>
          <pc:docMk/>
          <pc:sldMk cId="4025323365" sldId="337"/>
        </pc:sldMkLst>
      </pc:sldChg>
      <pc:sldChg chg="addSp delSp modSp add mod delAnim modAnim">
        <pc:chgData name="黃如 1108210502" userId="dcf3791f532a096b" providerId="LiveId" clId="{2860A04F-61B9-4F21-993B-584850DB00CE}" dt="2022-02-09T03:04:59.385" v="166" actId="1076"/>
        <pc:sldMkLst>
          <pc:docMk/>
          <pc:sldMk cId="241562752" sldId="339"/>
        </pc:sldMkLst>
        <pc:spChg chg="del mod">
          <ac:chgData name="黃如 1108210502" userId="dcf3791f532a096b" providerId="LiveId" clId="{2860A04F-61B9-4F21-993B-584850DB00CE}" dt="2022-02-09T02:53:43.098" v="35" actId="478"/>
          <ac:spMkLst>
            <pc:docMk/>
            <pc:sldMk cId="241562752" sldId="339"/>
            <ac:spMk id="2" creationId="{00000000-0000-0000-0000-000000000000}"/>
          </ac:spMkLst>
        </pc:spChg>
        <pc:spChg chg="mod">
          <ac:chgData name="黃如 1108210502" userId="dcf3791f532a096b" providerId="LiveId" clId="{2860A04F-61B9-4F21-993B-584850DB00CE}" dt="2022-02-09T02:53:45.378" v="36"/>
          <ac:spMkLst>
            <pc:docMk/>
            <pc:sldMk cId="241562752" sldId="339"/>
            <ac:spMk id="9" creationId="{CF8A84D0-F51D-496C-84F7-AD38AC62893F}"/>
          </ac:spMkLst>
        </pc:spChg>
        <pc:spChg chg="mod">
          <ac:chgData name="黃如 1108210502" userId="dcf3791f532a096b" providerId="LiveId" clId="{2860A04F-61B9-4F21-993B-584850DB00CE}" dt="2022-02-09T02:53:45.378" v="36"/>
          <ac:spMkLst>
            <pc:docMk/>
            <pc:sldMk cId="241562752" sldId="339"/>
            <ac:spMk id="10" creationId="{7144AD1E-0A68-495F-AE8F-3703766FBDDB}"/>
          </ac:spMkLst>
        </pc:spChg>
        <pc:spChg chg="mod">
          <ac:chgData name="黃如 1108210502" userId="dcf3791f532a096b" providerId="LiveId" clId="{2860A04F-61B9-4F21-993B-584850DB00CE}" dt="2022-02-09T02:53:45.378" v="36"/>
          <ac:spMkLst>
            <pc:docMk/>
            <pc:sldMk cId="241562752" sldId="339"/>
            <ac:spMk id="11" creationId="{02F678E0-CDD0-451C-9463-3D5C94612BEA}"/>
          </ac:spMkLst>
        </pc:spChg>
        <pc:spChg chg="mod">
          <ac:chgData name="黃如 1108210502" userId="dcf3791f532a096b" providerId="LiveId" clId="{2860A04F-61B9-4F21-993B-584850DB00CE}" dt="2022-02-09T02:53:45.378" v="36"/>
          <ac:spMkLst>
            <pc:docMk/>
            <pc:sldMk cId="241562752" sldId="339"/>
            <ac:spMk id="12" creationId="{D4C3C8EB-8153-4E8C-AD1B-91E43D542393}"/>
          </ac:spMkLst>
        </pc:spChg>
        <pc:spChg chg="mod">
          <ac:chgData name="黃如 1108210502" userId="dcf3791f532a096b" providerId="LiveId" clId="{2860A04F-61B9-4F21-993B-584850DB00CE}" dt="2022-02-09T02:53:45.378" v="36"/>
          <ac:spMkLst>
            <pc:docMk/>
            <pc:sldMk cId="241562752" sldId="339"/>
            <ac:spMk id="13" creationId="{AE7B5DA0-6FC4-4325-A24D-057A55B9BC9E}"/>
          </ac:spMkLst>
        </pc:spChg>
        <pc:spChg chg="mod">
          <ac:chgData name="黃如 1108210502" userId="dcf3791f532a096b" providerId="LiveId" clId="{2860A04F-61B9-4F21-993B-584850DB00CE}" dt="2022-02-09T02:53:45.378" v="36"/>
          <ac:spMkLst>
            <pc:docMk/>
            <pc:sldMk cId="241562752" sldId="339"/>
            <ac:spMk id="14" creationId="{AE25C0D1-8766-449C-AFA8-1170FBBB8C7D}"/>
          </ac:spMkLst>
        </pc:spChg>
        <pc:spChg chg="mod">
          <ac:chgData name="黃如 1108210502" userId="dcf3791f532a096b" providerId="LiveId" clId="{2860A04F-61B9-4F21-993B-584850DB00CE}" dt="2022-02-09T02:53:45.378" v="36"/>
          <ac:spMkLst>
            <pc:docMk/>
            <pc:sldMk cId="241562752" sldId="339"/>
            <ac:spMk id="15" creationId="{9FA01B47-3FDF-4F26-85EB-76CD879147A5}"/>
          </ac:spMkLst>
        </pc:spChg>
        <pc:spChg chg="mod">
          <ac:chgData name="黃如 1108210502" userId="dcf3791f532a096b" providerId="LiveId" clId="{2860A04F-61B9-4F21-993B-584850DB00CE}" dt="2022-02-09T02:53:45.378" v="36"/>
          <ac:spMkLst>
            <pc:docMk/>
            <pc:sldMk cId="241562752" sldId="339"/>
            <ac:spMk id="16" creationId="{A47FB987-36C2-4DB5-9788-08ADDF6324FD}"/>
          </ac:spMkLst>
        </pc:spChg>
        <pc:spChg chg="mod">
          <ac:chgData name="黃如 1108210502" userId="dcf3791f532a096b" providerId="LiveId" clId="{2860A04F-61B9-4F21-993B-584850DB00CE}" dt="2022-02-09T02:53:45.378" v="36"/>
          <ac:spMkLst>
            <pc:docMk/>
            <pc:sldMk cId="241562752" sldId="339"/>
            <ac:spMk id="17" creationId="{00C8190B-AF9C-42B6-991E-89BE572C40D3}"/>
          </ac:spMkLst>
        </pc:spChg>
        <pc:spChg chg="mod">
          <ac:chgData name="黃如 1108210502" userId="dcf3791f532a096b" providerId="LiveId" clId="{2860A04F-61B9-4F21-993B-584850DB00CE}" dt="2022-02-09T02:53:45.378" v="36"/>
          <ac:spMkLst>
            <pc:docMk/>
            <pc:sldMk cId="241562752" sldId="339"/>
            <ac:spMk id="18" creationId="{E573D1F0-9615-473F-9AE7-FC99AF670163}"/>
          </ac:spMkLst>
        </pc:spChg>
        <pc:spChg chg="mod">
          <ac:chgData name="黃如 1108210502" userId="dcf3791f532a096b" providerId="LiveId" clId="{2860A04F-61B9-4F21-993B-584850DB00CE}" dt="2022-02-09T02:53:45.378" v="36"/>
          <ac:spMkLst>
            <pc:docMk/>
            <pc:sldMk cId="241562752" sldId="339"/>
            <ac:spMk id="19" creationId="{B452BAC6-82A7-4C32-9207-6C5101D8AB5C}"/>
          </ac:spMkLst>
        </pc:spChg>
        <pc:spChg chg="mod">
          <ac:chgData name="黃如 1108210502" userId="dcf3791f532a096b" providerId="LiveId" clId="{2860A04F-61B9-4F21-993B-584850DB00CE}" dt="2022-02-09T02:53:45.378" v="36"/>
          <ac:spMkLst>
            <pc:docMk/>
            <pc:sldMk cId="241562752" sldId="339"/>
            <ac:spMk id="20" creationId="{05D9789F-853F-45FE-B962-7D5F74D3A647}"/>
          </ac:spMkLst>
        </pc:spChg>
        <pc:spChg chg="mod">
          <ac:chgData name="黃如 1108210502" userId="dcf3791f532a096b" providerId="LiveId" clId="{2860A04F-61B9-4F21-993B-584850DB00CE}" dt="2022-02-09T02:53:45.378" v="36"/>
          <ac:spMkLst>
            <pc:docMk/>
            <pc:sldMk cId="241562752" sldId="339"/>
            <ac:spMk id="21" creationId="{EC4C0C0F-5C08-4370-BD06-6A360C50AD04}"/>
          </ac:spMkLst>
        </pc:spChg>
        <pc:spChg chg="mod">
          <ac:chgData name="黃如 1108210502" userId="dcf3791f532a096b" providerId="LiveId" clId="{2860A04F-61B9-4F21-993B-584850DB00CE}" dt="2022-02-09T02:53:45.378" v="36"/>
          <ac:spMkLst>
            <pc:docMk/>
            <pc:sldMk cId="241562752" sldId="339"/>
            <ac:spMk id="22" creationId="{BA7BAD1B-72BE-418D-845C-20B7780C7217}"/>
          </ac:spMkLst>
        </pc:spChg>
        <pc:spChg chg="mod">
          <ac:chgData name="黃如 1108210502" userId="dcf3791f532a096b" providerId="LiveId" clId="{2860A04F-61B9-4F21-993B-584850DB00CE}" dt="2022-02-09T02:53:45.378" v="36"/>
          <ac:spMkLst>
            <pc:docMk/>
            <pc:sldMk cId="241562752" sldId="339"/>
            <ac:spMk id="23" creationId="{DF3FCA0E-BD00-4DF1-8B0C-C2228E53E463}"/>
          </ac:spMkLst>
        </pc:spChg>
        <pc:spChg chg="mod">
          <ac:chgData name="黃如 1108210502" userId="dcf3791f532a096b" providerId="LiveId" clId="{2860A04F-61B9-4F21-993B-584850DB00CE}" dt="2022-02-09T02:53:45.378" v="36"/>
          <ac:spMkLst>
            <pc:docMk/>
            <pc:sldMk cId="241562752" sldId="339"/>
            <ac:spMk id="24" creationId="{C44136C3-25CF-49CB-AD0F-0CC32BFE9B42}"/>
          </ac:spMkLst>
        </pc:spChg>
        <pc:spChg chg="mod">
          <ac:chgData name="黃如 1108210502" userId="dcf3791f532a096b" providerId="LiveId" clId="{2860A04F-61B9-4F21-993B-584850DB00CE}" dt="2022-02-09T02:53:45.378" v="36"/>
          <ac:spMkLst>
            <pc:docMk/>
            <pc:sldMk cId="241562752" sldId="339"/>
            <ac:spMk id="25" creationId="{A82FB3A1-5EAF-469E-8E5A-E716DE3A9863}"/>
          </ac:spMkLst>
        </pc:spChg>
        <pc:spChg chg="mod">
          <ac:chgData name="黃如 1108210502" userId="dcf3791f532a096b" providerId="LiveId" clId="{2860A04F-61B9-4F21-993B-584850DB00CE}" dt="2022-02-09T02:53:45.378" v="36"/>
          <ac:spMkLst>
            <pc:docMk/>
            <pc:sldMk cId="241562752" sldId="339"/>
            <ac:spMk id="26" creationId="{837D6266-9686-441D-9401-4F783C696F9B}"/>
          </ac:spMkLst>
        </pc:spChg>
        <pc:spChg chg="mod">
          <ac:chgData name="黃如 1108210502" userId="dcf3791f532a096b" providerId="LiveId" clId="{2860A04F-61B9-4F21-993B-584850DB00CE}" dt="2022-02-09T02:53:45.378" v="36"/>
          <ac:spMkLst>
            <pc:docMk/>
            <pc:sldMk cId="241562752" sldId="339"/>
            <ac:spMk id="27" creationId="{9F809569-1501-4524-ACDE-24FD83F77013}"/>
          </ac:spMkLst>
        </pc:spChg>
        <pc:spChg chg="mod">
          <ac:chgData name="黃如 1108210502" userId="dcf3791f532a096b" providerId="LiveId" clId="{2860A04F-61B9-4F21-993B-584850DB00CE}" dt="2022-02-09T02:53:45.378" v="36"/>
          <ac:spMkLst>
            <pc:docMk/>
            <pc:sldMk cId="241562752" sldId="339"/>
            <ac:spMk id="28" creationId="{B9761FCD-8D91-4AC1-A4CE-44099390DEC9}"/>
          </ac:spMkLst>
        </pc:spChg>
        <pc:spChg chg="mod">
          <ac:chgData name="黃如 1108210502" userId="dcf3791f532a096b" providerId="LiveId" clId="{2860A04F-61B9-4F21-993B-584850DB00CE}" dt="2022-02-09T02:53:45.378" v="36"/>
          <ac:spMkLst>
            <pc:docMk/>
            <pc:sldMk cId="241562752" sldId="339"/>
            <ac:spMk id="29" creationId="{64A1F007-158E-486A-AF14-7AC3C92CAF8C}"/>
          </ac:spMkLst>
        </pc:spChg>
        <pc:spChg chg="mod">
          <ac:chgData name="黃如 1108210502" userId="dcf3791f532a096b" providerId="LiveId" clId="{2860A04F-61B9-4F21-993B-584850DB00CE}" dt="2022-02-09T02:53:45.378" v="36"/>
          <ac:spMkLst>
            <pc:docMk/>
            <pc:sldMk cId="241562752" sldId="339"/>
            <ac:spMk id="30" creationId="{43372352-162C-47C9-9607-C4E2AC203012}"/>
          </ac:spMkLst>
        </pc:spChg>
        <pc:spChg chg="mod">
          <ac:chgData name="黃如 1108210502" userId="dcf3791f532a096b" providerId="LiveId" clId="{2860A04F-61B9-4F21-993B-584850DB00CE}" dt="2022-02-09T02:53:45.378" v="36"/>
          <ac:spMkLst>
            <pc:docMk/>
            <pc:sldMk cId="241562752" sldId="339"/>
            <ac:spMk id="31" creationId="{50E266B0-F6B4-4212-B47E-F3542958DD14}"/>
          </ac:spMkLst>
        </pc:spChg>
        <pc:spChg chg="add del mod">
          <ac:chgData name="黃如 1108210502" userId="dcf3791f532a096b" providerId="LiveId" clId="{2860A04F-61B9-4F21-993B-584850DB00CE}" dt="2022-02-09T03:02:53.630" v="131" actId="478"/>
          <ac:spMkLst>
            <pc:docMk/>
            <pc:sldMk cId="241562752" sldId="339"/>
            <ac:spMk id="36" creationId="{C3E4C527-E520-4E95-B0D2-C64A6B811550}"/>
          </ac:spMkLst>
        </pc:spChg>
        <pc:spChg chg="add mod ord">
          <ac:chgData name="黃如 1108210502" userId="dcf3791f532a096b" providerId="LiveId" clId="{2860A04F-61B9-4F21-993B-584850DB00CE}" dt="2022-02-09T03:04:12.303" v="149" actId="1076"/>
          <ac:spMkLst>
            <pc:docMk/>
            <pc:sldMk cId="241562752" sldId="339"/>
            <ac:spMk id="43" creationId="{F4AFC375-24D2-417B-8379-7A505CF9D708}"/>
          </ac:spMkLst>
        </pc:spChg>
        <pc:spChg chg="add del mod">
          <ac:chgData name="黃如 1108210502" userId="dcf3791f532a096b" providerId="LiveId" clId="{2860A04F-61B9-4F21-993B-584850DB00CE}" dt="2022-02-09T02:59:04.839" v="74"/>
          <ac:spMkLst>
            <pc:docMk/>
            <pc:sldMk cId="241562752" sldId="339"/>
            <ac:spMk id="44" creationId="{F059834C-AEE3-4DEE-8F0B-29AD427D0F54}"/>
          </ac:spMkLst>
        </pc:spChg>
        <pc:spChg chg="add mod">
          <ac:chgData name="黃如 1108210502" userId="dcf3791f532a096b" providerId="LiveId" clId="{2860A04F-61B9-4F21-993B-584850DB00CE}" dt="2022-02-09T03:00:52.428" v="118" actId="1076"/>
          <ac:spMkLst>
            <pc:docMk/>
            <pc:sldMk cId="241562752" sldId="339"/>
            <ac:spMk id="45" creationId="{F3868DCE-5405-4C3D-8044-D39467F16E7A}"/>
          </ac:spMkLst>
        </pc:spChg>
        <pc:spChg chg="del mod">
          <ac:chgData name="黃如 1108210502" userId="dcf3791f532a096b" providerId="LiveId" clId="{2860A04F-61B9-4F21-993B-584850DB00CE}" dt="2022-02-09T02:59:07.168" v="75" actId="478"/>
          <ac:spMkLst>
            <pc:docMk/>
            <pc:sldMk cId="241562752" sldId="339"/>
            <ac:spMk id="66" creationId="{81E16BD5-209D-46DD-917A-20AF62755148}"/>
          </ac:spMkLst>
        </pc:spChg>
        <pc:grpChg chg="add mod">
          <ac:chgData name="黃如 1108210502" userId="dcf3791f532a096b" providerId="LiveId" clId="{2860A04F-61B9-4F21-993B-584850DB00CE}" dt="2022-02-09T03:04:53.040" v="165" actId="1076"/>
          <ac:grpSpMkLst>
            <pc:docMk/>
            <pc:sldMk cId="241562752" sldId="339"/>
            <ac:grpSpMk id="3" creationId="{7CDDC360-A52D-439B-B1F1-A78ACC669BDA}"/>
          </ac:grpSpMkLst>
        </pc:grpChg>
        <pc:grpChg chg="add del mod">
          <ac:chgData name="黃如 1108210502" userId="dcf3791f532a096b" providerId="LiveId" clId="{2860A04F-61B9-4F21-993B-584850DB00CE}" dt="2022-02-09T02:53:47.237" v="37" actId="478"/>
          <ac:grpSpMkLst>
            <pc:docMk/>
            <pc:sldMk cId="241562752" sldId="339"/>
            <ac:grpSpMk id="8" creationId="{6CF19F97-2C5A-47AD-9EFD-598CEE234732}"/>
          </ac:grpSpMkLst>
        </pc:grpChg>
        <pc:grpChg chg="add del mod">
          <ac:chgData name="黃如 1108210502" userId="dcf3791f532a096b" providerId="LiveId" clId="{2860A04F-61B9-4F21-993B-584850DB00CE}" dt="2022-02-09T02:56:30.476" v="51" actId="478"/>
          <ac:grpSpMkLst>
            <pc:docMk/>
            <pc:sldMk cId="241562752" sldId="339"/>
            <ac:grpSpMk id="32" creationId="{291D622A-BAD5-43F3-96FD-157BE56663EF}"/>
          </ac:grpSpMkLst>
        </pc:grpChg>
        <pc:picChg chg="add mod ord">
          <ac:chgData name="黃如 1108210502" userId="dcf3791f532a096b" providerId="LiveId" clId="{2860A04F-61B9-4F21-993B-584850DB00CE}" dt="2022-02-09T03:00:48.616" v="116" actId="171"/>
          <ac:picMkLst>
            <pc:docMk/>
            <pc:sldMk cId="241562752" sldId="339"/>
            <ac:picMk id="5" creationId="{9E7EF266-4783-49B4-ABC1-7A766F3F5C93}"/>
          </ac:picMkLst>
        </pc:picChg>
        <pc:picChg chg="add mod ord">
          <ac:chgData name="黃如 1108210502" userId="dcf3791f532a096b" providerId="LiveId" clId="{2860A04F-61B9-4F21-993B-584850DB00CE}" dt="2022-02-09T03:04:59.385" v="166" actId="1076"/>
          <ac:picMkLst>
            <pc:docMk/>
            <pc:sldMk cId="241562752" sldId="339"/>
            <ac:picMk id="7" creationId="{B6BC6B41-7A08-4C63-A94A-1CBD71408324}"/>
          </ac:picMkLst>
        </pc:picChg>
        <pc:picChg chg="mod">
          <ac:chgData name="黃如 1108210502" userId="dcf3791f532a096b" providerId="LiveId" clId="{2860A04F-61B9-4F21-993B-584850DB00CE}" dt="2022-02-09T02:55:56.382" v="42"/>
          <ac:picMkLst>
            <pc:docMk/>
            <pc:sldMk cId="241562752" sldId="339"/>
            <ac:picMk id="33" creationId="{00455F03-1417-44EE-9058-AF3F9CC5AC3C}"/>
          </ac:picMkLst>
        </pc:picChg>
        <pc:picChg chg="mod">
          <ac:chgData name="黃如 1108210502" userId="dcf3791f532a096b" providerId="LiveId" clId="{2860A04F-61B9-4F21-993B-584850DB00CE}" dt="2022-02-09T02:55:56.382" v="42"/>
          <ac:picMkLst>
            <pc:docMk/>
            <pc:sldMk cId="241562752" sldId="339"/>
            <ac:picMk id="34" creationId="{B4165FC9-714C-4A60-84CF-114E9AFD0980}"/>
          </ac:picMkLst>
        </pc:picChg>
        <pc:picChg chg="mod">
          <ac:chgData name="黃如 1108210502" userId="dcf3791f532a096b" providerId="LiveId" clId="{2860A04F-61B9-4F21-993B-584850DB00CE}" dt="2022-02-09T02:55:56.382" v="42"/>
          <ac:picMkLst>
            <pc:docMk/>
            <pc:sldMk cId="241562752" sldId="339"/>
            <ac:picMk id="35" creationId="{7F19F96D-1914-4A39-BFB5-E9C9F5F6DC4A}"/>
          </ac:picMkLst>
        </pc:picChg>
        <pc:picChg chg="add mod">
          <ac:chgData name="黃如 1108210502" userId="dcf3791f532a096b" providerId="LiveId" clId="{2860A04F-61B9-4F21-993B-584850DB00CE}" dt="2022-02-09T03:04:53.040" v="165" actId="1076"/>
          <ac:picMkLst>
            <pc:docMk/>
            <pc:sldMk cId="241562752" sldId="339"/>
            <ac:picMk id="37" creationId="{368C8FC0-CA3C-44A2-BB4C-DDD0B9F4B4C9}"/>
          </ac:picMkLst>
        </pc:picChg>
        <pc:picChg chg="add mod">
          <ac:chgData name="黃如 1108210502" userId="dcf3791f532a096b" providerId="LiveId" clId="{2860A04F-61B9-4F21-993B-584850DB00CE}" dt="2022-02-09T03:04:53.040" v="165" actId="1076"/>
          <ac:picMkLst>
            <pc:docMk/>
            <pc:sldMk cId="241562752" sldId="339"/>
            <ac:picMk id="38" creationId="{666514D3-7AC4-4BFC-AF96-7A9B4EB97C26}"/>
          </ac:picMkLst>
        </pc:picChg>
        <pc:picChg chg="add mod">
          <ac:chgData name="黃如 1108210502" userId="dcf3791f532a096b" providerId="LiveId" clId="{2860A04F-61B9-4F21-993B-584850DB00CE}" dt="2022-02-09T03:04:53.040" v="165" actId="1076"/>
          <ac:picMkLst>
            <pc:docMk/>
            <pc:sldMk cId="241562752" sldId="339"/>
            <ac:picMk id="39" creationId="{17151AE0-C98E-4092-9F81-21B1670AB42E}"/>
          </ac:picMkLst>
        </pc:picChg>
        <pc:picChg chg="add mod">
          <ac:chgData name="黃如 1108210502" userId="dcf3791f532a096b" providerId="LiveId" clId="{2860A04F-61B9-4F21-993B-584850DB00CE}" dt="2022-02-09T03:04:53.040" v="165" actId="1076"/>
          <ac:picMkLst>
            <pc:docMk/>
            <pc:sldMk cId="241562752" sldId="339"/>
            <ac:picMk id="40" creationId="{CDA71FB4-A9FD-4F00-9EBD-32E162F4CB59}"/>
          </ac:picMkLst>
        </pc:picChg>
        <pc:picChg chg="add mod">
          <ac:chgData name="黃如 1108210502" userId="dcf3791f532a096b" providerId="LiveId" clId="{2860A04F-61B9-4F21-993B-584850DB00CE}" dt="2022-02-09T03:04:53.040" v="165" actId="1076"/>
          <ac:picMkLst>
            <pc:docMk/>
            <pc:sldMk cId="241562752" sldId="339"/>
            <ac:picMk id="41" creationId="{1FF622E2-B8FC-4722-8B02-22638840D7B9}"/>
          </ac:picMkLst>
        </pc:picChg>
        <pc:picChg chg="add mod">
          <ac:chgData name="黃如 1108210502" userId="dcf3791f532a096b" providerId="LiveId" clId="{2860A04F-61B9-4F21-993B-584850DB00CE}" dt="2022-02-09T03:04:53.040" v="165" actId="1076"/>
          <ac:picMkLst>
            <pc:docMk/>
            <pc:sldMk cId="241562752" sldId="339"/>
            <ac:picMk id="42" creationId="{23E4AC71-D12C-4FF8-BC9E-ADDC315BCCB1}"/>
          </ac:picMkLst>
        </pc:picChg>
        <pc:picChg chg="del">
          <ac:chgData name="黃如 1108210502" userId="dcf3791f532a096b" providerId="LiveId" clId="{2860A04F-61B9-4F21-993B-584850DB00CE}" dt="2022-02-09T02:54:08.761" v="41" actId="478"/>
          <ac:picMkLst>
            <pc:docMk/>
            <pc:sldMk cId="241562752" sldId="339"/>
            <ac:picMk id="68" creationId="{00000000-0000-0000-0000-000000000000}"/>
          </ac:picMkLst>
        </pc:picChg>
        <pc:picChg chg="del">
          <ac:chgData name="黃如 1108210502" userId="dcf3791f532a096b" providerId="LiveId" clId="{2860A04F-61B9-4F21-993B-584850DB00CE}" dt="2022-02-09T02:54:06.932" v="40" actId="478"/>
          <ac:picMkLst>
            <pc:docMk/>
            <pc:sldMk cId="241562752" sldId="339"/>
            <ac:picMk id="69" creationId="{00000000-0000-0000-0000-000000000000}"/>
          </ac:picMkLst>
        </pc:picChg>
        <pc:picChg chg="mod">
          <ac:chgData name="黃如 1108210502" userId="dcf3791f532a096b" providerId="LiveId" clId="{2860A04F-61B9-4F21-993B-584850DB00CE}" dt="2022-02-09T03:02:40.521" v="128" actId="14100"/>
          <ac:picMkLst>
            <pc:docMk/>
            <pc:sldMk cId="241562752" sldId="339"/>
            <ac:picMk id="74" creationId="{BE0AEBC0-C816-4999-AD4A-B6C3A23C871E}"/>
          </ac:picMkLst>
        </pc:picChg>
      </pc:sldChg>
      <pc:sldChg chg="del">
        <pc:chgData name="黃如 1108210502" userId="dcf3791f532a096b" providerId="LiveId" clId="{2860A04F-61B9-4F21-993B-584850DB00CE}" dt="2022-02-09T02:49:59.980" v="15" actId="47"/>
        <pc:sldMkLst>
          <pc:docMk/>
          <pc:sldMk cId="3943310386" sldId="339"/>
        </pc:sldMkLst>
      </pc:sldChg>
      <pc:sldChg chg="addSp delSp modSp add mod modAnim">
        <pc:chgData name="黃如 1108210502" userId="dcf3791f532a096b" providerId="LiveId" clId="{2860A04F-61B9-4F21-993B-584850DB00CE}" dt="2022-02-09T03:06:30.085" v="180" actId="1076"/>
        <pc:sldMkLst>
          <pc:docMk/>
          <pc:sldMk cId="2512793428" sldId="340"/>
        </pc:sldMkLst>
        <pc:spChg chg="add mod">
          <ac:chgData name="黃如 1108210502" userId="dcf3791f532a096b" providerId="LiveId" clId="{2860A04F-61B9-4F21-993B-584850DB00CE}" dt="2022-02-09T03:05:39.127" v="169" actId="14100"/>
          <ac:spMkLst>
            <pc:docMk/>
            <pc:sldMk cId="2512793428" sldId="340"/>
            <ac:spMk id="7" creationId="{9BD93C79-B907-44A7-9A93-3022A3EF53BA}"/>
          </ac:spMkLst>
        </pc:spChg>
        <pc:spChg chg="mod">
          <ac:chgData name="黃如 1108210502" userId="dcf3791f532a096b" providerId="LiveId" clId="{2860A04F-61B9-4F21-993B-584850DB00CE}" dt="2022-02-09T02:57:59.122" v="61"/>
          <ac:spMkLst>
            <pc:docMk/>
            <pc:sldMk cId="2512793428" sldId="340"/>
            <ac:spMk id="22" creationId="{015694D2-3E6A-485C-95FF-A3CAA9F8ECC2}"/>
          </ac:spMkLst>
        </pc:spChg>
        <pc:spChg chg="mod">
          <ac:chgData name="黃如 1108210502" userId="dcf3791f532a096b" providerId="LiveId" clId="{2860A04F-61B9-4F21-993B-584850DB00CE}" dt="2022-02-09T02:57:59.122" v="61"/>
          <ac:spMkLst>
            <pc:docMk/>
            <pc:sldMk cId="2512793428" sldId="340"/>
            <ac:spMk id="23" creationId="{A0940BD9-3104-4FF9-B78D-FA57D2791467}"/>
          </ac:spMkLst>
        </pc:spChg>
        <pc:spChg chg="mod">
          <ac:chgData name="黃如 1108210502" userId="dcf3791f532a096b" providerId="LiveId" clId="{2860A04F-61B9-4F21-993B-584850DB00CE}" dt="2022-02-09T02:57:59.122" v="61"/>
          <ac:spMkLst>
            <pc:docMk/>
            <pc:sldMk cId="2512793428" sldId="340"/>
            <ac:spMk id="24" creationId="{A3561AD1-B5AF-47BC-8770-2557B24CA2B5}"/>
          </ac:spMkLst>
        </pc:spChg>
        <pc:spChg chg="mod">
          <ac:chgData name="黃如 1108210502" userId="dcf3791f532a096b" providerId="LiveId" clId="{2860A04F-61B9-4F21-993B-584850DB00CE}" dt="2022-02-09T02:57:59.122" v="61"/>
          <ac:spMkLst>
            <pc:docMk/>
            <pc:sldMk cId="2512793428" sldId="340"/>
            <ac:spMk id="25" creationId="{9FC05577-7B64-42CF-B15D-DC2D8CF60EDC}"/>
          </ac:spMkLst>
        </pc:spChg>
        <pc:spChg chg="mod">
          <ac:chgData name="黃如 1108210502" userId="dcf3791f532a096b" providerId="LiveId" clId="{2860A04F-61B9-4F21-993B-584850DB00CE}" dt="2022-02-09T02:57:59.122" v="61"/>
          <ac:spMkLst>
            <pc:docMk/>
            <pc:sldMk cId="2512793428" sldId="340"/>
            <ac:spMk id="26" creationId="{B3800061-BDE8-4494-AA14-56668B39CBAF}"/>
          </ac:spMkLst>
        </pc:spChg>
        <pc:spChg chg="mod">
          <ac:chgData name="黃如 1108210502" userId="dcf3791f532a096b" providerId="LiveId" clId="{2860A04F-61B9-4F21-993B-584850DB00CE}" dt="2022-02-09T02:57:59.122" v="61"/>
          <ac:spMkLst>
            <pc:docMk/>
            <pc:sldMk cId="2512793428" sldId="340"/>
            <ac:spMk id="27" creationId="{053309EB-9A2C-413F-9860-5678EA0083E5}"/>
          </ac:spMkLst>
        </pc:spChg>
        <pc:spChg chg="mod">
          <ac:chgData name="黃如 1108210502" userId="dcf3791f532a096b" providerId="LiveId" clId="{2860A04F-61B9-4F21-993B-584850DB00CE}" dt="2022-02-09T02:57:59.122" v="61"/>
          <ac:spMkLst>
            <pc:docMk/>
            <pc:sldMk cId="2512793428" sldId="340"/>
            <ac:spMk id="28" creationId="{40F8B2E1-DD36-48C2-A57A-AEBDDCDC5F44}"/>
          </ac:spMkLst>
        </pc:spChg>
        <pc:spChg chg="mod">
          <ac:chgData name="黃如 1108210502" userId="dcf3791f532a096b" providerId="LiveId" clId="{2860A04F-61B9-4F21-993B-584850DB00CE}" dt="2022-02-09T02:57:59.122" v="61"/>
          <ac:spMkLst>
            <pc:docMk/>
            <pc:sldMk cId="2512793428" sldId="340"/>
            <ac:spMk id="29" creationId="{526B5188-6EED-47AF-AFEC-DE20571AC255}"/>
          </ac:spMkLst>
        </pc:spChg>
        <pc:spChg chg="add mod">
          <ac:chgData name="黃如 1108210502" userId="dcf3791f532a096b" providerId="LiveId" clId="{2860A04F-61B9-4F21-993B-584850DB00CE}" dt="2022-02-09T02:59:37.726" v="110" actId="20577"/>
          <ac:spMkLst>
            <pc:docMk/>
            <pc:sldMk cId="2512793428" sldId="340"/>
            <ac:spMk id="30" creationId="{F97A4754-0FA6-4D8B-B98C-8A9F1443E928}"/>
          </ac:spMkLst>
        </pc:spChg>
        <pc:spChg chg="del mod">
          <ac:chgData name="黃如 1108210502" userId="dcf3791f532a096b" providerId="LiveId" clId="{2860A04F-61B9-4F21-993B-584850DB00CE}" dt="2022-02-09T02:59:32.479" v="100" actId="478"/>
          <ac:spMkLst>
            <pc:docMk/>
            <pc:sldMk cId="2512793428" sldId="340"/>
            <ac:spMk id="66" creationId="{81E16BD5-209D-46DD-917A-20AF62755148}"/>
          </ac:spMkLst>
        </pc:spChg>
        <pc:grpChg chg="del">
          <ac:chgData name="黃如 1108210502" userId="dcf3791f532a096b" providerId="LiveId" clId="{2860A04F-61B9-4F21-993B-584850DB00CE}" dt="2022-02-09T02:57:42.226" v="60" actId="478"/>
          <ac:grpSpMkLst>
            <pc:docMk/>
            <pc:sldMk cId="2512793428" sldId="340"/>
            <ac:grpSpMk id="3" creationId="{7CDDC360-A52D-439B-B1F1-A78ACC669BDA}"/>
          </ac:grpSpMkLst>
        </pc:grpChg>
        <pc:grpChg chg="add mod">
          <ac:chgData name="黃如 1108210502" userId="dcf3791f532a096b" providerId="LiveId" clId="{2860A04F-61B9-4F21-993B-584850DB00CE}" dt="2022-02-09T02:58:36.841" v="72" actId="1076"/>
          <ac:grpSpMkLst>
            <pc:docMk/>
            <pc:sldMk cId="2512793428" sldId="340"/>
            <ac:grpSpMk id="13" creationId="{C10B97FF-5E94-4025-9489-2A19873D2D7A}"/>
          </ac:grpSpMkLst>
        </pc:grpChg>
        <pc:grpChg chg="mod">
          <ac:chgData name="黃如 1108210502" userId="dcf3791f532a096b" providerId="LiveId" clId="{2860A04F-61B9-4F21-993B-584850DB00CE}" dt="2022-02-09T02:57:59.122" v="61"/>
          <ac:grpSpMkLst>
            <pc:docMk/>
            <pc:sldMk cId="2512793428" sldId="340"/>
            <ac:grpSpMk id="14" creationId="{96AC5B65-FD75-4AC7-94D3-5DE54A63606D}"/>
          </ac:grpSpMkLst>
        </pc:grpChg>
        <pc:grpChg chg="mod">
          <ac:chgData name="黃如 1108210502" userId="dcf3791f532a096b" providerId="LiveId" clId="{2860A04F-61B9-4F21-993B-584850DB00CE}" dt="2022-02-09T02:57:59.122" v="61"/>
          <ac:grpSpMkLst>
            <pc:docMk/>
            <pc:sldMk cId="2512793428" sldId="340"/>
            <ac:grpSpMk id="15" creationId="{8AE48265-E511-4B25-8D62-6AB2CC50DF9B}"/>
          </ac:grpSpMkLst>
        </pc:grpChg>
        <pc:grpChg chg="mod">
          <ac:chgData name="黃如 1108210502" userId="dcf3791f532a096b" providerId="LiveId" clId="{2860A04F-61B9-4F21-993B-584850DB00CE}" dt="2022-02-09T02:57:59.122" v="61"/>
          <ac:grpSpMkLst>
            <pc:docMk/>
            <pc:sldMk cId="2512793428" sldId="340"/>
            <ac:grpSpMk id="16" creationId="{BC0C2AB6-49E7-4CBB-AA63-3C9EE566D3A5}"/>
          </ac:grpSpMkLst>
        </pc:grpChg>
        <pc:grpChg chg="mod">
          <ac:chgData name="黃如 1108210502" userId="dcf3791f532a096b" providerId="LiveId" clId="{2860A04F-61B9-4F21-993B-584850DB00CE}" dt="2022-02-09T02:57:59.122" v="61"/>
          <ac:grpSpMkLst>
            <pc:docMk/>
            <pc:sldMk cId="2512793428" sldId="340"/>
            <ac:grpSpMk id="17" creationId="{B8FF797B-7D19-441A-91B5-B8F320D13F77}"/>
          </ac:grpSpMkLst>
        </pc:grpChg>
        <pc:picChg chg="add del mod">
          <ac:chgData name="黃如 1108210502" userId="dcf3791f532a096b" providerId="LiveId" clId="{2860A04F-61B9-4F21-993B-584850DB00CE}" dt="2022-02-09T03:06:13.031" v="176" actId="478"/>
          <ac:picMkLst>
            <pc:docMk/>
            <pc:sldMk cId="2512793428" sldId="340"/>
            <ac:picMk id="4" creationId="{66F8CF93-BB5A-4F12-82CC-CF9A3F9BBA2C}"/>
          </ac:picMkLst>
        </pc:picChg>
        <pc:picChg chg="add mod ord">
          <ac:chgData name="黃如 1108210502" userId="dcf3791f532a096b" providerId="LiveId" clId="{2860A04F-61B9-4F21-993B-584850DB00CE}" dt="2022-02-09T03:06:30.085" v="180" actId="1076"/>
          <ac:picMkLst>
            <pc:docMk/>
            <pc:sldMk cId="2512793428" sldId="340"/>
            <ac:picMk id="6" creationId="{8F20BBE5-7F2F-497D-9835-52FB6BDC828A}"/>
          </ac:picMkLst>
        </pc:picChg>
        <pc:picChg chg="mod">
          <ac:chgData name="黃如 1108210502" userId="dcf3791f532a096b" providerId="LiveId" clId="{2860A04F-61B9-4F21-993B-584850DB00CE}" dt="2022-02-09T02:57:59.122" v="61"/>
          <ac:picMkLst>
            <pc:docMk/>
            <pc:sldMk cId="2512793428" sldId="340"/>
            <ac:picMk id="18" creationId="{7988F12B-9221-4F0C-A6C3-28850BF23FA7}"/>
          </ac:picMkLst>
        </pc:picChg>
        <pc:picChg chg="mod">
          <ac:chgData name="黃如 1108210502" userId="dcf3791f532a096b" providerId="LiveId" clId="{2860A04F-61B9-4F21-993B-584850DB00CE}" dt="2022-02-09T02:57:59.122" v="61"/>
          <ac:picMkLst>
            <pc:docMk/>
            <pc:sldMk cId="2512793428" sldId="340"/>
            <ac:picMk id="19" creationId="{8E5CC58D-632B-4634-8903-3EAC163FEA52}"/>
          </ac:picMkLst>
        </pc:picChg>
        <pc:picChg chg="mod">
          <ac:chgData name="黃如 1108210502" userId="dcf3791f532a096b" providerId="LiveId" clId="{2860A04F-61B9-4F21-993B-584850DB00CE}" dt="2022-02-09T02:57:59.122" v="61"/>
          <ac:picMkLst>
            <pc:docMk/>
            <pc:sldMk cId="2512793428" sldId="340"/>
            <ac:picMk id="20" creationId="{CD5643B1-4E8B-42EF-9F0B-AE26009C63AF}"/>
          </ac:picMkLst>
        </pc:picChg>
        <pc:picChg chg="mod">
          <ac:chgData name="黃如 1108210502" userId="dcf3791f532a096b" providerId="LiveId" clId="{2860A04F-61B9-4F21-993B-584850DB00CE}" dt="2022-02-09T02:57:59.122" v="61"/>
          <ac:picMkLst>
            <pc:docMk/>
            <pc:sldMk cId="2512793428" sldId="340"/>
            <ac:picMk id="21" creationId="{7374586A-9B1B-40E8-8E86-D5031C4D033A}"/>
          </ac:picMkLst>
        </pc:picChg>
        <pc:picChg chg="del mod">
          <ac:chgData name="黃如 1108210502" userId="dcf3791f532a096b" providerId="LiveId" clId="{2860A04F-61B9-4F21-993B-584850DB00CE}" dt="2022-02-09T02:58:20.850" v="69" actId="478"/>
          <ac:picMkLst>
            <pc:docMk/>
            <pc:sldMk cId="2512793428" sldId="340"/>
            <ac:picMk id="74" creationId="{BE0AEBC0-C816-4999-AD4A-B6C3A23C871E}"/>
          </ac:picMkLst>
        </pc:picChg>
      </pc:sldChg>
      <pc:sldChg chg="add del">
        <pc:chgData name="黃如 1108210502" userId="dcf3791f532a096b" providerId="LiveId" clId="{2860A04F-61B9-4F21-993B-584850DB00CE}" dt="2022-02-09T02:48:35.841" v="1" actId="47"/>
        <pc:sldMkLst>
          <pc:docMk/>
          <pc:sldMk cId="4149182675" sldId="340"/>
        </pc:sldMkLst>
      </pc:sldChg>
      <pc:sldChg chg="addSp delSp modSp add mod ord delAnim modAnim">
        <pc:chgData name="黃如 1108210502" userId="dcf3791f532a096b" providerId="LiveId" clId="{2860A04F-61B9-4F21-993B-584850DB00CE}" dt="2022-02-09T03:25:16.620" v="369"/>
        <pc:sldMkLst>
          <pc:docMk/>
          <pc:sldMk cId="1634791094" sldId="341"/>
        </pc:sldMkLst>
        <pc:spChg chg="del">
          <ac:chgData name="黃如 1108210502" userId="dcf3791f532a096b" providerId="LiveId" clId="{2860A04F-61B9-4F21-993B-584850DB00CE}" dt="2022-02-09T03:07:07.516" v="184" actId="478"/>
          <ac:spMkLst>
            <pc:docMk/>
            <pc:sldMk cId="1634791094" sldId="341"/>
            <ac:spMk id="2" creationId="{00000000-0000-0000-0000-000000000000}"/>
          </ac:spMkLst>
        </pc:spChg>
        <pc:spChg chg="mod">
          <ac:chgData name="黃如 1108210502" userId="dcf3791f532a096b" providerId="LiveId" clId="{2860A04F-61B9-4F21-993B-584850DB00CE}" dt="2022-02-09T03:11:37.355" v="230" actId="165"/>
          <ac:spMkLst>
            <pc:docMk/>
            <pc:sldMk cId="1634791094" sldId="341"/>
            <ac:spMk id="9" creationId="{0A81A657-E1BE-42BF-B7EB-1E0B23DA6911}"/>
          </ac:spMkLst>
        </pc:spChg>
        <pc:spChg chg="mod">
          <ac:chgData name="黃如 1108210502" userId="dcf3791f532a096b" providerId="LiveId" clId="{2860A04F-61B9-4F21-993B-584850DB00CE}" dt="2022-02-09T03:11:37.355" v="230" actId="165"/>
          <ac:spMkLst>
            <pc:docMk/>
            <pc:sldMk cId="1634791094" sldId="341"/>
            <ac:spMk id="10" creationId="{8060456E-0CC6-495C-B62F-00D5AF206528}"/>
          </ac:spMkLst>
        </pc:spChg>
        <pc:spChg chg="mod">
          <ac:chgData name="黃如 1108210502" userId="dcf3791f532a096b" providerId="LiveId" clId="{2860A04F-61B9-4F21-993B-584850DB00CE}" dt="2022-02-09T03:11:37.355" v="230" actId="165"/>
          <ac:spMkLst>
            <pc:docMk/>
            <pc:sldMk cId="1634791094" sldId="341"/>
            <ac:spMk id="14" creationId="{760394C9-792B-4D4C-A64A-FD023CA0D687}"/>
          </ac:spMkLst>
        </pc:spChg>
        <pc:spChg chg="mod">
          <ac:chgData name="黃如 1108210502" userId="dcf3791f532a096b" providerId="LiveId" clId="{2860A04F-61B9-4F21-993B-584850DB00CE}" dt="2022-02-09T03:11:37.355" v="230" actId="165"/>
          <ac:spMkLst>
            <pc:docMk/>
            <pc:sldMk cId="1634791094" sldId="341"/>
            <ac:spMk id="15" creationId="{DF9C35E2-FA21-49E0-878D-47871FDF841D}"/>
          </ac:spMkLst>
        </pc:spChg>
        <pc:spChg chg="add mod topLvl">
          <ac:chgData name="黃如 1108210502" userId="dcf3791f532a096b" providerId="LiveId" clId="{2860A04F-61B9-4F21-993B-584850DB00CE}" dt="2022-02-09T03:12:25.385" v="236" actId="1076"/>
          <ac:spMkLst>
            <pc:docMk/>
            <pc:sldMk cId="1634791094" sldId="341"/>
            <ac:spMk id="19" creationId="{955DDFB1-6BF2-4D8D-B289-7D3070E90E25}"/>
          </ac:spMkLst>
        </pc:spChg>
        <pc:spChg chg="add mod topLvl">
          <ac:chgData name="黃如 1108210502" userId="dcf3791f532a096b" providerId="LiveId" clId="{2860A04F-61B9-4F21-993B-584850DB00CE}" dt="2022-02-09T03:12:25.385" v="236" actId="1076"/>
          <ac:spMkLst>
            <pc:docMk/>
            <pc:sldMk cId="1634791094" sldId="341"/>
            <ac:spMk id="20" creationId="{63942B47-6B1B-4C25-BD85-19C43E138B7A}"/>
          </ac:spMkLst>
        </pc:spChg>
        <pc:spChg chg="add mod topLvl">
          <ac:chgData name="黃如 1108210502" userId="dcf3791f532a096b" providerId="LiveId" clId="{2860A04F-61B9-4F21-993B-584850DB00CE}" dt="2022-02-09T03:12:25.385" v="236" actId="1076"/>
          <ac:spMkLst>
            <pc:docMk/>
            <pc:sldMk cId="1634791094" sldId="341"/>
            <ac:spMk id="21" creationId="{775DFF76-02F3-47B2-9A31-508DE5AFE54D}"/>
          </ac:spMkLst>
        </pc:spChg>
        <pc:spChg chg="add mod topLvl">
          <ac:chgData name="黃如 1108210502" userId="dcf3791f532a096b" providerId="LiveId" clId="{2860A04F-61B9-4F21-993B-584850DB00CE}" dt="2022-02-09T03:11:37.355" v="230" actId="165"/>
          <ac:spMkLst>
            <pc:docMk/>
            <pc:sldMk cId="1634791094" sldId="341"/>
            <ac:spMk id="22" creationId="{6519EDA5-6961-479D-AECF-170DF4EF2F57}"/>
          </ac:spMkLst>
        </pc:spChg>
        <pc:spChg chg="add mod topLvl">
          <ac:chgData name="黃如 1108210502" userId="dcf3791f532a096b" providerId="LiveId" clId="{2860A04F-61B9-4F21-993B-584850DB00CE}" dt="2022-02-09T03:12:25.385" v="236" actId="1076"/>
          <ac:spMkLst>
            <pc:docMk/>
            <pc:sldMk cId="1634791094" sldId="341"/>
            <ac:spMk id="23" creationId="{F20E4AE8-F195-4CB4-B448-54FC53C84C6C}"/>
          </ac:spMkLst>
        </pc:spChg>
        <pc:spChg chg="mod">
          <ac:chgData name="黃如 1108210502" userId="dcf3791f532a096b" providerId="LiveId" clId="{2860A04F-61B9-4F21-993B-584850DB00CE}" dt="2022-02-09T03:23:15.920" v="367" actId="20577"/>
          <ac:spMkLst>
            <pc:docMk/>
            <pc:sldMk cId="1634791094" sldId="341"/>
            <ac:spMk id="66" creationId="{81E16BD5-209D-46DD-917A-20AF62755148}"/>
          </ac:spMkLst>
        </pc:spChg>
        <pc:grpChg chg="add del mod">
          <ac:chgData name="黃如 1108210502" userId="dcf3791f532a096b" providerId="LiveId" clId="{2860A04F-61B9-4F21-993B-584850DB00CE}" dt="2022-02-09T03:11:37.355" v="230" actId="165"/>
          <ac:grpSpMkLst>
            <pc:docMk/>
            <pc:sldMk cId="1634791094" sldId="341"/>
            <ac:grpSpMk id="3" creationId="{F1FFE50D-BECA-424F-8C8D-E60735D94006}"/>
          </ac:grpSpMkLst>
        </pc:grpChg>
        <pc:grpChg chg="add del mod topLvl">
          <ac:chgData name="黃如 1108210502" userId="dcf3791f532a096b" providerId="LiveId" clId="{2860A04F-61B9-4F21-993B-584850DB00CE}" dt="2022-02-09T03:13:37.904" v="243" actId="478"/>
          <ac:grpSpMkLst>
            <pc:docMk/>
            <pc:sldMk cId="1634791094" sldId="341"/>
            <ac:grpSpMk id="8" creationId="{03871457-065B-49E0-A6CE-C72001458D4C}"/>
          </ac:grpSpMkLst>
        </pc:grpChg>
        <pc:grpChg chg="add mod topLvl">
          <ac:chgData name="黃如 1108210502" userId="dcf3791f532a096b" providerId="LiveId" clId="{2860A04F-61B9-4F21-993B-584850DB00CE}" dt="2022-02-09T03:12:25.385" v="236" actId="1076"/>
          <ac:grpSpMkLst>
            <pc:docMk/>
            <pc:sldMk cId="1634791094" sldId="341"/>
            <ac:grpSpMk id="13" creationId="{0C7678D9-F5E7-4E58-A793-0ED8C4BADDD3}"/>
          </ac:grpSpMkLst>
        </pc:grpChg>
        <pc:picChg chg="add mod topLvl">
          <ac:chgData name="黃如 1108210502" userId="dcf3791f532a096b" providerId="LiveId" clId="{2860A04F-61B9-4F21-993B-584850DB00CE}" dt="2022-02-09T03:13:37.451" v="242" actId="1440"/>
          <ac:picMkLst>
            <pc:docMk/>
            <pc:sldMk cId="1634791094" sldId="341"/>
            <ac:picMk id="11" creationId="{6FA8CCFA-2E5E-42E6-86C7-44CBBC6B65A9}"/>
          </ac:picMkLst>
        </pc:picChg>
        <pc:picChg chg="add mod topLvl">
          <ac:chgData name="黃如 1108210502" userId="dcf3791f532a096b" providerId="LiveId" clId="{2860A04F-61B9-4F21-993B-584850DB00CE}" dt="2022-02-09T03:12:25.385" v="236" actId="1076"/>
          <ac:picMkLst>
            <pc:docMk/>
            <pc:sldMk cId="1634791094" sldId="341"/>
            <ac:picMk id="12" creationId="{49F7FD9B-5CE9-4FA7-92BD-677BE577E35B}"/>
          </ac:picMkLst>
        </pc:picChg>
        <pc:picChg chg="add mod topLvl">
          <ac:chgData name="黃如 1108210502" userId="dcf3791f532a096b" providerId="LiveId" clId="{2860A04F-61B9-4F21-993B-584850DB00CE}" dt="2022-02-09T03:12:25.385" v="236" actId="1076"/>
          <ac:picMkLst>
            <pc:docMk/>
            <pc:sldMk cId="1634791094" sldId="341"/>
            <ac:picMk id="16" creationId="{4ADDCA13-F3FE-4EB7-8FDD-81368C91785F}"/>
          </ac:picMkLst>
        </pc:picChg>
        <pc:picChg chg="add mod topLvl">
          <ac:chgData name="黃如 1108210502" userId="dcf3791f532a096b" providerId="LiveId" clId="{2860A04F-61B9-4F21-993B-584850DB00CE}" dt="2022-02-09T03:12:25.385" v="236" actId="1076"/>
          <ac:picMkLst>
            <pc:docMk/>
            <pc:sldMk cId="1634791094" sldId="341"/>
            <ac:picMk id="17" creationId="{AD2E5716-E48F-4421-ABEA-2F87AFE6E5B6}"/>
          </ac:picMkLst>
        </pc:picChg>
        <pc:picChg chg="add mod topLvl">
          <ac:chgData name="黃如 1108210502" userId="dcf3791f532a096b" providerId="LiveId" clId="{2860A04F-61B9-4F21-993B-584850DB00CE}" dt="2022-02-09T03:13:39.209" v="244" actId="1440"/>
          <ac:picMkLst>
            <pc:docMk/>
            <pc:sldMk cId="1634791094" sldId="341"/>
            <ac:picMk id="18" creationId="{1231EEA8-59B2-414C-8697-21351DF17AA8}"/>
          </ac:picMkLst>
        </pc:picChg>
        <pc:picChg chg="del">
          <ac:chgData name="黃如 1108210502" userId="dcf3791f532a096b" providerId="LiveId" clId="{2860A04F-61B9-4F21-993B-584850DB00CE}" dt="2022-02-09T03:07:11" v="186" actId="478"/>
          <ac:picMkLst>
            <pc:docMk/>
            <pc:sldMk cId="1634791094" sldId="341"/>
            <ac:picMk id="68" creationId="{00000000-0000-0000-0000-000000000000}"/>
          </ac:picMkLst>
        </pc:picChg>
        <pc:picChg chg="del">
          <ac:chgData name="黃如 1108210502" userId="dcf3791f532a096b" providerId="LiveId" clId="{2860A04F-61B9-4F21-993B-584850DB00CE}" dt="2022-02-09T03:07:09.406" v="185" actId="478"/>
          <ac:picMkLst>
            <pc:docMk/>
            <pc:sldMk cId="1634791094" sldId="341"/>
            <ac:picMk id="69" creationId="{00000000-0000-0000-0000-000000000000}"/>
          </ac:picMkLst>
        </pc:picChg>
        <pc:picChg chg="add del mod">
          <ac:chgData name="黃如 1108210502" userId="dcf3791f532a096b" providerId="LiveId" clId="{2860A04F-61B9-4F21-993B-584850DB00CE}" dt="2022-02-09T03:13:44.399" v="245" actId="1035"/>
          <ac:picMkLst>
            <pc:docMk/>
            <pc:sldMk cId="1634791094" sldId="341"/>
            <ac:picMk id="74" creationId="{BE0AEBC0-C816-4999-AD4A-B6C3A23C871E}"/>
          </ac:picMkLst>
        </pc:picChg>
      </pc:sldChg>
      <pc:sldMasterChg chg="delSldLayout">
        <pc:chgData name="黃如 1108210502" userId="dcf3791f532a096b" providerId="LiveId" clId="{2860A04F-61B9-4F21-993B-584850DB00CE}" dt="2022-02-09T02:49:59.980" v="15" actId="47"/>
        <pc:sldMasterMkLst>
          <pc:docMk/>
          <pc:sldMasterMk cId="0" sldId="2147483648"/>
        </pc:sldMasterMkLst>
        <pc:sldLayoutChg chg="del">
          <pc:chgData name="黃如 1108210502" userId="dcf3791f532a096b" providerId="LiveId" clId="{2860A04F-61B9-4F21-993B-584850DB00CE}" dt="2022-02-09T02:49:59.980" v="15" actId="47"/>
          <pc:sldLayoutMkLst>
            <pc:docMk/>
            <pc:sldMasterMk cId="0" sldId="2147483648"/>
            <pc:sldLayoutMk cId="1530267415" sldId="2147483666"/>
          </pc:sldLayoutMkLst>
        </pc:sldLayoutChg>
      </pc:sldMasterChg>
    </pc:docChg>
  </pc:docChgLst>
</pc:chgInfo>
</file>

<file path=ppt/diagrams/_rels/data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image" Target="../media/image86.png"/></Relationships>
</file>

<file path=ppt/diagrams/_rels/drawing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image" Target="../media/image8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A0BF7B-E306-4B90-890A-2647C87B1F44}"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zh-TW" altLang="en-US"/>
        </a:p>
      </dgm:t>
    </dgm:pt>
    <dgm:pt modelId="{C2D8252F-56C2-4792-A4B4-1B1C7C1843EF}">
      <dgm:prSet phldrT="[文字]"/>
      <dgm:spPr>
        <a:ln w="38100">
          <a:solidFill>
            <a:srgbClr val="FF5D5D"/>
          </a:solidFill>
        </a:ln>
      </dgm:spPr>
      <dgm:t>
        <a:bodyPr/>
        <a:lstStyle/>
        <a:p>
          <a:r>
            <a:rPr lang="zh-TW" altLang="en-US" b="1" dirty="0">
              <a:latin typeface="微軟正黑體" panose="020B0604030504040204" pitchFamily="34" charset="-120"/>
              <a:ea typeface="微軟正黑體" panose="020B0604030504040204" pitchFamily="34" charset="-120"/>
            </a:rPr>
            <a:t>一學期</a:t>
          </a:r>
        </a:p>
      </dgm:t>
    </dgm:pt>
    <dgm:pt modelId="{36FEE524-4503-4C25-9917-636F6B49575A}" type="parTrans" cxnId="{A87981FA-7C66-4460-A5E1-811271CB3A37}">
      <dgm:prSet/>
      <dgm:spPr/>
      <dgm:t>
        <a:bodyPr/>
        <a:lstStyle/>
        <a:p>
          <a:endParaRPr lang="zh-TW" altLang="en-US">
            <a:latin typeface="華康粗圓體(P)" panose="020F0700000000000000" pitchFamily="34" charset="-120"/>
            <a:ea typeface="華康粗圓體(P)" panose="020F0700000000000000" pitchFamily="34" charset="-120"/>
          </a:endParaRPr>
        </a:p>
      </dgm:t>
    </dgm:pt>
    <dgm:pt modelId="{73B03EA0-7A23-4E30-A238-38700C13BE52}" type="sibTrans" cxnId="{A87981FA-7C66-4460-A5E1-811271CB3A37}">
      <dgm:prSet/>
      <dgm:spPr/>
      <dgm:t>
        <a:bodyPr/>
        <a:lstStyle/>
        <a:p>
          <a:endParaRPr lang="zh-TW" altLang="en-US">
            <a:latin typeface="華康粗圓體(P)" panose="020F0700000000000000" pitchFamily="34" charset="-120"/>
            <a:ea typeface="華康粗圓體(P)" panose="020F0700000000000000" pitchFamily="34" charset="-120"/>
          </a:endParaRPr>
        </a:p>
      </dgm:t>
    </dgm:pt>
    <dgm:pt modelId="{07432E39-5BED-4FA8-A3AB-987CEAE80E60}">
      <dgm:prSet phldrT="[文字]"/>
      <dgm:spPr>
        <a:solidFill>
          <a:srgbClr val="FFDA65"/>
        </a:solidFill>
      </dgm:spPr>
      <dgm:t>
        <a:bodyPr/>
        <a:lstStyle/>
        <a:p>
          <a:r>
            <a:rPr lang="zh-TW" altLang="en-US" b="1" dirty="0">
              <a:solidFill>
                <a:schemeClr val="tx1"/>
              </a:solidFill>
              <a:latin typeface="微軟正黑體" panose="020B0604030504040204" pitchFamily="34" charset="-120"/>
              <a:ea typeface="微軟正黑體" panose="020B0604030504040204" pitchFamily="34" charset="-120"/>
            </a:rPr>
            <a:t>實習</a:t>
          </a:r>
        </a:p>
      </dgm:t>
    </dgm:pt>
    <dgm:pt modelId="{B3E84A59-D110-4E13-BDEB-BD8FC3D03DB5}" type="parTrans" cxnId="{3DECC655-30C5-4F17-A0D7-B3DDE43AD104}">
      <dgm:prSet/>
      <dgm:spPr/>
      <dgm:t>
        <a:bodyPr/>
        <a:lstStyle/>
        <a:p>
          <a:endParaRPr lang="zh-TW" altLang="en-US">
            <a:latin typeface="華康粗圓體(P)" panose="020F0700000000000000" pitchFamily="34" charset="-120"/>
            <a:ea typeface="華康粗圓體(P)" panose="020F0700000000000000" pitchFamily="34" charset="-120"/>
          </a:endParaRPr>
        </a:p>
      </dgm:t>
    </dgm:pt>
    <dgm:pt modelId="{CC6ABD39-6B1D-48B8-8907-8BF1605DFD4B}" type="sibTrans" cxnId="{3DECC655-30C5-4F17-A0D7-B3DDE43AD104}">
      <dgm:prSet/>
      <dgm:spPr/>
      <dgm:t>
        <a:bodyPr/>
        <a:lstStyle/>
        <a:p>
          <a:endParaRPr lang="zh-TW" altLang="en-US">
            <a:latin typeface="華康粗圓體(P)" panose="020F0700000000000000" pitchFamily="34" charset="-120"/>
            <a:ea typeface="華康粗圓體(P)" panose="020F0700000000000000" pitchFamily="34" charset="-120"/>
          </a:endParaRPr>
        </a:p>
      </dgm:t>
    </dgm:pt>
    <dgm:pt modelId="{84FDC77E-4F1B-4189-A471-A7692A434C44}">
      <dgm:prSet phldrT="[文字]" custT="1"/>
      <dgm:spPr>
        <a:ln w="38100">
          <a:solidFill>
            <a:srgbClr val="FFCD2F"/>
          </a:solidFill>
        </a:ln>
      </dgm:spPr>
      <dgm:t>
        <a:bodyPr anchor="t"/>
        <a:lstStyle/>
        <a:p>
          <a:pPr algn="r">
            <a:lnSpc>
              <a:spcPct val="100000"/>
            </a:lnSpc>
            <a:spcAft>
              <a:spcPts val="0"/>
            </a:spcAft>
          </a:pPr>
          <a:r>
            <a:rPr lang="zh-TW" altLang="en-US" sz="2500" b="1" dirty="0">
              <a:latin typeface="微軟正黑體" panose="020B0604030504040204" pitchFamily="34" charset="-120"/>
              <a:ea typeface="微軟正黑體" panose="020B0604030504040204" pitchFamily="34" charset="-120"/>
            </a:rPr>
            <a:t>暑假</a:t>
          </a:r>
        </a:p>
      </dgm:t>
    </dgm:pt>
    <dgm:pt modelId="{7ABE5AD6-AE8B-48B4-A166-64076185FB66}" type="parTrans" cxnId="{F15F2A75-3646-42B6-B950-1DF2582468AC}">
      <dgm:prSet/>
      <dgm:spPr/>
      <dgm:t>
        <a:bodyPr/>
        <a:lstStyle/>
        <a:p>
          <a:endParaRPr lang="zh-TW" altLang="en-US">
            <a:latin typeface="華康粗圓體(P)" panose="020F0700000000000000" pitchFamily="34" charset="-120"/>
            <a:ea typeface="華康粗圓體(P)" panose="020F0700000000000000" pitchFamily="34" charset="-120"/>
          </a:endParaRPr>
        </a:p>
      </dgm:t>
    </dgm:pt>
    <dgm:pt modelId="{C4AB611A-87F9-41E9-8BE5-8D619DFEB916}" type="sibTrans" cxnId="{F15F2A75-3646-42B6-B950-1DF2582468AC}">
      <dgm:prSet/>
      <dgm:spPr/>
      <dgm:t>
        <a:bodyPr/>
        <a:lstStyle/>
        <a:p>
          <a:endParaRPr lang="zh-TW" altLang="en-US">
            <a:latin typeface="華康粗圓體(P)" panose="020F0700000000000000" pitchFamily="34" charset="-120"/>
            <a:ea typeface="華康粗圓體(P)" panose="020F0700000000000000" pitchFamily="34" charset="-120"/>
          </a:endParaRPr>
        </a:p>
      </dgm:t>
    </dgm:pt>
    <dgm:pt modelId="{8BB18A9B-139C-45DC-A565-4A70E88EF09F}">
      <dgm:prSet phldrT="[文字]"/>
      <dgm:spPr>
        <a:solidFill>
          <a:srgbClr val="99FF99"/>
        </a:solidFill>
      </dgm:spPr>
      <dgm:t>
        <a:bodyPr/>
        <a:lstStyle/>
        <a:p>
          <a:r>
            <a:rPr lang="zh-TW" altLang="en-US" b="1" dirty="0">
              <a:solidFill>
                <a:schemeClr val="tx1"/>
              </a:solidFill>
              <a:latin typeface="微軟正黑體" panose="020B0604030504040204" pitchFamily="34" charset="-120"/>
              <a:ea typeface="微軟正黑體" panose="020B0604030504040204" pitchFamily="34" charset="-120"/>
            </a:rPr>
            <a:t>志工</a:t>
          </a:r>
        </a:p>
      </dgm:t>
    </dgm:pt>
    <dgm:pt modelId="{973F202B-3803-44A7-94A5-605F5E51E1C6}" type="parTrans" cxnId="{94237AF1-5EA9-414E-BD9F-5881D962143E}">
      <dgm:prSet/>
      <dgm:spPr/>
      <dgm:t>
        <a:bodyPr/>
        <a:lstStyle/>
        <a:p>
          <a:endParaRPr lang="zh-TW" altLang="en-US">
            <a:latin typeface="華康粗圓體(P)" panose="020F0700000000000000" pitchFamily="34" charset="-120"/>
            <a:ea typeface="華康粗圓體(P)" panose="020F0700000000000000" pitchFamily="34" charset="-120"/>
          </a:endParaRPr>
        </a:p>
      </dgm:t>
    </dgm:pt>
    <dgm:pt modelId="{2A1999AB-915C-4E65-B0FD-4A89CAAEA337}" type="sibTrans" cxnId="{94237AF1-5EA9-414E-BD9F-5881D962143E}">
      <dgm:prSet/>
      <dgm:spPr/>
      <dgm:t>
        <a:bodyPr/>
        <a:lstStyle/>
        <a:p>
          <a:endParaRPr lang="zh-TW" altLang="en-US">
            <a:latin typeface="華康粗圓體(P)" panose="020F0700000000000000" pitchFamily="34" charset="-120"/>
            <a:ea typeface="華康粗圓體(P)" panose="020F0700000000000000" pitchFamily="34" charset="-120"/>
          </a:endParaRPr>
        </a:p>
      </dgm:t>
    </dgm:pt>
    <dgm:pt modelId="{53B2D41D-7C4A-4E5D-93F6-155F266D0CE8}">
      <dgm:prSet phldrT="[文字]"/>
      <dgm:spPr>
        <a:ln w="38100">
          <a:solidFill>
            <a:srgbClr val="00B050"/>
          </a:solidFill>
        </a:ln>
      </dgm:spPr>
      <dgm:t>
        <a:bodyPr/>
        <a:lstStyle/>
        <a:p>
          <a:pPr algn="r"/>
          <a:r>
            <a:rPr lang="en-US" altLang="zh-TW" b="1" dirty="0">
              <a:latin typeface="微軟正黑體" panose="020B0604030504040204" pitchFamily="34" charset="-120"/>
              <a:ea typeface="微軟正黑體" panose="020B0604030504040204" pitchFamily="34" charset="-120"/>
            </a:rPr>
            <a:t>1-2</a:t>
          </a:r>
          <a:r>
            <a:rPr lang="zh-TW" altLang="en-US" b="1" dirty="0">
              <a:latin typeface="微軟正黑體" panose="020B0604030504040204" pitchFamily="34" charset="-120"/>
              <a:ea typeface="微軟正黑體" panose="020B0604030504040204" pitchFamily="34" charset="-120"/>
            </a:rPr>
            <a:t>週</a:t>
          </a:r>
        </a:p>
      </dgm:t>
    </dgm:pt>
    <dgm:pt modelId="{ED9B61B2-929D-498D-93D5-39D253EF9078}" type="parTrans" cxnId="{3D53F2C7-D71F-4680-95D4-23B363CF8628}">
      <dgm:prSet/>
      <dgm:spPr/>
      <dgm:t>
        <a:bodyPr/>
        <a:lstStyle/>
        <a:p>
          <a:endParaRPr lang="zh-TW" altLang="en-US">
            <a:latin typeface="華康粗圓體(P)" panose="020F0700000000000000" pitchFamily="34" charset="-120"/>
            <a:ea typeface="華康粗圓體(P)" panose="020F0700000000000000" pitchFamily="34" charset="-120"/>
          </a:endParaRPr>
        </a:p>
      </dgm:t>
    </dgm:pt>
    <dgm:pt modelId="{AB7FF631-FB49-4234-93F3-F72B9D7BB894}" type="sibTrans" cxnId="{3D53F2C7-D71F-4680-95D4-23B363CF8628}">
      <dgm:prSet/>
      <dgm:spPr/>
      <dgm:t>
        <a:bodyPr/>
        <a:lstStyle/>
        <a:p>
          <a:endParaRPr lang="zh-TW" altLang="en-US">
            <a:latin typeface="華康粗圓體(P)" panose="020F0700000000000000" pitchFamily="34" charset="-120"/>
            <a:ea typeface="華康粗圓體(P)" panose="020F0700000000000000" pitchFamily="34" charset="-120"/>
          </a:endParaRPr>
        </a:p>
      </dgm:t>
    </dgm:pt>
    <dgm:pt modelId="{902425AE-C795-4FCF-9FD3-AF88C053363D}">
      <dgm:prSet phldrT="[文字]" custT="1"/>
      <dgm:spPr>
        <a:solidFill>
          <a:schemeClr val="accent6">
            <a:lumMod val="40000"/>
            <a:lumOff val="60000"/>
          </a:schemeClr>
        </a:solidFill>
      </dgm:spPr>
      <dgm:t>
        <a:bodyPr/>
        <a:lstStyle/>
        <a:p>
          <a:r>
            <a:rPr lang="zh-TW" altLang="en-US" sz="4100" b="1" dirty="0">
              <a:solidFill>
                <a:schemeClr val="tx1"/>
              </a:solidFill>
              <a:latin typeface="微軟正黑體" panose="020B0604030504040204" pitchFamily="34" charset="-120"/>
              <a:ea typeface="微軟正黑體" panose="020B0604030504040204" pitchFamily="34" charset="-120"/>
            </a:rPr>
            <a:t>研習</a:t>
          </a:r>
        </a:p>
      </dgm:t>
    </dgm:pt>
    <dgm:pt modelId="{0B9BC535-FE5B-4DE5-825F-AB8AA53AEA78}" type="parTrans" cxnId="{9503B5A3-0397-484E-9B42-3A4BB144423C}">
      <dgm:prSet/>
      <dgm:spPr/>
      <dgm:t>
        <a:bodyPr/>
        <a:lstStyle/>
        <a:p>
          <a:endParaRPr lang="zh-TW" altLang="en-US">
            <a:latin typeface="華康粗圓體(P)" panose="020F0700000000000000" pitchFamily="34" charset="-120"/>
            <a:ea typeface="華康粗圓體(P)" panose="020F0700000000000000" pitchFamily="34" charset="-120"/>
          </a:endParaRPr>
        </a:p>
      </dgm:t>
    </dgm:pt>
    <dgm:pt modelId="{A7CCF69A-3074-47DD-866A-584B20D8CB11}" type="sibTrans" cxnId="{9503B5A3-0397-484E-9B42-3A4BB144423C}">
      <dgm:prSet/>
      <dgm:spPr/>
      <dgm:t>
        <a:bodyPr/>
        <a:lstStyle/>
        <a:p>
          <a:endParaRPr lang="zh-TW" altLang="en-US">
            <a:latin typeface="華康粗圓體(P)" panose="020F0700000000000000" pitchFamily="34" charset="-120"/>
            <a:ea typeface="華康粗圓體(P)" panose="020F0700000000000000" pitchFamily="34" charset="-120"/>
          </a:endParaRPr>
        </a:p>
      </dgm:t>
    </dgm:pt>
    <dgm:pt modelId="{E31975FB-55D4-4410-8C9C-F5CE0787BE2F}">
      <dgm:prSet phldrT="[文字]"/>
      <dgm:spPr>
        <a:ln w="38100">
          <a:solidFill>
            <a:schemeClr val="accent6">
              <a:lumMod val="60000"/>
              <a:lumOff val="40000"/>
            </a:schemeClr>
          </a:solidFill>
        </a:ln>
      </dgm:spPr>
      <dgm:t>
        <a:bodyPr/>
        <a:lstStyle/>
        <a:p>
          <a:r>
            <a:rPr lang="en-US" altLang="zh-TW" b="1" dirty="0">
              <a:latin typeface="微軟正黑體" panose="020B0604030504040204" pitchFamily="34" charset="-120"/>
              <a:ea typeface="微軟正黑體" panose="020B0604030504040204" pitchFamily="34" charset="-120"/>
            </a:rPr>
            <a:t>1-2</a:t>
          </a:r>
          <a:r>
            <a:rPr lang="zh-TW" altLang="en-US" b="1" dirty="0">
              <a:latin typeface="微軟正黑體" panose="020B0604030504040204" pitchFamily="34" charset="-120"/>
              <a:ea typeface="微軟正黑體" panose="020B0604030504040204" pitchFamily="34" charset="-120"/>
            </a:rPr>
            <a:t>週</a:t>
          </a:r>
        </a:p>
      </dgm:t>
    </dgm:pt>
    <dgm:pt modelId="{CE05168E-A4EC-4A9E-91B8-0BF204923619}" type="parTrans" cxnId="{BAAB08DC-5BB3-479F-B7A4-DAE0B823E563}">
      <dgm:prSet/>
      <dgm:spPr/>
      <dgm:t>
        <a:bodyPr/>
        <a:lstStyle/>
        <a:p>
          <a:endParaRPr lang="zh-TW" altLang="en-US">
            <a:latin typeface="華康粗圓體(P)" panose="020F0700000000000000" pitchFamily="34" charset="-120"/>
            <a:ea typeface="華康粗圓體(P)" panose="020F0700000000000000" pitchFamily="34" charset="-120"/>
          </a:endParaRPr>
        </a:p>
      </dgm:t>
    </dgm:pt>
    <dgm:pt modelId="{F2157CDB-6AAF-48B5-91D4-4108499B1C74}" type="sibTrans" cxnId="{BAAB08DC-5BB3-479F-B7A4-DAE0B823E563}">
      <dgm:prSet/>
      <dgm:spPr/>
      <dgm:t>
        <a:bodyPr/>
        <a:lstStyle/>
        <a:p>
          <a:endParaRPr lang="zh-TW" altLang="en-US">
            <a:latin typeface="華康粗圓體(P)" panose="020F0700000000000000" pitchFamily="34" charset="-120"/>
            <a:ea typeface="華康粗圓體(P)" panose="020F0700000000000000" pitchFamily="34" charset="-120"/>
          </a:endParaRPr>
        </a:p>
      </dgm:t>
    </dgm:pt>
    <dgm:pt modelId="{EA99C208-F43B-48BC-97D2-5C2DB1E06DEF}">
      <dgm:prSet phldrT="[文字]"/>
      <dgm:spPr>
        <a:ln w="38100">
          <a:solidFill>
            <a:srgbClr val="FF5D5D"/>
          </a:solidFill>
        </a:ln>
      </dgm:spPr>
      <dgm:t>
        <a:bodyPr/>
        <a:lstStyle/>
        <a:p>
          <a:r>
            <a:rPr lang="zh-TW" altLang="en-US" b="1" dirty="0">
              <a:latin typeface="微軟正黑體" panose="020B0604030504040204" pitchFamily="34" charset="-120"/>
              <a:ea typeface="微軟正黑體" panose="020B0604030504040204" pitchFamily="34" charset="-120"/>
            </a:rPr>
            <a:t>一學年</a:t>
          </a:r>
        </a:p>
      </dgm:t>
    </dgm:pt>
    <dgm:pt modelId="{322876FA-337E-4C8F-B2CC-B1DA8CA5282E}" type="parTrans" cxnId="{94F70309-D11C-48F7-BC48-BB6429B9DCA8}">
      <dgm:prSet/>
      <dgm:spPr/>
      <dgm:t>
        <a:bodyPr/>
        <a:lstStyle/>
        <a:p>
          <a:endParaRPr lang="zh-TW" altLang="en-US">
            <a:latin typeface="華康粗圓體(P)" panose="020F0700000000000000" pitchFamily="34" charset="-120"/>
            <a:ea typeface="華康粗圓體(P)" panose="020F0700000000000000" pitchFamily="34" charset="-120"/>
          </a:endParaRPr>
        </a:p>
      </dgm:t>
    </dgm:pt>
    <dgm:pt modelId="{28EF4F2B-8D43-4452-B7E5-CC4905DD79CA}" type="sibTrans" cxnId="{94F70309-D11C-48F7-BC48-BB6429B9DCA8}">
      <dgm:prSet/>
      <dgm:spPr/>
      <dgm:t>
        <a:bodyPr/>
        <a:lstStyle/>
        <a:p>
          <a:endParaRPr lang="zh-TW" altLang="en-US">
            <a:latin typeface="華康粗圓體(P)" panose="020F0700000000000000" pitchFamily="34" charset="-120"/>
            <a:ea typeface="華康粗圓體(P)" panose="020F0700000000000000" pitchFamily="34" charset="-120"/>
          </a:endParaRPr>
        </a:p>
      </dgm:t>
    </dgm:pt>
    <dgm:pt modelId="{56E8DEA5-8F80-4E66-9E34-D45318A1A502}">
      <dgm:prSet phldrT="[文字]" custT="1"/>
      <dgm:spPr>
        <a:ln w="38100">
          <a:solidFill>
            <a:srgbClr val="FFCD2F"/>
          </a:solidFill>
        </a:ln>
      </dgm:spPr>
      <dgm:t>
        <a:bodyPr anchor="t"/>
        <a:lstStyle/>
        <a:p>
          <a:pPr algn="r">
            <a:lnSpc>
              <a:spcPct val="100000"/>
            </a:lnSpc>
            <a:spcAft>
              <a:spcPts val="0"/>
            </a:spcAft>
          </a:pPr>
          <a:r>
            <a:rPr lang="zh-TW" altLang="en-US" sz="2500" b="1" dirty="0">
              <a:latin typeface="微軟正黑體" panose="020B0604030504040204" pitchFamily="34" charset="-120"/>
              <a:ea typeface="微軟正黑體" panose="020B0604030504040204" pitchFamily="34" charset="-120"/>
            </a:rPr>
            <a:t>一學期</a:t>
          </a:r>
        </a:p>
      </dgm:t>
    </dgm:pt>
    <dgm:pt modelId="{17632960-40A5-4A08-AB85-60BADEE1AA69}" type="sibTrans" cxnId="{680BF4E4-7AD0-4AFF-9A58-9D893E92456B}">
      <dgm:prSet/>
      <dgm:spPr/>
      <dgm:t>
        <a:bodyPr/>
        <a:lstStyle/>
        <a:p>
          <a:endParaRPr lang="zh-TW" altLang="en-US">
            <a:latin typeface="華康粗圓體(P)" panose="020F0700000000000000" pitchFamily="34" charset="-120"/>
            <a:ea typeface="華康粗圓體(P)" panose="020F0700000000000000" pitchFamily="34" charset="-120"/>
          </a:endParaRPr>
        </a:p>
      </dgm:t>
    </dgm:pt>
    <dgm:pt modelId="{F3374566-5363-496E-AF3B-0994928FF0A1}" type="parTrans" cxnId="{680BF4E4-7AD0-4AFF-9A58-9D893E92456B}">
      <dgm:prSet/>
      <dgm:spPr/>
      <dgm:t>
        <a:bodyPr/>
        <a:lstStyle/>
        <a:p>
          <a:endParaRPr lang="zh-TW" altLang="en-US">
            <a:latin typeface="華康粗圓體(P)" panose="020F0700000000000000" pitchFamily="34" charset="-120"/>
            <a:ea typeface="華康粗圓體(P)" panose="020F0700000000000000" pitchFamily="34" charset="-120"/>
          </a:endParaRPr>
        </a:p>
      </dgm:t>
    </dgm:pt>
    <dgm:pt modelId="{18678F51-C9DB-4DD5-BAC4-5D8B723295FC}">
      <dgm:prSet phldrT="[文字]"/>
      <dgm:spPr>
        <a:solidFill>
          <a:srgbClr val="FF5D5D"/>
        </a:solidFill>
        <a:ln w="38100">
          <a:solidFill>
            <a:srgbClr val="D20000"/>
          </a:solidFill>
        </a:ln>
      </dgm:spPr>
      <dgm:t>
        <a:bodyPr/>
        <a:lstStyle/>
        <a:p>
          <a:r>
            <a:rPr lang="zh-TW" altLang="en-US" b="1" dirty="0">
              <a:solidFill>
                <a:schemeClr val="tx1"/>
              </a:solidFill>
              <a:effectLst/>
              <a:latin typeface="微軟正黑體" panose="020B0604030504040204" pitchFamily="34" charset="-120"/>
              <a:ea typeface="微軟正黑體" panose="020B0604030504040204" pitchFamily="34" charset="-120"/>
            </a:rPr>
            <a:t>交換</a:t>
          </a:r>
        </a:p>
      </dgm:t>
    </dgm:pt>
    <dgm:pt modelId="{FC8F0FD7-808A-48D7-98AF-9803DC35488E}" type="sibTrans" cxnId="{F3C6A0F0-69F6-4D02-9D29-1637E92E5265}">
      <dgm:prSet/>
      <dgm:spPr/>
      <dgm:t>
        <a:bodyPr/>
        <a:lstStyle/>
        <a:p>
          <a:endParaRPr lang="zh-TW" altLang="en-US">
            <a:latin typeface="華康粗圓體(P)" panose="020F0700000000000000" pitchFamily="34" charset="-120"/>
            <a:ea typeface="華康粗圓體(P)" panose="020F0700000000000000" pitchFamily="34" charset="-120"/>
          </a:endParaRPr>
        </a:p>
      </dgm:t>
    </dgm:pt>
    <dgm:pt modelId="{F3DB99FD-C694-46C7-B7FA-58A696B363EF}" type="parTrans" cxnId="{F3C6A0F0-69F6-4D02-9D29-1637E92E5265}">
      <dgm:prSet/>
      <dgm:spPr/>
      <dgm:t>
        <a:bodyPr/>
        <a:lstStyle/>
        <a:p>
          <a:endParaRPr lang="zh-TW" altLang="en-US">
            <a:latin typeface="華康粗圓體(P)" panose="020F0700000000000000" pitchFamily="34" charset="-120"/>
            <a:ea typeface="華康粗圓體(P)" panose="020F0700000000000000" pitchFamily="34" charset="-120"/>
          </a:endParaRPr>
        </a:p>
      </dgm:t>
    </dgm:pt>
    <dgm:pt modelId="{5A3BE4F7-26B9-4E99-B80C-83557733427A}" type="pres">
      <dgm:prSet presAssocID="{07A0BF7B-E306-4B90-890A-2647C87B1F44}" presName="cycleMatrixDiagram" presStyleCnt="0">
        <dgm:presLayoutVars>
          <dgm:chMax val="1"/>
          <dgm:dir/>
          <dgm:animLvl val="lvl"/>
          <dgm:resizeHandles val="exact"/>
        </dgm:presLayoutVars>
      </dgm:prSet>
      <dgm:spPr/>
      <dgm:t>
        <a:bodyPr/>
        <a:lstStyle/>
        <a:p>
          <a:endParaRPr lang="zh-TW" altLang="en-US"/>
        </a:p>
      </dgm:t>
    </dgm:pt>
    <dgm:pt modelId="{922EE4EE-9B87-4470-B995-6F8718017FFD}" type="pres">
      <dgm:prSet presAssocID="{07A0BF7B-E306-4B90-890A-2647C87B1F44}" presName="children" presStyleCnt="0"/>
      <dgm:spPr/>
    </dgm:pt>
    <dgm:pt modelId="{87A8E6A7-F40C-42A1-8F03-4C2FC44E05A1}" type="pres">
      <dgm:prSet presAssocID="{07A0BF7B-E306-4B90-890A-2647C87B1F44}" presName="child1group" presStyleCnt="0"/>
      <dgm:spPr/>
    </dgm:pt>
    <dgm:pt modelId="{205CA122-D0BE-484C-8CAF-A58D79045A88}" type="pres">
      <dgm:prSet presAssocID="{07A0BF7B-E306-4B90-890A-2647C87B1F44}" presName="child1" presStyleLbl="bgAcc1" presStyleIdx="0" presStyleCnt="4" custLinFactNeighborX="-7933"/>
      <dgm:spPr/>
      <dgm:t>
        <a:bodyPr/>
        <a:lstStyle/>
        <a:p>
          <a:endParaRPr lang="zh-TW" altLang="en-US"/>
        </a:p>
      </dgm:t>
    </dgm:pt>
    <dgm:pt modelId="{EBD61522-FE07-491A-BA4B-AE973DAE196C}" type="pres">
      <dgm:prSet presAssocID="{07A0BF7B-E306-4B90-890A-2647C87B1F44}" presName="child1Text" presStyleLbl="bgAcc1" presStyleIdx="0" presStyleCnt="4">
        <dgm:presLayoutVars>
          <dgm:bulletEnabled val="1"/>
        </dgm:presLayoutVars>
      </dgm:prSet>
      <dgm:spPr/>
      <dgm:t>
        <a:bodyPr/>
        <a:lstStyle/>
        <a:p>
          <a:endParaRPr lang="zh-TW" altLang="en-US"/>
        </a:p>
      </dgm:t>
    </dgm:pt>
    <dgm:pt modelId="{B46F2419-6274-49D4-8F6A-E8D82A10000A}" type="pres">
      <dgm:prSet presAssocID="{07A0BF7B-E306-4B90-890A-2647C87B1F44}" presName="child2group" presStyleCnt="0"/>
      <dgm:spPr/>
    </dgm:pt>
    <dgm:pt modelId="{C9D8606D-8C19-4EB7-A791-96AC5012823F}" type="pres">
      <dgm:prSet presAssocID="{07A0BF7B-E306-4B90-890A-2647C87B1F44}" presName="child2" presStyleLbl="bgAcc1" presStyleIdx="1" presStyleCnt="4" custScaleX="105470" custLinFactNeighborX="5198"/>
      <dgm:spPr/>
      <dgm:t>
        <a:bodyPr/>
        <a:lstStyle/>
        <a:p>
          <a:endParaRPr lang="zh-TW" altLang="en-US"/>
        </a:p>
      </dgm:t>
    </dgm:pt>
    <dgm:pt modelId="{C24C5D6A-FE04-491F-AB39-A8B4314B0B19}" type="pres">
      <dgm:prSet presAssocID="{07A0BF7B-E306-4B90-890A-2647C87B1F44}" presName="child2Text" presStyleLbl="bgAcc1" presStyleIdx="1" presStyleCnt="4">
        <dgm:presLayoutVars>
          <dgm:bulletEnabled val="1"/>
        </dgm:presLayoutVars>
      </dgm:prSet>
      <dgm:spPr/>
      <dgm:t>
        <a:bodyPr/>
        <a:lstStyle/>
        <a:p>
          <a:endParaRPr lang="zh-TW" altLang="en-US"/>
        </a:p>
      </dgm:t>
    </dgm:pt>
    <dgm:pt modelId="{C9831B1E-C49D-481F-814F-33B2C5317D93}" type="pres">
      <dgm:prSet presAssocID="{07A0BF7B-E306-4B90-890A-2647C87B1F44}" presName="child3group" presStyleCnt="0"/>
      <dgm:spPr/>
    </dgm:pt>
    <dgm:pt modelId="{714481CD-6101-42B7-A8F1-7571A9557CFA}" type="pres">
      <dgm:prSet presAssocID="{07A0BF7B-E306-4B90-890A-2647C87B1F44}" presName="child3" presStyleLbl="bgAcc1" presStyleIdx="2" presStyleCnt="4" custLinFactNeighborX="9454" custLinFactNeighborY="-22466"/>
      <dgm:spPr/>
      <dgm:t>
        <a:bodyPr/>
        <a:lstStyle/>
        <a:p>
          <a:endParaRPr lang="zh-TW" altLang="en-US"/>
        </a:p>
      </dgm:t>
    </dgm:pt>
    <dgm:pt modelId="{582942DA-B153-4297-8DA8-1E5D1CA97A65}" type="pres">
      <dgm:prSet presAssocID="{07A0BF7B-E306-4B90-890A-2647C87B1F44}" presName="child3Text" presStyleLbl="bgAcc1" presStyleIdx="2" presStyleCnt="4">
        <dgm:presLayoutVars>
          <dgm:bulletEnabled val="1"/>
        </dgm:presLayoutVars>
      </dgm:prSet>
      <dgm:spPr/>
      <dgm:t>
        <a:bodyPr/>
        <a:lstStyle/>
        <a:p>
          <a:endParaRPr lang="zh-TW" altLang="en-US"/>
        </a:p>
      </dgm:t>
    </dgm:pt>
    <dgm:pt modelId="{0D9CE4DA-9019-4D2C-A211-EE3D9766BE81}" type="pres">
      <dgm:prSet presAssocID="{07A0BF7B-E306-4B90-890A-2647C87B1F44}" presName="child4group" presStyleCnt="0"/>
      <dgm:spPr/>
    </dgm:pt>
    <dgm:pt modelId="{761422D9-6D5A-41EB-BB10-3569AF03D43E}" type="pres">
      <dgm:prSet presAssocID="{07A0BF7B-E306-4B90-890A-2647C87B1F44}" presName="child4" presStyleLbl="bgAcc1" presStyleIdx="3" presStyleCnt="4" custLinFactNeighborX="-7933" custLinFactNeighborY="-22466"/>
      <dgm:spPr/>
      <dgm:t>
        <a:bodyPr/>
        <a:lstStyle/>
        <a:p>
          <a:endParaRPr lang="zh-TW" altLang="en-US"/>
        </a:p>
      </dgm:t>
    </dgm:pt>
    <dgm:pt modelId="{5811F889-52DF-4121-B0FF-DD621B964CAE}" type="pres">
      <dgm:prSet presAssocID="{07A0BF7B-E306-4B90-890A-2647C87B1F44}" presName="child4Text" presStyleLbl="bgAcc1" presStyleIdx="3" presStyleCnt="4">
        <dgm:presLayoutVars>
          <dgm:bulletEnabled val="1"/>
        </dgm:presLayoutVars>
      </dgm:prSet>
      <dgm:spPr/>
      <dgm:t>
        <a:bodyPr/>
        <a:lstStyle/>
        <a:p>
          <a:endParaRPr lang="zh-TW" altLang="en-US"/>
        </a:p>
      </dgm:t>
    </dgm:pt>
    <dgm:pt modelId="{7C225242-4D9F-4379-A906-47E156946CB8}" type="pres">
      <dgm:prSet presAssocID="{07A0BF7B-E306-4B90-890A-2647C87B1F44}" presName="childPlaceholder" presStyleCnt="0"/>
      <dgm:spPr/>
    </dgm:pt>
    <dgm:pt modelId="{7DC68BEC-6241-451A-BD97-40C14425AF96}" type="pres">
      <dgm:prSet presAssocID="{07A0BF7B-E306-4B90-890A-2647C87B1F44}" presName="circle" presStyleCnt="0"/>
      <dgm:spPr/>
    </dgm:pt>
    <dgm:pt modelId="{42E1FF42-01A1-4C7E-8F85-4EDC379A5F7E}" type="pres">
      <dgm:prSet presAssocID="{07A0BF7B-E306-4B90-890A-2647C87B1F44}" presName="quadrant1" presStyleLbl="node1" presStyleIdx="0" presStyleCnt="4">
        <dgm:presLayoutVars>
          <dgm:chMax val="1"/>
          <dgm:bulletEnabled val="1"/>
        </dgm:presLayoutVars>
      </dgm:prSet>
      <dgm:spPr/>
      <dgm:t>
        <a:bodyPr/>
        <a:lstStyle/>
        <a:p>
          <a:endParaRPr lang="zh-TW" altLang="en-US"/>
        </a:p>
      </dgm:t>
    </dgm:pt>
    <dgm:pt modelId="{6B796255-A1FC-4650-B2A2-6D69429FDA4D}" type="pres">
      <dgm:prSet presAssocID="{07A0BF7B-E306-4B90-890A-2647C87B1F44}" presName="quadrant2" presStyleLbl="node1" presStyleIdx="1" presStyleCnt="4">
        <dgm:presLayoutVars>
          <dgm:chMax val="1"/>
          <dgm:bulletEnabled val="1"/>
        </dgm:presLayoutVars>
      </dgm:prSet>
      <dgm:spPr/>
      <dgm:t>
        <a:bodyPr/>
        <a:lstStyle/>
        <a:p>
          <a:endParaRPr lang="zh-TW" altLang="en-US"/>
        </a:p>
      </dgm:t>
    </dgm:pt>
    <dgm:pt modelId="{C14146B9-F0B0-4DF9-B4EA-80F6D367067F}" type="pres">
      <dgm:prSet presAssocID="{07A0BF7B-E306-4B90-890A-2647C87B1F44}" presName="quadrant3" presStyleLbl="node1" presStyleIdx="2" presStyleCnt="4">
        <dgm:presLayoutVars>
          <dgm:chMax val="1"/>
          <dgm:bulletEnabled val="1"/>
        </dgm:presLayoutVars>
      </dgm:prSet>
      <dgm:spPr/>
      <dgm:t>
        <a:bodyPr/>
        <a:lstStyle/>
        <a:p>
          <a:endParaRPr lang="zh-TW" altLang="en-US"/>
        </a:p>
      </dgm:t>
    </dgm:pt>
    <dgm:pt modelId="{4D82FD52-4E6D-4686-8B26-37560A26DFFD}" type="pres">
      <dgm:prSet presAssocID="{07A0BF7B-E306-4B90-890A-2647C87B1F44}" presName="quadrant4" presStyleLbl="node1" presStyleIdx="3" presStyleCnt="4">
        <dgm:presLayoutVars>
          <dgm:chMax val="1"/>
          <dgm:bulletEnabled val="1"/>
        </dgm:presLayoutVars>
      </dgm:prSet>
      <dgm:spPr/>
      <dgm:t>
        <a:bodyPr/>
        <a:lstStyle/>
        <a:p>
          <a:endParaRPr lang="zh-TW" altLang="en-US"/>
        </a:p>
      </dgm:t>
    </dgm:pt>
    <dgm:pt modelId="{676074E6-4122-4E73-9FD4-2D307AEB6D6E}" type="pres">
      <dgm:prSet presAssocID="{07A0BF7B-E306-4B90-890A-2647C87B1F44}" presName="quadrantPlaceholder" presStyleCnt="0"/>
      <dgm:spPr/>
    </dgm:pt>
    <dgm:pt modelId="{280DB2C7-FDB7-465A-8BCD-F513186FFB39}" type="pres">
      <dgm:prSet presAssocID="{07A0BF7B-E306-4B90-890A-2647C87B1F44}" presName="center1" presStyleLbl="fgShp" presStyleIdx="0" presStyleCnt="2"/>
      <dgm:spPr/>
    </dgm:pt>
    <dgm:pt modelId="{1836DD5C-160A-48BF-A3B1-4E7365646B60}" type="pres">
      <dgm:prSet presAssocID="{07A0BF7B-E306-4B90-890A-2647C87B1F44}" presName="center2" presStyleLbl="fgShp" presStyleIdx="1" presStyleCnt="2"/>
      <dgm:spPr/>
    </dgm:pt>
  </dgm:ptLst>
  <dgm:cxnLst>
    <dgm:cxn modelId="{B97B9CE3-B1FA-4115-A895-2F2063BAC1C2}" type="presOf" srcId="{84FDC77E-4F1B-4189-A471-A7692A434C44}" destId="{C9D8606D-8C19-4EB7-A791-96AC5012823F}" srcOrd="0" destOrd="0" presId="urn:microsoft.com/office/officeart/2005/8/layout/cycle4"/>
    <dgm:cxn modelId="{A87981FA-7C66-4460-A5E1-811271CB3A37}" srcId="{18678F51-C9DB-4DD5-BAC4-5D8B723295FC}" destId="{C2D8252F-56C2-4792-A4B4-1B1C7C1843EF}" srcOrd="0" destOrd="0" parTransId="{36FEE524-4503-4C25-9917-636F6B49575A}" sibTransId="{73B03EA0-7A23-4E30-A238-38700C13BE52}"/>
    <dgm:cxn modelId="{BAAB08DC-5BB3-479F-B7A4-DAE0B823E563}" srcId="{902425AE-C795-4FCF-9FD3-AF88C053363D}" destId="{E31975FB-55D4-4410-8C9C-F5CE0787BE2F}" srcOrd="0" destOrd="0" parTransId="{CE05168E-A4EC-4A9E-91B8-0BF204923619}" sibTransId="{F2157CDB-6AAF-48B5-91D4-4108499B1C74}"/>
    <dgm:cxn modelId="{EE035EBE-1A99-434A-94F8-5E365C4EAB4C}" type="presOf" srcId="{E31975FB-55D4-4410-8C9C-F5CE0787BE2F}" destId="{5811F889-52DF-4121-B0FF-DD621B964CAE}" srcOrd="1" destOrd="0" presId="urn:microsoft.com/office/officeart/2005/8/layout/cycle4"/>
    <dgm:cxn modelId="{F3C6A0F0-69F6-4D02-9D29-1637E92E5265}" srcId="{07A0BF7B-E306-4B90-890A-2647C87B1F44}" destId="{18678F51-C9DB-4DD5-BAC4-5D8B723295FC}" srcOrd="0" destOrd="0" parTransId="{F3DB99FD-C694-46C7-B7FA-58A696B363EF}" sibTransId="{FC8F0FD7-808A-48D7-98AF-9803DC35488E}"/>
    <dgm:cxn modelId="{1407DCEC-1DDC-4F27-AA9E-811783C04557}" type="presOf" srcId="{53B2D41D-7C4A-4E5D-93F6-155F266D0CE8}" destId="{582942DA-B153-4297-8DA8-1E5D1CA97A65}" srcOrd="1" destOrd="0" presId="urn:microsoft.com/office/officeart/2005/8/layout/cycle4"/>
    <dgm:cxn modelId="{94F70309-D11C-48F7-BC48-BB6429B9DCA8}" srcId="{18678F51-C9DB-4DD5-BAC4-5D8B723295FC}" destId="{EA99C208-F43B-48BC-97D2-5C2DB1E06DEF}" srcOrd="1" destOrd="0" parTransId="{322876FA-337E-4C8F-B2CC-B1DA8CA5282E}" sibTransId="{28EF4F2B-8D43-4452-B7E5-CC4905DD79CA}"/>
    <dgm:cxn modelId="{8EAE3807-91AD-4321-BD4D-9C110EDB0661}" type="presOf" srcId="{902425AE-C795-4FCF-9FD3-AF88C053363D}" destId="{4D82FD52-4E6D-4686-8B26-37560A26DFFD}" srcOrd="0" destOrd="0" presId="urn:microsoft.com/office/officeart/2005/8/layout/cycle4"/>
    <dgm:cxn modelId="{069741C2-C430-49A4-B4F3-B141F3A49901}" type="presOf" srcId="{56E8DEA5-8F80-4E66-9E34-D45318A1A502}" destId="{C9D8606D-8C19-4EB7-A791-96AC5012823F}" srcOrd="0" destOrd="1" presId="urn:microsoft.com/office/officeart/2005/8/layout/cycle4"/>
    <dgm:cxn modelId="{D1F62040-A02E-4C46-B7FB-EEA3922EC724}" type="presOf" srcId="{07432E39-5BED-4FA8-A3AB-987CEAE80E60}" destId="{6B796255-A1FC-4650-B2A2-6D69429FDA4D}" srcOrd="0" destOrd="0" presId="urn:microsoft.com/office/officeart/2005/8/layout/cycle4"/>
    <dgm:cxn modelId="{680BF4E4-7AD0-4AFF-9A58-9D893E92456B}" srcId="{07432E39-5BED-4FA8-A3AB-987CEAE80E60}" destId="{56E8DEA5-8F80-4E66-9E34-D45318A1A502}" srcOrd="1" destOrd="0" parTransId="{F3374566-5363-496E-AF3B-0994928FF0A1}" sibTransId="{17632960-40A5-4A08-AB85-60BADEE1AA69}"/>
    <dgm:cxn modelId="{42869A29-8805-4EB3-8521-D15DBBD4AB3A}" type="presOf" srcId="{C2D8252F-56C2-4792-A4B4-1B1C7C1843EF}" destId="{205CA122-D0BE-484C-8CAF-A58D79045A88}" srcOrd="0" destOrd="0" presId="urn:microsoft.com/office/officeart/2005/8/layout/cycle4"/>
    <dgm:cxn modelId="{5B73BAFF-345D-4F02-BA0D-7F6FF94CC416}" type="presOf" srcId="{EA99C208-F43B-48BC-97D2-5C2DB1E06DEF}" destId="{205CA122-D0BE-484C-8CAF-A58D79045A88}" srcOrd="0" destOrd="1" presId="urn:microsoft.com/office/officeart/2005/8/layout/cycle4"/>
    <dgm:cxn modelId="{C5CF5295-D72B-4D3D-AE6F-836552737559}" type="presOf" srcId="{84FDC77E-4F1B-4189-A471-A7692A434C44}" destId="{C24C5D6A-FE04-491F-AB39-A8B4314B0B19}" srcOrd="1" destOrd="0" presId="urn:microsoft.com/office/officeart/2005/8/layout/cycle4"/>
    <dgm:cxn modelId="{831BEB8E-5E94-4E32-AA0C-0A3D81BE7111}" type="presOf" srcId="{E31975FB-55D4-4410-8C9C-F5CE0787BE2F}" destId="{761422D9-6D5A-41EB-BB10-3569AF03D43E}" srcOrd="0" destOrd="0" presId="urn:microsoft.com/office/officeart/2005/8/layout/cycle4"/>
    <dgm:cxn modelId="{15BF5DD1-C352-4221-9EA6-31FFCF29832D}" type="presOf" srcId="{07A0BF7B-E306-4B90-890A-2647C87B1F44}" destId="{5A3BE4F7-26B9-4E99-B80C-83557733427A}" srcOrd="0" destOrd="0" presId="urn:microsoft.com/office/officeart/2005/8/layout/cycle4"/>
    <dgm:cxn modelId="{ACB59316-831D-4E9E-ADB3-D641692ABFD0}" type="presOf" srcId="{18678F51-C9DB-4DD5-BAC4-5D8B723295FC}" destId="{42E1FF42-01A1-4C7E-8F85-4EDC379A5F7E}" srcOrd="0" destOrd="0" presId="urn:microsoft.com/office/officeart/2005/8/layout/cycle4"/>
    <dgm:cxn modelId="{C8725CC3-A131-4B93-8AC0-047204673AF2}" type="presOf" srcId="{56E8DEA5-8F80-4E66-9E34-D45318A1A502}" destId="{C24C5D6A-FE04-491F-AB39-A8B4314B0B19}" srcOrd="1" destOrd="1" presId="urn:microsoft.com/office/officeart/2005/8/layout/cycle4"/>
    <dgm:cxn modelId="{ACF06085-A3DA-4BB3-A074-0D18450198EB}" type="presOf" srcId="{C2D8252F-56C2-4792-A4B4-1B1C7C1843EF}" destId="{EBD61522-FE07-491A-BA4B-AE973DAE196C}" srcOrd="1" destOrd="0" presId="urn:microsoft.com/office/officeart/2005/8/layout/cycle4"/>
    <dgm:cxn modelId="{94237AF1-5EA9-414E-BD9F-5881D962143E}" srcId="{07A0BF7B-E306-4B90-890A-2647C87B1F44}" destId="{8BB18A9B-139C-45DC-A565-4A70E88EF09F}" srcOrd="2" destOrd="0" parTransId="{973F202B-3803-44A7-94A5-605F5E51E1C6}" sibTransId="{2A1999AB-915C-4E65-B0FD-4A89CAAEA337}"/>
    <dgm:cxn modelId="{B84554B9-7DE3-4A98-900F-ED05D6EC64B8}" type="presOf" srcId="{EA99C208-F43B-48BC-97D2-5C2DB1E06DEF}" destId="{EBD61522-FE07-491A-BA4B-AE973DAE196C}" srcOrd="1" destOrd="1" presId="urn:microsoft.com/office/officeart/2005/8/layout/cycle4"/>
    <dgm:cxn modelId="{3D53F2C7-D71F-4680-95D4-23B363CF8628}" srcId="{8BB18A9B-139C-45DC-A565-4A70E88EF09F}" destId="{53B2D41D-7C4A-4E5D-93F6-155F266D0CE8}" srcOrd="0" destOrd="0" parTransId="{ED9B61B2-929D-498D-93D5-39D253EF9078}" sibTransId="{AB7FF631-FB49-4234-93F3-F72B9D7BB894}"/>
    <dgm:cxn modelId="{E0035509-64B3-4735-9B3F-2935C734CA6B}" type="presOf" srcId="{8BB18A9B-139C-45DC-A565-4A70E88EF09F}" destId="{C14146B9-F0B0-4DF9-B4EA-80F6D367067F}" srcOrd="0" destOrd="0" presId="urn:microsoft.com/office/officeart/2005/8/layout/cycle4"/>
    <dgm:cxn modelId="{9503B5A3-0397-484E-9B42-3A4BB144423C}" srcId="{07A0BF7B-E306-4B90-890A-2647C87B1F44}" destId="{902425AE-C795-4FCF-9FD3-AF88C053363D}" srcOrd="3" destOrd="0" parTransId="{0B9BC535-FE5B-4DE5-825F-AB8AA53AEA78}" sibTransId="{A7CCF69A-3074-47DD-866A-584B20D8CB11}"/>
    <dgm:cxn modelId="{3DECC655-30C5-4F17-A0D7-B3DDE43AD104}" srcId="{07A0BF7B-E306-4B90-890A-2647C87B1F44}" destId="{07432E39-5BED-4FA8-A3AB-987CEAE80E60}" srcOrd="1" destOrd="0" parTransId="{B3E84A59-D110-4E13-BDEB-BD8FC3D03DB5}" sibTransId="{CC6ABD39-6B1D-48B8-8907-8BF1605DFD4B}"/>
    <dgm:cxn modelId="{A0026CC1-58DE-43A7-8CC7-A7F66D3139B4}" type="presOf" srcId="{53B2D41D-7C4A-4E5D-93F6-155F266D0CE8}" destId="{714481CD-6101-42B7-A8F1-7571A9557CFA}" srcOrd="0" destOrd="0" presId="urn:microsoft.com/office/officeart/2005/8/layout/cycle4"/>
    <dgm:cxn modelId="{F15F2A75-3646-42B6-B950-1DF2582468AC}" srcId="{07432E39-5BED-4FA8-A3AB-987CEAE80E60}" destId="{84FDC77E-4F1B-4189-A471-A7692A434C44}" srcOrd="0" destOrd="0" parTransId="{7ABE5AD6-AE8B-48B4-A166-64076185FB66}" sibTransId="{C4AB611A-87F9-41E9-8BE5-8D619DFEB916}"/>
    <dgm:cxn modelId="{C63704DF-DEA1-4128-940B-01014D2E72E8}" type="presParOf" srcId="{5A3BE4F7-26B9-4E99-B80C-83557733427A}" destId="{922EE4EE-9B87-4470-B995-6F8718017FFD}" srcOrd="0" destOrd="0" presId="urn:microsoft.com/office/officeart/2005/8/layout/cycle4"/>
    <dgm:cxn modelId="{3B6DD545-5EBE-40B4-A872-E121DBE425F3}" type="presParOf" srcId="{922EE4EE-9B87-4470-B995-6F8718017FFD}" destId="{87A8E6A7-F40C-42A1-8F03-4C2FC44E05A1}" srcOrd="0" destOrd="0" presId="urn:microsoft.com/office/officeart/2005/8/layout/cycle4"/>
    <dgm:cxn modelId="{D4F13FBD-D182-4F69-8ECE-2095F6AF6118}" type="presParOf" srcId="{87A8E6A7-F40C-42A1-8F03-4C2FC44E05A1}" destId="{205CA122-D0BE-484C-8CAF-A58D79045A88}" srcOrd="0" destOrd="0" presId="urn:microsoft.com/office/officeart/2005/8/layout/cycle4"/>
    <dgm:cxn modelId="{AEDAE2CF-050E-454A-AB4C-0510D31AE9E3}" type="presParOf" srcId="{87A8E6A7-F40C-42A1-8F03-4C2FC44E05A1}" destId="{EBD61522-FE07-491A-BA4B-AE973DAE196C}" srcOrd="1" destOrd="0" presId="urn:microsoft.com/office/officeart/2005/8/layout/cycle4"/>
    <dgm:cxn modelId="{73983544-305E-46A0-A709-41943BE105FC}" type="presParOf" srcId="{922EE4EE-9B87-4470-B995-6F8718017FFD}" destId="{B46F2419-6274-49D4-8F6A-E8D82A10000A}" srcOrd="1" destOrd="0" presId="urn:microsoft.com/office/officeart/2005/8/layout/cycle4"/>
    <dgm:cxn modelId="{8EB114C3-EC03-4BF8-AC13-C93C970DCDEE}" type="presParOf" srcId="{B46F2419-6274-49D4-8F6A-E8D82A10000A}" destId="{C9D8606D-8C19-4EB7-A791-96AC5012823F}" srcOrd="0" destOrd="0" presId="urn:microsoft.com/office/officeart/2005/8/layout/cycle4"/>
    <dgm:cxn modelId="{898569AA-BF19-4C6B-9280-DB0C441982DA}" type="presParOf" srcId="{B46F2419-6274-49D4-8F6A-E8D82A10000A}" destId="{C24C5D6A-FE04-491F-AB39-A8B4314B0B19}" srcOrd="1" destOrd="0" presId="urn:microsoft.com/office/officeart/2005/8/layout/cycle4"/>
    <dgm:cxn modelId="{9D555AC2-0D1F-49F7-9B3A-F03A2E35B3B5}" type="presParOf" srcId="{922EE4EE-9B87-4470-B995-6F8718017FFD}" destId="{C9831B1E-C49D-481F-814F-33B2C5317D93}" srcOrd="2" destOrd="0" presId="urn:microsoft.com/office/officeart/2005/8/layout/cycle4"/>
    <dgm:cxn modelId="{3D36332D-0674-4459-9963-AAB735E884A0}" type="presParOf" srcId="{C9831B1E-C49D-481F-814F-33B2C5317D93}" destId="{714481CD-6101-42B7-A8F1-7571A9557CFA}" srcOrd="0" destOrd="0" presId="urn:microsoft.com/office/officeart/2005/8/layout/cycle4"/>
    <dgm:cxn modelId="{81BF35D5-C9D8-4822-8406-C3EF5D975C7F}" type="presParOf" srcId="{C9831B1E-C49D-481F-814F-33B2C5317D93}" destId="{582942DA-B153-4297-8DA8-1E5D1CA97A65}" srcOrd="1" destOrd="0" presId="urn:microsoft.com/office/officeart/2005/8/layout/cycle4"/>
    <dgm:cxn modelId="{2C883E86-A458-492A-BA6F-893CABB63791}" type="presParOf" srcId="{922EE4EE-9B87-4470-B995-6F8718017FFD}" destId="{0D9CE4DA-9019-4D2C-A211-EE3D9766BE81}" srcOrd="3" destOrd="0" presId="urn:microsoft.com/office/officeart/2005/8/layout/cycle4"/>
    <dgm:cxn modelId="{3DFE74C0-F288-4C1E-89FB-297455B58831}" type="presParOf" srcId="{0D9CE4DA-9019-4D2C-A211-EE3D9766BE81}" destId="{761422D9-6D5A-41EB-BB10-3569AF03D43E}" srcOrd="0" destOrd="0" presId="urn:microsoft.com/office/officeart/2005/8/layout/cycle4"/>
    <dgm:cxn modelId="{03E7CEE2-EDB6-4D07-A107-E41881A5CE8B}" type="presParOf" srcId="{0D9CE4DA-9019-4D2C-A211-EE3D9766BE81}" destId="{5811F889-52DF-4121-B0FF-DD621B964CAE}" srcOrd="1" destOrd="0" presId="urn:microsoft.com/office/officeart/2005/8/layout/cycle4"/>
    <dgm:cxn modelId="{3311C865-5D28-46D2-AE75-1F38421E1706}" type="presParOf" srcId="{922EE4EE-9B87-4470-B995-6F8718017FFD}" destId="{7C225242-4D9F-4379-A906-47E156946CB8}" srcOrd="4" destOrd="0" presId="urn:microsoft.com/office/officeart/2005/8/layout/cycle4"/>
    <dgm:cxn modelId="{A536B1BC-16AA-47F1-8B9A-9FFECC1C8E61}" type="presParOf" srcId="{5A3BE4F7-26B9-4E99-B80C-83557733427A}" destId="{7DC68BEC-6241-451A-BD97-40C14425AF96}" srcOrd="1" destOrd="0" presId="urn:microsoft.com/office/officeart/2005/8/layout/cycle4"/>
    <dgm:cxn modelId="{A50531C9-E05B-4EFF-A0F3-CF4D7EFDAEC3}" type="presParOf" srcId="{7DC68BEC-6241-451A-BD97-40C14425AF96}" destId="{42E1FF42-01A1-4C7E-8F85-4EDC379A5F7E}" srcOrd="0" destOrd="0" presId="urn:microsoft.com/office/officeart/2005/8/layout/cycle4"/>
    <dgm:cxn modelId="{7F4E4636-9D4B-444D-963C-C7F1631D7507}" type="presParOf" srcId="{7DC68BEC-6241-451A-BD97-40C14425AF96}" destId="{6B796255-A1FC-4650-B2A2-6D69429FDA4D}" srcOrd="1" destOrd="0" presId="urn:microsoft.com/office/officeart/2005/8/layout/cycle4"/>
    <dgm:cxn modelId="{9BF472E1-C7E8-4054-81EB-A27F11DE9D49}" type="presParOf" srcId="{7DC68BEC-6241-451A-BD97-40C14425AF96}" destId="{C14146B9-F0B0-4DF9-B4EA-80F6D367067F}" srcOrd="2" destOrd="0" presId="urn:microsoft.com/office/officeart/2005/8/layout/cycle4"/>
    <dgm:cxn modelId="{191E5CDE-E45C-4196-B378-6B9742C4B7F8}" type="presParOf" srcId="{7DC68BEC-6241-451A-BD97-40C14425AF96}" destId="{4D82FD52-4E6D-4686-8B26-37560A26DFFD}" srcOrd="3" destOrd="0" presId="urn:microsoft.com/office/officeart/2005/8/layout/cycle4"/>
    <dgm:cxn modelId="{E22635F9-A079-41B0-8BC8-B55FCD57554E}" type="presParOf" srcId="{7DC68BEC-6241-451A-BD97-40C14425AF96}" destId="{676074E6-4122-4E73-9FD4-2D307AEB6D6E}" srcOrd="4" destOrd="0" presId="urn:microsoft.com/office/officeart/2005/8/layout/cycle4"/>
    <dgm:cxn modelId="{DE0C9E42-2F45-4C20-B16E-F59231A7AED8}" type="presParOf" srcId="{5A3BE4F7-26B9-4E99-B80C-83557733427A}" destId="{280DB2C7-FDB7-465A-8BCD-F513186FFB39}" srcOrd="2" destOrd="0" presId="urn:microsoft.com/office/officeart/2005/8/layout/cycle4"/>
    <dgm:cxn modelId="{51D280A2-CE4C-4701-8C47-E1349DF2A03F}" type="presParOf" srcId="{5A3BE4F7-26B9-4E99-B80C-83557733427A}" destId="{1836DD5C-160A-48BF-A3B1-4E7365646B60}" srcOrd="3" destOrd="0" presId="urn:microsoft.com/office/officeart/2005/8/layout/cycle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3A3282-0282-481F-BBE2-71047AA8A357}" type="doc">
      <dgm:prSet loTypeId="urn:microsoft.com/office/officeart/2008/layout/VerticalCurvedList" loCatId="list" qsTypeId="urn:microsoft.com/office/officeart/2005/8/quickstyle/3d1" qsCatId="3D" csTypeId="urn:microsoft.com/office/officeart/2005/8/colors/colorful1" csCatId="colorful" phldr="1"/>
      <dgm:spPr/>
      <dgm:t>
        <a:bodyPr/>
        <a:lstStyle/>
        <a:p>
          <a:endParaRPr lang="zh-TW" altLang="en-US"/>
        </a:p>
      </dgm:t>
    </dgm:pt>
    <dgm:pt modelId="{CE2AB03C-EFCE-439A-AA45-894309532546}">
      <dgm:prSet phldrT="[文字]" custT="1"/>
      <dgm:spPr>
        <a:xfrm>
          <a:off x="537877" y="399092"/>
          <a:ext cx="4666114" cy="794182"/>
        </a:xfrm>
        <a:prstGeom prst="rect">
          <a:avLst/>
        </a:prstGeom>
        <a:scene3d>
          <a:camera prst="orthographicFront"/>
          <a:lightRig rig="flat" dir="t"/>
        </a:scene3d>
        <a:sp3d prstMaterial="plastic">
          <a:bevelT w="120900" h="88900"/>
          <a:bevelB w="88900" h="31750" prst="angle"/>
        </a:sp3d>
      </dgm:spPr>
      <dgm:t>
        <a:bodyPr/>
        <a:lstStyle/>
        <a:p>
          <a:pPr>
            <a:lnSpc>
              <a:spcPct val="100000"/>
            </a:lnSpc>
          </a:pPr>
          <a:endParaRPr lang="en-US" sz="1500" dirty="0">
            <a:solidFill>
              <a:srgbClr val="000000"/>
            </a:solidFill>
            <a:latin typeface="Calibri"/>
            <a:ea typeface="+mn-ea"/>
            <a:cs typeface="+mn-cs"/>
          </a:endParaRPr>
        </a:p>
      </dgm:t>
    </dgm:pt>
    <dgm:pt modelId="{C1B6A403-4855-4C65-9915-3F9EBC2C3F7F}" type="parTrans" cxnId="{A4F0E27B-13ED-4AE7-92A4-3CD4EF5371AE}">
      <dgm:prSet/>
      <dgm:spPr/>
      <dgm:t>
        <a:bodyPr/>
        <a:lstStyle/>
        <a:p>
          <a:endParaRPr lang="zh-TW" altLang="en-US"/>
        </a:p>
      </dgm:t>
    </dgm:pt>
    <dgm:pt modelId="{608D713B-2C81-4928-B26E-D25499A74C40}" type="sibTrans" cxnId="{A4F0E27B-13ED-4AE7-92A4-3CD4EF5371AE}">
      <dgm:prSet/>
      <dgm:spPr>
        <a:xfrm>
          <a:off x="-5837036" y="-893331"/>
          <a:ext cx="6949054" cy="6949054"/>
        </a:xfrm>
        <a:prstGeom prst="blockArc">
          <a:avLst>
            <a:gd name="adj1" fmla="val 18900000"/>
            <a:gd name="adj2" fmla="val 2700000"/>
            <a:gd name="adj3" fmla="val 311"/>
          </a:avLst>
        </a:prstGeom>
        <a:scene3d>
          <a:camera prst="orthographicFront"/>
          <a:lightRig rig="flat" dir="t"/>
        </a:scene3d>
        <a:sp3d prstMaterial="matte"/>
      </dgm:spPr>
      <dgm:t>
        <a:bodyPr/>
        <a:lstStyle/>
        <a:p>
          <a:endParaRPr lang="zh-TW" altLang="en-US"/>
        </a:p>
      </dgm:t>
    </dgm:pt>
    <dgm:pt modelId="{624A7669-53F2-433A-8D2F-282DB1AC3003}">
      <dgm:prSet phldrT="[文字]"/>
      <dgm:spPr>
        <a:xfrm>
          <a:off x="849870" y="2784832"/>
          <a:ext cx="6197824" cy="794182"/>
        </a:xfrm>
        <a:scene3d>
          <a:camera prst="orthographicFront"/>
          <a:lightRig rig="flat" dir="t"/>
        </a:scene3d>
        <a:sp3d prstMaterial="plastic">
          <a:bevelT w="120900" h="88900"/>
          <a:bevelB w="88900" h="31750" prst="angle"/>
        </a:sp3d>
      </dgm:spPr>
      <dgm:t>
        <a:bodyPr/>
        <a:lstStyle/>
        <a:p>
          <a:r>
            <a:rPr lang="en-US" altLang="zh-TW">
              <a:latin typeface="Calibri"/>
              <a:ea typeface="新細明體" panose="02020500000000000000" pitchFamily="18" charset="-120"/>
              <a:cs typeface="+mn-cs"/>
            </a:rPr>
            <a:t> </a:t>
          </a:r>
        </a:p>
        <a:p>
          <a:endParaRPr lang="zh-TW" altLang="en-US" dirty="0">
            <a:latin typeface="Calibri"/>
            <a:ea typeface="新細明體" panose="02020500000000000000" pitchFamily="18" charset="-120"/>
            <a:cs typeface="+mn-cs"/>
          </a:endParaRPr>
        </a:p>
      </dgm:t>
    </dgm:pt>
    <dgm:pt modelId="{764B19E1-646B-4778-8110-99EC696FA2FC}" type="parTrans" cxnId="{29C037A0-152A-4452-A491-284527DE3F7B}">
      <dgm:prSet/>
      <dgm:spPr/>
      <dgm:t>
        <a:bodyPr/>
        <a:lstStyle/>
        <a:p>
          <a:endParaRPr lang="zh-TW" altLang="en-US"/>
        </a:p>
      </dgm:t>
    </dgm:pt>
    <dgm:pt modelId="{E6B936A5-3475-4E0A-A0CB-551A4CCEC13F}" type="sibTrans" cxnId="{29C037A0-152A-4452-A491-284527DE3F7B}">
      <dgm:prSet/>
      <dgm:spPr/>
      <dgm:t>
        <a:bodyPr/>
        <a:lstStyle/>
        <a:p>
          <a:endParaRPr lang="zh-TW" altLang="en-US"/>
        </a:p>
      </dgm:t>
    </dgm:pt>
    <dgm:pt modelId="{E6C0E43A-28F0-4657-A931-9E39D87E7F5C}" type="pres">
      <dgm:prSet presAssocID="{393A3282-0282-481F-BBE2-71047AA8A357}" presName="Name0" presStyleCnt="0">
        <dgm:presLayoutVars>
          <dgm:chMax val="7"/>
          <dgm:chPref val="7"/>
          <dgm:dir/>
        </dgm:presLayoutVars>
      </dgm:prSet>
      <dgm:spPr/>
      <dgm:t>
        <a:bodyPr/>
        <a:lstStyle/>
        <a:p>
          <a:endParaRPr lang="zh-TW" altLang="en-US"/>
        </a:p>
      </dgm:t>
    </dgm:pt>
    <dgm:pt modelId="{33D65C41-C5B7-4FF2-B983-5CA35EE1C90C}" type="pres">
      <dgm:prSet presAssocID="{393A3282-0282-481F-BBE2-71047AA8A357}" presName="Name1" presStyleCnt="0"/>
      <dgm:spPr/>
    </dgm:pt>
    <dgm:pt modelId="{F466D4D2-62D4-4087-9CFA-0E4EDC4EC2AB}" type="pres">
      <dgm:prSet presAssocID="{393A3282-0282-481F-BBE2-71047AA8A357}" presName="cycle" presStyleCnt="0"/>
      <dgm:spPr/>
    </dgm:pt>
    <dgm:pt modelId="{CE26FBFC-AD63-4816-80DA-0BA183AEF3EB}" type="pres">
      <dgm:prSet presAssocID="{393A3282-0282-481F-BBE2-71047AA8A357}" presName="srcNode" presStyleLbl="node1" presStyleIdx="0" presStyleCnt="2"/>
      <dgm:spPr/>
    </dgm:pt>
    <dgm:pt modelId="{B4978C92-9562-4B8A-9961-B8068DB7154F}" type="pres">
      <dgm:prSet presAssocID="{393A3282-0282-481F-BBE2-71047AA8A357}" presName="conn" presStyleLbl="parChTrans1D2" presStyleIdx="0" presStyleCnt="1"/>
      <dgm:spPr/>
      <dgm:t>
        <a:bodyPr/>
        <a:lstStyle/>
        <a:p>
          <a:endParaRPr lang="zh-TW" altLang="en-US"/>
        </a:p>
      </dgm:t>
    </dgm:pt>
    <dgm:pt modelId="{76E91DB3-FC28-4058-8002-B0483DC65D56}" type="pres">
      <dgm:prSet presAssocID="{393A3282-0282-481F-BBE2-71047AA8A357}" presName="extraNode" presStyleLbl="node1" presStyleIdx="0" presStyleCnt="2"/>
      <dgm:spPr/>
    </dgm:pt>
    <dgm:pt modelId="{78F49F45-7BCD-42FB-BD27-73AE213235FD}" type="pres">
      <dgm:prSet presAssocID="{393A3282-0282-481F-BBE2-71047AA8A357}" presName="dstNode" presStyleLbl="node1" presStyleIdx="0" presStyleCnt="2"/>
      <dgm:spPr/>
    </dgm:pt>
    <dgm:pt modelId="{CEEA3C7B-5C7D-44C6-B0B6-32B4BD57D252}" type="pres">
      <dgm:prSet presAssocID="{CE2AB03C-EFCE-439A-AA45-894309532546}" presName="text_1" presStyleLbl="node1" presStyleIdx="0" presStyleCnt="2" custScaleX="56147" custLinFactNeighborX="-26401" custLinFactNeighborY="278">
        <dgm:presLayoutVars>
          <dgm:bulletEnabled val="1"/>
        </dgm:presLayoutVars>
      </dgm:prSet>
      <dgm:spPr/>
      <dgm:t>
        <a:bodyPr/>
        <a:lstStyle/>
        <a:p>
          <a:endParaRPr lang="zh-TW" altLang="en-US"/>
        </a:p>
      </dgm:t>
    </dgm:pt>
    <dgm:pt modelId="{ADF5B6B0-E58B-41D0-AD97-9A15F6028744}" type="pres">
      <dgm:prSet presAssocID="{CE2AB03C-EFCE-439A-AA45-894309532546}" presName="accent_1" presStyleCnt="0"/>
      <dgm:spPr/>
    </dgm:pt>
    <dgm:pt modelId="{7D3AF449-1309-4A9E-AAFA-CD565BAE42BC}" type="pres">
      <dgm:prSet presAssocID="{CE2AB03C-EFCE-439A-AA45-894309532546}" presName="accentRepeatNode" presStyleLbl="solidFgAcc1" presStyleIdx="0" presStyleCnt="2"/>
      <dgm:spPr>
        <a:xfrm>
          <a:off x="85692" y="297611"/>
          <a:ext cx="992727" cy="992727"/>
        </a:xfrm>
        <a:prstGeom prst="ellipse">
          <a:avLst/>
        </a:prstGeom>
        <a:blipFill rotWithShape="0">
          <a:blip xmlns:r="http://schemas.openxmlformats.org/officeDocument/2006/relationships" r:embed="rId1"/>
          <a:stretch>
            <a:fillRect/>
          </a:stretch>
        </a:blipFill>
        <a:scene3d>
          <a:camera prst="orthographicFront"/>
          <a:lightRig rig="flat" dir="t"/>
        </a:scene3d>
        <a:sp3d z="190500" extrusionH="12700" prstMaterial="plastic">
          <a:bevelT w="50800" h="50800"/>
        </a:sp3d>
      </dgm:spPr>
    </dgm:pt>
    <dgm:pt modelId="{B075C115-DDF6-4591-A95A-F1CD7A8EE5F1}" type="pres">
      <dgm:prSet presAssocID="{624A7669-53F2-433A-8D2F-282DB1AC3003}" presName="text_2" presStyleLbl="node1" presStyleIdx="1" presStyleCnt="2">
        <dgm:presLayoutVars>
          <dgm:bulletEnabled val="1"/>
        </dgm:presLayoutVars>
      </dgm:prSet>
      <dgm:spPr>
        <a:prstGeom prst="rect">
          <a:avLst/>
        </a:prstGeom>
      </dgm:spPr>
      <dgm:t>
        <a:bodyPr/>
        <a:lstStyle/>
        <a:p>
          <a:endParaRPr lang="zh-TW" altLang="en-US"/>
        </a:p>
      </dgm:t>
    </dgm:pt>
    <dgm:pt modelId="{04A4588D-CACF-4889-8A63-DC1788A6D7FA}" type="pres">
      <dgm:prSet presAssocID="{624A7669-53F2-433A-8D2F-282DB1AC3003}" presName="accent_2" presStyleCnt="0"/>
      <dgm:spPr/>
    </dgm:pt>
    <dgm:pt modelId="{1975EF13-C049-40D1-AB99-773232B40BE6}" type="pres">
      <dgm:prSet presAssocID="{624A7669-53F2-433A-8D2F-282DB1AC3003}" presName="accentRepeatNode" presStyleLbl="solidFgAcc1" presStyleIdx="1" presStyleCnt="2"/>
      <dgm:spPr>
        <a:xfrm>
          <a:off x="541015" y="2680572"/>
          <a:ext cx="992727" cy="992727"/>
        </a:xfrm>
        <a:prstGeom prst="ellipse">
          <a:avLst/>
        </a:prstGeom>
        <a:blipFill rotWithShape="0">
          <a:blip xmlns:r="http://schemas.openxmlformats.org/officeDocument/2006/relationships" r:embed="rId2"/>
          <a:stretch>
            <a:fillRect/>
          </a:stretch>
        </a:blipFill>
        <a:scene3d>
          <a:camera prst="orthographicFront"/>
          <a:lightRig rig="flat" dir="t"/>
        </a:scene3d>
        <a:sp3d z="190500" extrusionH="12700" prstMaterial="plastic">
          <a:bevelT w="50800" h="50800"/>
        </a:sp3d>
      </dgm:spPr>
    </dgm:pt>
  </dgm:ptLst>
  <dgm:cxnLst>
    <dgm:cxn modelId="{A4F0E27B-13ED-4AE7-92A4-3CD4EF5371AE}" srcId="{393A3282-0282-481F-BBE2-71047AA8A357}" destId="{CE2AB03C-EFCE-439A-AA45-894309532546}" srcOrd="0" destOrd="0" parTransId="{C1B6A403-4855-4C65-9915-3F9EBC2C3F7F}" sibTransId="{608D713B-2C81-4928-B26E-D25499A74C40}"/>
    <dgm:cxn modelId="{9C76E6FF-7941-4F5D-9934-F7D97B21CA9C}" type="presOf" srcId="{393A3282-0282-481F-BBE2-71047AA8A357}" destId="{E6C0E43A-28F0-4657-A931-9E39D87E7F5C}" srcOrd="0" destOrd="0" presId="urn:microsoft.com/office/officeart/2008/layout/VerticalCurvedList"/>
    <dgm:cxn modelId="{5E330081-7E39-4D03-855C-25E8D6DF32F6}" type="presOf" srcId="{624A7669-53F2-433A-8D2F-282DB1AC3003}" destId="{B075C115-DDF6-4591-A95A-F1CD7A8EE5F1}" srcOrd="0" destOrd="0" presId="urn:microsoft.com/office/officeart/2008/layout/VerticalCurvedList"/>
    <dgm:cxn modelId="{29C037A0-152A-4452-A491-284527DE3F7B}" srcId="{393A3282-0282-481F-BBE2-71047AA8A357}" destId="{624A7669-53F2-433A-8D2F-282DB1AC3003}" srcOrd="1" destOrd="0" parTransId="{764B19E1-646B-4778-8110-99EC696FA2FC}" sibTransId="{E6B936A5-3475-4E0A-A0CB-551A4CCEC13F}"/>
    <dgm:cxn modelId="{C984D91A-FFA3-4CD0-8154-30A87F076EF5}" type="presOf" srcId="{CE2AB03C-EFCE-439A-AA45-894309532546}" destId="{CEEA3C7B-5C7D-44C6-B0B6-32B4BD57D252}" srcOrd="0" destOrd="0" presId="urn:microsoft.com/office/officeart/2008/layout/VerticalCurvedList"/>
    <dgm:cxn modelId="{309B3669-8DE0-4A7F-96EC-D25358BC6771}" type="presOf" srcId="{608D713B-2C81-4928-B26E-D25499A74C40}" destId="{B4978C92-9562-4B8A-9961-B8068DB7154F}" srcOrd="0" destOrd="0" presId="urn:microsoft.com/office/officeart/2008/layout/VerticalCurvedList"/>
    <dgm:cxn modelId="{ED696DD5-5CEC-4FCB-B831-75F87D8765AF}" type="presParOf" srcId="{E6C0E43A-28F0-4657-A931-9E39D87E7F5C}" destId="{33D65C41-C5B7-4FF2-B983-5CA35EE1C90C}" srcOrd="0" destOrd="0" presId="urn:microsoft.com/office/officeart/2008/layout/VerticalCurvedList"/>
    <dgm:cxn modelId="{21E07BCE-7C4F-493E-BBEC-010B41624259}" type="presParOf" srcId="{33D65C41-C5B7-4FF2-B983-5CA35EE1C90C}" destId="{F466D4D2-62D4-4087-9CFA-0E4EDC4EC2AB}" srcOrd="0" destOrd="0" presId="urn:microsoft.com/office/officeart/2008/layout/VerticalCurvedList"/>
    <dgm:cxn modelId="{02396145-032D-4D29-96DB-97183F86B84D}" type="presParOf" srcId="{F466D4D2-62D4-4087-9CFA-0E4EDC4EC2AB}" destId="{CE26FBFC-AD63-4816-80DA-0BA183AEF3EB}" srcOrd="0" destOrd="0" presId="urn:microsoft.com/office/officeart/2008/layout/VerticalCurvedList"/>
    <dgm:cxn modelId="{17CA1D96-236D-4661-BC23-7C784DB23B21}" type="presParOf" srcId="{F466D4D2-62D4-4087-9CFA-0E4EDC4EC2AB}" destId="{B4978C92-9562-4B8A-9961-B8068DB7154F}" srcOrd="1" destOrd="0" presId="urn:microsoft.com/office/officeart/2008/layout/VerticalCurvedList"/>
    <dgm:cxn modelId="{10323AB3-1688-4117-AFCD-F6A0805E5403}" type="presParOf" srcId="{F466D4D2-62D4-4087-9CFA-0E4EDC4EC2AB}" destId="{76E91DB3-FC28-4058-8002-B0483DC65D56}" srcOrd="2" destOrd="0" presId="urn:microsoft.com/office/officeart/2008/layout/VerticalCurvedList"/>
    <dgm:cxn modelId="{A6ADC4B1-70AB-4153-9B38-DE4DF9B0F2C3}" type="presParOf" srcId="{F466D4D2-62D4-4087-9CFA-0E4EDC4EC2AB}" destId="{78F49F45-7BCD-42FB-BD27-73AE213235FD}" srcOrd="3" destOrd="0" presId="urn:microsoft.com/office/officeart/2008/layout/VerticalCurvedList"/>
    <dgm:cxn modelId="{DFFBB55D-DD29-4796-8A21-743FA38F4816}" type="presParOf" srcId="{33D65C41-C5B7-4FF2-B983-5CA35EE1C90C}" destId="{CEEA3C7B-5C7D-44C6-B0B6-32B4BD57D252}" srcOrd="1" destOrd="0" presId="urn:microsoft.com/office/officeart/2008/layout/VerticalCurvedList"/>
    <dgm:cxn modelId="{0C3353E1-FBC2-4560-91AF-5BBB35D4FF13}" type="presParOf" srcId="{33D65C41-C5B7-4FF2-B983-5CA35EE1C90C}" destId="{ADF5B6B0-E58B-41D0-AD97-9A15F6028744}" srcOrd="2" destOrd="0" presId="urn:microsoft.com/office/officeart/2008/layout/VerticalCurvedList"/>
    <dgm:cxn modelId="{79195493-CD36-48B3-99E9-26E418DA5B00}" type="presParOf" srcId="{ADF5B6B0-E58B-41D0-AD97-9A15F6028744}" destId="{7D3AF449-1309-4A9E-AAFA-CD565BAE42BC}" srcOrd="0" destOrd="0" presId="urn:microsoft.com/office/officeart/2008/layout/VerticalCurvedList"/>
    <dgm:cxn modelId="{2DD8EE04-9414-4680-A9A1-16D1485A9824}" type="presParOf" srcId="{33D65C41-C5B7-4FF2-B983-5CA35EE1C90C}" destId="{B075C115-DDF6-4591-A95A-F1CD7A8EE5F1}" srcOrd="3" destOrd="0" presId="urn:microsoft.com/office/officeart/2008/layout/VerticalCurvedList"/>
    <dgm:cxn modelId="{CABEF7BD-DA46-4493-BF03-A4575B439774}" type="presParOf" srcId="{33D65C41-C5B7-4FF2-B983-5CA35EE1C90C}" destId="{04A4588D-CACF-4889-8A63-DC1788A6D7FA}" srcOrd="4" destOrd="0" presId="urn:microsoft.com/office/officeart/2008/layout/VerticalCurvedList"/>
    <dgm:cxn modelId="{D77B13EE-0BFE-4367-9A2C-C3BD951F7A19}" type="presParOf" srcId="{04A4588D-CACF-4889-8A63-DC1788A6D7FA}" destId="{1975EF13-C049-40D1-AB99-773232B40BE6}"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4481CD-6101-42B7-A8F1-7571A9557CFA}">
      <dsp:nvSpPr>
        <dsp:cNvPr id="0" name=""/>
        <dsp:cNvSpPr/>
      </dsp:nvSpPr>
      <dsp:spPr>
        <a:xfrm>
          <a:off x="5364603" y="3240363"/>
          <a:ext cx="2632324" cy="1705149"/>
        </a:xfrm>
        <a:prstGeom prst="roundRect">
          <a:avLst>
            <a:gd name="adj" fmla="val 10000"/>
          </a:avLst>
        </a:prstGeom>
        <a:solidFill>
          <a:schemeClr val="lt1">
            <a:alpha val="90000"/>
            <a:hueOff val="0"/>
            <a:satOff val="0"/>
            <a:lumOff val="0"/>
            <a:alphaOff val="0"/>
          </a:schemeClr>
        </a:solidFill>
        <a:ln w="381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28600" lvl="1" indent="-228600" algn="r" defTabSz="977900">
            <a:lnSpc>
              <a:spcPct val="90000"/>
            </a:lnSpc>
            <a:spcBef>
              <a:spcPct val="0"/>
            </a:spcBef>
            <a:spcAft>
              <a:spcPct val="15000"/>
            </a:spcAft>
            <a:buChar char="••"/>
          </a:pPr>
          <a:r>
            <a:rPr lang="en-US" altLang="zh-TW" sz="2200" b="1" kern="1200" dirty="0">
              <a:latin typeface="微軟正黑體" panose="020B0604030504040204" pitchFamily="34" charset="-120"/>
              <a:ea typeface="微軟正黑體" panose="020B0604030504040204" pitchFamily="34" charset="-120"/>
            </a:rPr>
            <a:t>1-2</a:t>
          </a:r>
          <a:r>
            <a:rPr lang="zh-TW" altLang="en-US" sz="2200" b="1" kern="1200" dirty="0">
              <a:latin typeface="微軟正黑體" panose="020B0604030504040204" pitchFamily="34" charset="-120"/>
              <a:ea typeface="微軟正黑體" panose="020B0604030504040204" pitchFamily="34" charset="-120"/>
            </a:rPr>
            <a:t>週</a:t>
          </a:r>
        </a:p>
      </dsp:txBody>
      <dsp:txXfrm>
        <a:off x="6191757" y="3704108"/>
        <a:ext cx="1767713" cy="1203948"/>
      </dsp:txXfrm>
    </dsp:sp>
    <dsp:sp modelId="{761422D9-6D5A-41EB-BB10-3569AF03D43E}">
      <dsp:nvSpPr>
        <dsp:cNvPr id="0" name=""/>
        <dsp:cNvSpPr/>
      </dsp:nvSpPr>
      <dsp:spPr>
        <a:xfrm>
          <a:off x="612075" y="3240363"/>
          <a:ext cx="2632324" cy="1705149"/>
        </a:xfrm>
        <a:prstGeom prst="roundRect">
          <a:avLst>
            <a:gd name="adj" fmla="val 10000"/>
          </a:avLst>
        </a:prstGeom>
        <a:solidFill>
          <a:schemeClr val="lt1">
            <a:alpha val="90000"/>
            <a:hueOff val="0"/>
            <a:satOff val="0"/>
            <a:lumOff val="0"/>
            <a:alphaOff val="0"/>
          </a:schemeClr>
        </a:solidFill>
        <a:ln w="3810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28600" lvl="1" indent="-228600" algn="l" defTabSz="977900">
            <a:lnSpc>
              <a:spcPct val="90000"/>
            </a:lnSpc>
            <a:spcBef>
              <a:spcPct val="0"/>
            </a:spcBef>
            <a:spcAft>
              <a:spcPct val="15000"/>
            </a:spcAft>
            <a:buChar char="••"/>
          </a:pPr>
          <a:r>
            <a:rPr lang="en-US" altLang="zh-TW" sz="2200" b="1" kern="1200" dirty="0">
              <a:latin typeface="微軟正黑體" panose="020B0604030504040204" pitchFamily="34" charset="-120"/>
              <a:ea typeface="微軟正黑體" panose="020B0604030504040204" pitchFamily="34" charset="-120"/>
            </a:rPr>
            <a:t>1-2</a:t>
          </a:r>
          <a:r>
            <a:rPr lang="zh-TW" altLang="en-US" sz="2200" b="1" kern="1200" dirty="0">
              <a:latin typeface="微軟正黑體" panose="020B0604030504040204" pitchFamily="34" charset="-120"/>
              <a:ea typeface="微軟正黑體" panose="020B0604030504040204" pitchFamily="34" charset="-120"/>
            </a:rPr>
            <a:t>週</a:t>
          </a:r>
        </a:p>
      </dsp:txBody>
      <dsp:txXfrm>
        <a:off x="649532" y="3704108"/>
        <a:ext cx="1767713" cy="1203948"/>
      </dsp:txXfrm>
    </dsp:sp>
    <dsp:sp modelId="{C9D8606D-8C19-4EB7-A791-96AC5012823F}">
      <dsp:nvSpPr>
        <dsp:cNvPr id="0" name=""/>
        <dsp:cNvSpPr/>
      </dsp:nvSpPr>
      <dsp:spPr>
        <a:xfrm>
          <a:off x="5180577" y="0"/>
          <a:ext cx="2776312" cy="1705149"/>
        </a:xfrm>
        <a:prstGeom prst="roundRect">
          <a:avLst>
            <a:gd name="adj" fmla="val 10000"/>
          </a:avLst>
        </a:prstGeom>
        <a:solidFill>
          <a:schemeClr val="lt1">
            <a:alpha val="90000"/>
            <a:hueOff val="0"/>
            <a:satOff val="0"/>
            <a:lumOff val="0"/>
            <a:alphaOff val="0"/>
          </a:schemeClr>
        </a:solidFill>
        <a:ln w="38100" cap="flat" cmpd="sng" algn="ctr">
          <a:solidFill>
            <a:srgbClr val="FFCD2F"/>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t" anchorCtr="0">
          <a:noAutofit/>
        </a:bodyPr>
        <a:lstStyle/>
        <a:p>
          <a:pPr marL="228600" lvl="1" indent="-228600" algn="r" defTabSz="1111250">
            <a:lnSpc>
              <a:spcPct val="100000"/>
            </a:lnSpc>
            <a:spcBef>
              <a:spcPct val="0"/>
            </a:spcBef>
            <a:spcAft>
              <a:spcPts val="0"/>
            </a:spcAft>
            <a:buChar char="••"/>
          </a:pPr>
          <a:r>
            <a:rPr lang="zh-TW" altLang="en-US" sz="2500" b="1" kern="1200" dirty="0">
              <a:latin typeface="微軟正黑體" panose="020B0604030504040204" pitchFamily="34" charset="-120"/>
              <a:ea typeface="微軟正黑體" panose="020B0604030504040204" pitchFamily="34" charset="-120"/>
            </a:rPr>
            <a:t>暑假</a:t>
          </a:r>
        </a:p>
        <a:p>
          <a:pPr marL="228600" lvl="1" indent="-228600" algn="r" defTabSz="1111250">
            <a:lnSpc>
              <a:spcPct val="100000"/>
            </a:lnSpc>
            <a:spcBef>
              <a:spcPct val="0"/>
            </a:spcBef>
            <a:spcAft>
              <a:spcPts val="0"/>
            </a:spcAft>
            <a:buChar char="••"/>
          </a:pPr>
          <a:r>
            <a:rPr lang="zh-TW" altLang="en-US" sz="2500" b="1" kern="1200" dirty="0">
              <a:latin typeface="微軟正黑體" panose="020B0604030504040204" pitchFamily="34" charset="-120"/>
              <a:ea typeface="微軟正黑體" panose="020B0604030504040204" pitchFamily="34" charset="-120"/>
            </a:rPr>
            <a:t>一學期</a:t>
          </a:r>
        </a:p>
      </dsp:txBody>
      <dsp:txXfrm>
        <a:off x="6050928" y="37457"/>
        <a:ext cx="1868504" cy="1203948"/>
      </dsp:txXfrm>
    </dsp:sp>
    <dsp:sp modelId="{205CA122-D0BE-484C-8CAF-A58D79045A88}">
      <dsp:nvSpPr>
        <dsp:cNvPr id="0" name=""/>
        <dsp:cNvSpPr/>
      </dsp:nvSpPr>
      <dsp:spPr>
        <a:xfrm>
          <a:off x="612075" y="0"/>
          <a:ext cx="2632324" cy="1705149"/>
        </a:xfrm>
        <a:prstGeom prst="roundRect">
          <a:avLst>
            <a:gd name="adj" fmla="val 10000"/>
          </a:avLst>
        </a:prstGeom>
        <a:solidFill>
          <a:schemeClr val="lt1">
            <a:alpha val="90000"/>
            <a:hueOff val="0"/>
            <a:satOff val="0"/>
            <a:lumOff val="0"/>
            <a:alphaOff val="0"/>
          </a:schemeClr>
        </a:solidFill>
        <a:ln w="38100" cap="flat" cmpd="sng" algn="ctr">
          <a:solidFill>
            <a:srgbClr val="FF5D5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28600" lvl="1" indent="-228600" algn="l" defTabSz="977900">
            <a:lnSpc>
              <a:spcPct val="90000"/>
            </a:lnSpc>
            <a:spcBef>
              <a:spcPct val="0"/>
            </a:spcBef>
            <a:spcAft>
              <a:spcPct val="15000"/>
            </a:spcAft>
            <a:buChar char="••"/>
          </a:pPr>
          <a:r>
            <a:rPr lang="zh-TW" altLang="en-US" sz="2200" b="1" kern="1200" dirty="0">
              <a:latin typeface="微軟正黑體" panose="020B0604030504040204" pitchFamily="34" charset="-120"/>
              <a:ea typeface="微軟正黑體" panose="020B0604030504040204" pitchFamily="34" charset="-120"/>
            </a:rPr>
            <a:t>一學期</a:t>
          </a:r>
        </a:p>
        <a:p>
          <a:pPr marL="228600" lvl="1" indent="-228600" algn="l" defTabSz="977900">
            <a:lnSpc>
              <a:spcPct val="90000"/>
            </a:lnSpc>
            <a:spcBef>
              <a:spcPct val="0"/>
            </a:spcBef>
            <a:spcAft>
              <a:spcPct val="15000"/>
            </a:spcAft>
            <a:buChar char="••"/>
          </a:pPr>
          <a:r>
            <a:rPr lang="zh-TW" altLang="en-US" sz="2200" b="1" kern="1200" dirty="0">
              <a:latin typeface="微軟正黑體" panose="020B0604030504040204" pitchFamily="34" charset="-120"/>
              <a:ea typeface="微軟正黑體" panose="020B0604030504040204" pitchFamily="34" charset="-120"/>
            </a:rPr>
            <a:t>一學年</a:t>
          </a:r>
        </a:p>
      </dsp:txBody>
      <dsp:txXfrm>
        <a:off x="649532" y="37457"/>
        <a:ext cx="1767713" cy="1203948"/>
      </dsp:txXfrm>
    </dsp:sp>
    <dsp:sp modelId="{42E1FF42-01A1-4C7E-8F85-4EDC379A5F7E}">
      <dsp:nvSpPr>
        <dsp:cNvPr id="0" name=""/>
        <dsp:cNvSpPr/>
      </dsp:nvSpPr>
      <dsp:spPr>
        <a:xfrm>
          <a:off x="1959913" y="303729"/>
          <a:ext cx="2307280" cy="2307280"/>
        </a:xfrm>
        <a:prstGeom prst="pieWedge">
          <a:avLst/>
        </a:prstGeom>
        <a:solidFill>
          <a:srgbClr val="FF5D5D"/>
        </a:solidFill>
        <a:ln w="38100" cap="flat" cmpd="sng" algn="ctr">
          <a:solidFill>
            <a:srgbClr val="D2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291592" rIns="291592" bIns="291592" numCol="1" spcCol="1270" anchor="ctr" anchorCtr="0">
          <a:noAutofit/>
        </a:bodyPr>
        <a:lstStyle/>
        <a:p>
          <a:pPr lvl="0" algn="ctr" defTabSz="1822450">
            <a:lnSpc>
              <a:spcPct val="90000"/>
            </a:lnSpc>
            <a:spcBef>
              <a:spcPct val="0"/>
            </a:spcBef>
            <a:spcAft>
              <a:spcPct val="35000"/>
            </a:spcAft>
          </a:pPr>
          <a:r>
            <a:rPr lang="zh-TW" altLang="en-US" sz="4100" b="1" kern="1200" dirty="0">
              <a:solidFill>
                <a:schemeClr val="tx1"/>
              </a:solidFill>
              <a:effectLst/>
              <a:latin typeface="微軟正黑體" panose="020B0604030504040204" pitchFamily="34" charset="-120"/>
              <a:ea typeface="微軟正黑體" panose="020B0604030504040204" pitchFamily="34" charset="-120"/>
            </a:rPr>
            <a:t>交換</a:t>
          </a:r>
        </a:p>
      </dsp:txBody>
      <dsp:txXfrm>
        <a:off x="2635700" y="979516"/>
        <a:ext cx="1631493" cy="1631493"/>
      </dsp:txXfrm>
    </dsp:sp>
    <dsp:sp modelId="{6B796255-A1FC-4650-B2A2-6D69429FDA4D}">
      <dsp:nvSpPr>
        <dsp:cNvPr id="0" name=""/>
        <dsp:cNvSpPr/>
      </dsp:nvSpPr>
      <dsp:spPr>
        <a:xfrm rot="5400000">
          <a:off x="4373765" y="303729"/>
          <a:ext cx="2307280" cy="2307280"/>
        </a:xfrm>
        <a:prstGeom prst="pieWedge">
          <a:avLst/>
        </a:prstGeom>
        <a:solidFill>
          <a:srgbClr val="FFDA6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291592" rIns="291592" bIns="291592" numCol="1" spcCol="1270" anchor="ctr" anchorCtr="0">
          <a:noAutofit/>
        </a:bodyPr>
        <a:lstStyle/>
        <a:p>
          <a:pPr lvl="0" algn="ctr" defTabSz="1822450">
            <a:lnSpc>
              <a:spcPct val="90000"/>
            </a:lnSpc>
            <a:spcBef>
              <a:spcPct val="0"/>
            </a:spcBef>
            <a:spcAft>
              <a:spcPct val="35000"/>
            </a:spcAft>
          </a:pPr>
          <a:r>
            <a:rPr lang="zh-TW" altLang="en-US" sz="4100" b="1" kern="1200" dirty="0">
              <a:solidFill>
                <a:schemeClr val="tx1"/>
              </a:solidFill>
              <a:latin typeface="微軟正黑體" panose="020B0604030504040204" pitchFamily="34" charset="-120"/>
              <a:ea typeface="微軟正黑體" panose="020B0604030504040204" pitchFamily="34" charset="-120"/>
            </a:rPr>
            <a:t>實習</a:t>
          </a:r>
        </a:p>
      </dsp:txBody>
      <dsp:txXfrm rot="-5400000">
        <a:off x="4373765" y="979516"/>
        <a:ext cx="1631493" cy="1631493"/>
      </dsp:txXfrm>
    </dsp:sp>
    <dsp:sp modelId="{C14146B9-F0B0-4DF9-B4EA-80F6D367067F}">
      <dsp:nvSpPr>
        <dsp:cNvPr id="0" name=""/>
        <dsp:cNvSpPr/>
      </dsp:nvSpPr>
      <dsp:spPr>
        <a:xfrm rot="10800000">
          <a:off x="4373765" y="2717581"/>
          <a:ext cx="2307280" cy="2307280"/>
        </a:xfrm>
        <a:prstGeom prst="pieWedge">
          <a:avLst/>
        </a:prstGeom>
        <a:solidFill>
          <a:srgbClr val="99FF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291592" rIns="291592" bIns="291592" numCol="1" spcCol="1270" anchor="ctr" anchorCtr="0">
          <a:noAutofit/>
        </a:bodyPr>
        <a:lstStyle/>
        <a:p>
          <a:pPr lvl="0" algn="ctr" defTabSz="1822450">
            <a:lnSpc>
              <a:spcPct val="90000"/>
            </a:lnSpc>
            <a:spcBef>
              <a:spcPct val="0"/>
            </a:spcBef>
            <a:spcAft>
              <a:spcPct val="35000"/>
            </a:spcAft>
          </a:pPr>
          <a:r>
            <a:rPr lang="zh-TW" altLang="en-US" sz="4100" b="1" kern="1200" dirty="0">
              <a:solidFill>
                <a:schemeClr val="tx1"/>
              </a:solidFill>
              <a:latin typeface="微軟正黑體" panose="020B0604030504040204" pitchFamily="34" charset="-120"/>
              <a:ea typeface="微軟正黑體" panose="020B0604030504040204" pitchFamily="34" charset="-120"/>
            </a:rPr>
            <a:t>志工</a:t>
          </a:r>
        </a:p>
      </dsp:txBody>
      <dsp:txXfrm rot="10800000">
        <a:off x="4373765" y="2717581"/>
        <a:ext cx="1631493" cy="1631493"/>
      </dsp:txXfrm>
    </dsp:sp>
    <dsp:sp modelId="{4D82FD52-4E6D-4686-8B26-37560A26DFFD}">
      <dsp:nvSpPr>
        <dsp:cNvPr id="0" name=""/>
        <dsp:cNvSpPr/>
      </dsp:nvSpPr>
      <dsp:spPr>
        <a:xfrm rot="16200000">
          <a:off x="1959913" y="2717581"/>
          <a:ext cx="2307280" cy="2307280"/>
        </a:xfrm>
        <a:prstGeom prst="pieWedge">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291592" rIns="291592" bIns="291592" numCol="1" spcCol="1270" anchor="ctr" anchorCtr="0">
          <a:noAutofit/>
        </a:bodyPr>
        <a:lstStyle/>
        <a:p>
          <a:pPr lvl="0" algn="ctr" defTabSz="1822450">
            <a:lnSpc>
              <a:spcPct val="90000"/>
            </a:lnSpc>
            <a:spcBef>
              <a:spcPct val="0"/>
            </a:spcBef>
            <a:spcAft>
              <a:spcPct val="35000"/>
            </a:spcAft>
          </a:pPr>
          <a:r>
            <a:rPr lang="zh-TW" altLang="en-US" sz="4100" b="1" kern="1200" dirty="0">
              <a:solidFill>
                <a:schemeClr val="tx1"/>
              </a:solidFill>
              <a:latin typeface="微軟正黑體" panose="020B0604030504040204" pitchFamily="34" charset="-120"/>
              <a:ea typeface="微軟正黑體" panose="020B0604030504040204" pitchFamily="34" charset="-120"/>
            </a:rPr>
            <a:t>研習</a:t>
          </a:r>
        </a:p>
      </dsp:txBody>
      <dsp:txXfrm rot="5400000">
        <a:off x="2635700" y="2717581"/>
        <a:ext cx="1631493" cy="1631493"/>
      </dsp:txXfrm>
    </dsp:sp>
    <dsp:sp modelId="{280DB2C7-FDB7-465A-8BCD-F513186FFB39}">
      <dsp:nvSpPr>
        <dsp:cNvPr id="0" name=""/>
        <dsp:cNvSpPr/>
      </dsp:nvSpPr>
      <dsp:spPr>
        <a:xfrm>
          <a:off x="3922167" y="2184722"/>
          <a:ext cx="796624" cy="692716"/>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36DD5C-160A-48BF-A3B1-4E7365646B60}">
      <dsp:nvSpPr>
        <dsp:cNvPr id="0" name=""/>
        <dsp:cNvSpPr/>
      </dsp:nvSpPr>
      <dsp:spPr>
        <a:xfrm rot="10800000">
          <a:off x="3922167" y="2451152"/>
          <a:ext cx="796624" cy="692716"/>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978C92-9562-4B8A-9961-B8068DB7154F}">
      <dsp:nvSpPr>
        <dsp:cNvPr id="0" name=""/>
        <dsp:cNvSpPr/>
      </dsp:nvSpPr>
      <dsp:spPr>
        <a:xfrm>
          <a:off x="-5791733" y="-893331"/>
          <a:ext cx="6949054" cy="6949054"/>
        </a:xfrm>
        <a:prstGeom prst="blockArc">
          <a:avLst>
            <a:gd name="adj1" fmla="val 18900000"/>
            <a:gd name="adj2" fmla="val 2700000"/>
            <a:gd name="adj3" fmla="val 311"/>
          </a:avLst>
        </a:pr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EEA3C7B-5C7D-44C6-B0B6-32B4BD57D252}">
      <dsp:nvSpPr>
        <dsp:cNvPr id="0" name=""/>
        <dsp:cNvSpPr/>
      </dsp:nvSpPr>
      <dsp:spPr>
        <a:xfrm>
          <a:off x="529383" y="741599"/>
          <a:ext cx="5265145" cy="147479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70616" tIns="38100" rIns="38100" bIns="38100" numCol="1" spcCol="1270" anchor="ctr" anchorCtr="0">
          <a:noAutofit/>
        </a:bodyPr>
        <a:lstStyle/>
        <a:p>
          <a:pPr lvl="0" algn="l" defTabSz="666750">
            <a:lnSpc>
              <a:spcPct val="100000"/>
            </a:lnSpc>
            <a:spcBef>
              <a:spcPct val="0"/>
            </a:spcBef>
            <a:spcAft>
              <a:spcPct val="35000"/>
            </a:spcAft>
          </a:pPr>
          <a:endParaRPr lang="en-US" sz="1500" kern="1200" dirty="0">
            <a:solidFill>
              <a:srgbClr val="000000"/>
            </a:solidFill>
            <a:latin typeface="Calibri"/>
            <a:ea typeface="+mn-ea"/>
            <a:cs typeface="+mn-cs"/>
          </a:endParaRPr>
        </a:p>
      </dsp:txBody>
      <dsp:txXfrm>
        <a:off x="529383" y="741599"/>
        <a:ext cx="5265145" cy="1474792"/>
      </dsp:txXfrm>
    </dsp:sp>
    <dsp:sp modelId="{7D3AF449-1309-4A9E-AAFA-CD565BAE42BC}">
      <dsp:nvSpPr>
        <dsp:cNvPr id="0" name=""/>
        <dsp:cNvSpPr/>
      </dsp:nvSpPr>
      <dsp:spPr>
        <a:xfrm>
          <a:off x="27231" y="553150"/>
          <a:ext cx="1843490" cy="1843490"/>
        </a:xfrm>
        <a:prstGeom prst="ellipse">
          <a:avLst/>
        </a:prstGeom>
        <a:blipFill rotWithShape="0">
          <a:blip xmlns:r="http://schemas.openxmlformats.org/officeDocument/2006/relationships" r:embed="rId1"/>
          <a:stretch>
            <a:fillRect/>
          </a:stretch>
        </a:blipFill>
        <a:ln w="6350" cap="flat" cmpd="sng" algn="ctr">
          <a:solidFill>
            <a:schemeClr val="accent2">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075C115-DDF6-4591-A95A-F1CD7A8EE5F1}">
      <dsp:nvSpPr>
        <dsp:cNvPr id="0" name=""/>
        <dsp:cNvSpPr/>
      </dsp:nvSpPr>
      <dsp:spPr>
        <a:xfrm>
          <a:off x="948976" y="2950100"/>
          <a:ext cx="9377429" cy="147479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70616" tIns="96520" rIns="96520" bIns="96520" numCol="1" spcCol="1270" anchor="ctr" anchorCtr="0">
          <a:noAutofit/>
        </a:bodyPr>
        <a:lstStyle/>
        <a:p>
          <a:pPr lvl="0" algn="l" defTabSz="1689100">
            <a:lnSpc>
              <a:spcPct val="90000"/>
            </a:lnSpc>
            <a:spcBef>
              <a:spcPct val="0"/>
            </a:spcBef>
            <a:spcAft>
              <a:spcPct val="35000"/>
            </a:spcAft>
          </a:pPr>
          <a:r>
            <a:rPr lang="en-US" altLang="zh-TW" sz="3800" kern="1200">
              <a:latin typeface="Calibri"/>
              <a:ea typeface="新細明體" panose="02020500000000000000" pitchFamily="18" charset="-120"/>
              <a:cs typeface="+mn-cs"/>
            </a:rPr>
            <a:t> </a:t>
          </a:r>
        </a:p>
        <a:p>
          <a:pPr lvl="0" algn="l" defTabSz="1689100">
            <a:lnSpc>
              <a:spcPct val="90000"/>
            </a:lnSpc>
            <a:spcBef>
              <a:spcPct val="0"/>
            </a:spcBef>
            <a:spcAft>
              <a:spcPct val="35000"/>
            </a:spcAft>
          </a:pPr>
          <a:endParaRPr lang="zh-TW" altLang="en-US" sz="3800" kern="1200" dirty="0">
            <a:latin typeface="Calibri"/>
            <a:ea typeface="新細明體" panose="02020500000000000000" pitchFamily="18" charset="-120"/>
            <a:cs typeface="+mn-cs"/>
          </a:endParaRPr>
        </a:p>
      </dsp:txBody>
      <dsp:txXfrm>
        <a:off x="948976" y="2950100"/>
        <a:ext cx="9377429" cy="1474792"/>
      </dsp:txXfrm>
    </dsp:sp>
    <dsp:sp modelId="{1975EF13-C049-40D1-AB99-773232B40BE6}">
      <dsp:nvSpPr>
        <dsp:cNvPr id="0" name=""/>
        <dsp:cNvSpPr/>
      </dsp:nvSpPr>
      <dsp:spPr>
        <a:xfrm>
          <a:off x="27231" y="2765751"/>
          <a:ext cx="1843490" cy="1843490"/>
        </a:xfrm>
        <a:prstGeom prst="ellipse">
          <a:avLst/>
        </a:prstGeom>
        <a:blipFill rotWithShape="0">
          <a:blip xmlns:r="http://schemas.openxmlformats.org/officeDocument/2006/relationships" r:embed="rId2"/>
          <a:stretch>
            <a:fillRect/>
          </a:stretch>
        </a:blipFill>
        <a:ln w="6350" cap="flat" cmpd="sng" algn="ctr">
          <a:solidFill>
            <a:schemeClr val="accent3">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仓耳玄三M W05" panose="02020400000000000000" pitchFamily="18" charset="-122"/>
                <a:ea typeface="仓耳玄三M W05" panose="02020400000000000000" pitchFamily="18"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仓耳玄三M W05" panose="02020400000000000000" pitchFamily="18" charset="-122"/>
                <a:ea typeface="仓耳玄三M W05" panose="02020400000000000000" pitchFamily="18" charset="-122"/>
              </a:defRPr>
            </a:lvl1pPr>
          </a:lstStyle>
          <a:p>
            <a:fld id="{11577D22-AD28-43FC-8EB4-B134A7D334C3}" type="datetimeFigureOut">
              <a:rPr lang="zh-CN" altLang="en-US" smtClean="0"/>
              <a:pPr/>
              <a:t>2026/3/27</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仓耳玄三M W05" panose="02020400000000000000" pitchFamily="18" charset="-122"/>
                <a:ea typeface="仓耳玄三M W05" panose="02020400000000000000" pitchFamily="18"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仓耳玄三M W05" panose="02020400000000000000" pitchFamily="18" charset="-122"/>
                <a:ea typeface="仓耳玄三M W05" panose="02020400000000000000" pitchFamily="18" charset="-122"/>
              </a:defRPr>
            </a:lvl1pPr>
          </a:lstStyle>
          <a:p>
            <a:fld id="{DA8C8EFA-96ED-4A18-B46D-8BDC030E3AF6}" type="slidenum">
              <a:rPr lang="zh-CN" altLang="en-US" smtClean="0"/>
              <a:pPr/>
              <a:t>‹#›</a:t>
            </a:fld>
            <a:endParaRPr lang="zh-CN" altLang="en-US" dirty="0"/>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仓耳玄三M W05" panose="02020400000000000000" pitchFamily="18" charset="-122"/>
        <a:ea typeface="仓耳玄三M W05" panose="02020400000000000000" pitchFamily="18" charset="-122"/>
        <a:cs typeface="+mn-cs"/>
      </a:defRPr>
    </a:lvl1pPr>
    <a:lvl2pPr marL="457200" algn="l" defTabSz="914400" rtl="0" eaLnBrk="1" latinLnBrk="0" hangingPunct="1">
      <a:defRPr sz="1200" kern="1200">
        <a:solidFill>
          <a:schemeClr val="tx1"/>
        </a:solidFill>
        <a:latin typeface="仓耳玄三M W05" panose="02020400000000000000" pitchFamily="18" charset="-122"/>
        <a:ea typeface="仓耳玄三M W05" panose="02020400000000000000" pitchFamily="18" charset="-122"/>
        <a:cs typeface="+mn-cs"/>
      </a:defRPr>
    </a:lvl2pPr>
    <a:lvl3pPr marL="914400" algn="l" defTabSz="914400" rtl="0" eaLnBrk="1" latinLnBrk="0" hangingPunct="1">
      <a:defRPr sz="1200" kern="1200">
        <a:solidFill>
          <a:schemeClr val="tx1"/>
        </a:solidFill>
        <a:latin typeface="仓耳玄三M W05" panose="02020400000000000000" pitchFamily="18" charset="-122"/>
        <a:ea typeface="仓耳玄三M W05" panose="02020400000000000000" pitchFamily="18" charset="-122"/>
        <a:cs typeface="+mn-cs"/>
      </a:defRPr>
    </a:lvl3pPr>
    <a:lvl4pPr marL="1371600" algn="l" defTabSz="914400" rtl="0" eaLnBrk="1" latinLnBrk="0" hangingPunct="1">
      <a:defRPr sz="1200" kern="1200">
        <a:solidFill>
          <a:schemeClr val="tx1"/>
        </a:solidFill>
        <a:latin typeface="仓耳玄三M W05" panose="02020400000000000000" pitchFamily="18" charset="-122"/>
        <a:ea typeface="仓耳玄三M W05" panose="02020400000000000000" pitchFamily="18" charset="-122"/>
        <a:cs typeface="+mn-cs"/>
      </a:defRPr>
    </a:lvl4pPr>
    <a:lvl5pPr marL="1828800" algn="l" defTabSz="914400" rtl="0" eaLnBrk="1" latinLnBrk="0" hangingPunct="1">
      <a:defRPr sz="1200" kern="1200">
        <a:solidFill>
          <a:schemeClr val="tx1"/>
        </a:solidFill>
        <a:latin typeface="仓耳玄三M W05" panose="02020400000000000000" pitchFamily="18" charset="-122"/>
        <a:ea typeface="仓耳玄三M W05" panose="02020400000000000000" pitchFamily="18"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1</a:t>
            </a:fld>
            <a:endParaRPr lang="zh-CN" altLang="en-US" dirty="0"/>
          </a:p>
        </p:txBody>
      </p:sp>
    </p:spTree>
    <p:extLst>
      <p:ext uri="{BB962C8B-B14F-4D97-AF65-F5344CB8AC3E}">
        <p14:creationId xmlns:p14="http://schemas.microsoft.com/office/powerpoint/2010/main" val="1540529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8D7961C-8EF9-4141-8CB3-2DF836088C6B}" type="slidenum">
              <a:rPr lang="zh-TW" altLang="en-US" smtClean="0"/>
              <a:t>17</a:t>
            </a:fld>
            <a:endParaRPr lang="zh-TW" altLang="en-US"/>
          </a:p>
        </p:txBody>
      </p:sp>
    </p:spTree>
    <p:extLst>
      <p:ext uri="{BB962C8B-B14F-4D97-AF65-F5344CB8AC3E}">
        <p14:creationId xmlns:p14="http://schemas.microsoft.com/office/powerpoint/2010/main" val="860101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8D7961C-8EF9-4141-8CB3-2DF836088C6B}" type="slidenum">
              <a:rPr lang="zh-TW" altLang="en-US" smtClean="0"/>
              <a:t>19</a:t>
            </a:fld>
            <a:endParaRPr lang="zh-TW" altLang="en-US"/>
          </a:p>
        </p:txBody>
      </p:sp>
    </p:spTree>
    <p:extLst>
      <p:ext uri="{BB962C8B-B14F-4D97-AF65-F5344CB8AC3E}">
        <p14:creationId xmlns:p14="http://schemas.microsoft.com/office/powerpoint/2010/main" val="2763957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21</a:t>
            </a:fld>
            <a:endParaRPr lang="zh-CN" altLang="en-US" dirty="0"/>
          </a:p>
        </p:txBody>
      </p:sp>
    </p:spTree>
    <p:extLst>
      <p:ext uri="{BB962C8B-B14F-4D97-AF65-F5344CB8AC3E}">
        <p14:creationId xmlns:p14="http://schemas.microsoft.com/office/powerpoint/2010/main" val="2817093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22</a:t>
            </a:fld>
            <a:endParaRPr lang="zh-CN" altLang="en-US" dirty="0"/>
          </a:p>
        </p:txBody>
      </p:sp>
    </p:spTree>
    <p:extLst>
      <p:ext uri="{BB962C8B-B14F-4D97-AF65-F5344CB8AC3E}">
        <p14:creationId xmlns:p14="http://schemas.microsoft.com/office/powerpoint/2010/main" val="2678129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23</a:t>
            </a:fld>
            <a:endParaRPr lang="zh-CN" altLang="en-US" dirty="0"/>
          </a:p>
        </p:txBody>
      </p:sp>
    </p:spTree>
    <p:extLst>
      <p:ext uri="{BB962C8B-B14F-4D97-AF65-F5344CB8AC3E}">
        <p14:creationId xmlns:p14="http://schemas.microsoft.com/office/powerpoint/2010/main" val="2791487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24</a:t>
            </a:fld>
            <a:endParaRPr lang="zh-CN" altLang="en-US" dirty="0"/>
          </a:p>
        </p:txBody>
      </p:sp>
    </p:spTree>
    <p:extLst>
      <p:ext uri="{BB962C8B-B14F-4D97-AF65-F5344CB8AC3E}">
        <p14:creationId xmlns:p14="http://schemas.microsoft.com/office/powerpoint/2010/main" val="2656351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29</a:t>
            </a:fld>
            <a:endParaRPr lang="zh-CN" altLang="en-US" dirty="0"/>
          </a:p>
        </p:txBody>
      </p:sp>
    </p:spTree>
    <p:extLst>
      <p:ext uri="{BB962C8B-B14F-4D97-AF65-F5344CB8AC3E}">
        <p14:creationId xmlns:p14="http://schemas.microsoft.com/office/powerpoint/2010/main" val="3011954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30</a:t>
            </a:fld>
            <a:endParaRPr lang="zh-CN" altLang="en-US" dirty="0"/>
          </a:p>
        </p:txBody>
      </p:sp>
    </p:spTree>
    <p:extLst>
      <p:ext uri="{BB962C8B-B14F-4D97-AF65-F5344CB8AC3E}">
        <p14:creationId xmlns:p14="http://schemas.microsoft.com/office/powerpoint/2010/main" val="1218868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32</a:t>
            </a:fld>
            <a:endParaRPr lang="zh-CN" altLang="en-US" dirty="0"/>
          </a:p>
        </p:txBody>
      </p:sp>
    </p:spTree>
    <p:extLst>
      <p:ext uri="{BB962C8B-B14F-4D97-AF65-F5344CB8AC3E}">
        <p14:creationId xmlns:p14="http://schemas.microsoft.com/office/powerpoint/2010/main" val="2443783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33</a:t>
            </a:fld>
            <a:endParaRPr lang="zh-CN" altLang="en-US" dirty="0"/>
          </a:p>
        </p:txBody>
      </p:sp>
    </p:spTree>
    <p:extLst>
      <p:ext uri="{BB962C8B-B14F-4D97-AF65-F5344CB8AC3E}">
        <p14:creationId xmlns:p14="http://schemas.microsoft.com/office/powerpoint/2010/main" val="1380664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8D7961C-8EF9-4141-8CB3-2DF836088C6B}" type="slidenum">
              <a:rPr lang="zh-TW" altLang="en-US" smtClean="0"/>
              <a:t>3</a:t>
            </a:fld>
            <a:endParaRPr lang="zh-TW" altLang="en-US"/>
          </a:p>
        </p:txBody>
      </p:sp>
    </p:spTree>
    <p:extLst>
      <p:ext uri="{BB962C8B-B14F-4D97-AF65-F5344CB8AC3E}">
        <p14:creationId xmlns:p14="http://schemas.microsoft.com/office/powerpoint/2010/main" val="2820569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34</a:t>
            </a:fld>
            <a:endParaRPr lang="zh-CN" altLang="en-US" dirty="0"/>
          </a:p>
        </p:txBody>
      </p:sp>
    </p:spTree>
    <p:extLst>
      <p:ext uri="{BB962C8B-B14F-4D97-AF65-F5344CB8AC3E}">
        <p14:creationId xmlns:p14="http://schemas.microsoft.com/office/powerpoint/2010/main" val="3620010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35</a:t>
            </a:fld>
            <a:endParaRPr lang="zh-CN" altLang="en-US" dirty="0"/>
          </a:p>
        </p:txBody>
      </p:sp>
    </p:spTree>
    <p:extLst>
      <p:ext uri="{BB962C8B-B14F-4D97-AF65-F5344CB8AC3E}">
        <p14:creationId xmlns:p14="http://schemas.microsoft.com/office/powerpoint/2010/main" val="1323279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36</a:t>
            </a:fld>
            <a:endParaRPr lang="zh-CN" altLang="en-US" dirty="0"/>
          </a:p>
        </p:txBody>
      </p:sp>
    </p:spTree>
    <p:extLst>
      <p:ext uri="{BB962C8B-B14F-4D97-AF65-F5344CB8AC3E}">
        <p14:creationId xmlns:p14="http://schemas.microsoft.com/office/powerpoint/2010/main" val="332098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37</a:t>
            </a:fld>
            <a:endParaRPr lang="zh-CN" altLang="en-US" dirty="0"/>
          </a:p>
        </p:txBody>
      </p:sp>
    </p:spTree>
    <p:extLst>
      <p:ext uri="{BB962C8B-B14F-4D97-AF65-F5344CB8AC3E}">
        <p14:creationId xmlns:p14="http://schemas.microsoft.com/office/powerpoint/2010/main" val="28071769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2"/>
        <p:cNvGrpSpPr/>
        <p:nvPr/>
      </p:nvGrpSpPr>
      <p:grpSpPr>
        <a:xfrm>
          <a:off x="0" y="0"/>
          <a:ext cx="0" cy="0"/>
          <a:chOff x="0" y="0"/>
          <a:chExt cx="0" cy="0"/>
        </a:xfrm>
      </p:grpSpPr>
      <p:sp>
        <p:nvSpPr>
          <p:cNvPr id="2473" name="Google Shape;247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4" name="Google Shape;2474;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5" name="Google Shape;2475;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extLst>
      <p:ext uri="{BB962C8B-B14F-4D97-AF65-F5344CB8AC3E}">
        <p14:creationId xmlns:p14="http://schemas.microsoft.com/office/powerpoint/2010/main" val="22537688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39</a:t>
            </a:fld>
            <a:endParaRPr lang="zh-CN" altLang="en-US" dirty="0"/>
          </a:p>
        </p:txBody>
      </p:sp>
    </p:spTree>
    <p:extLst>
      <p:ext uri="{BB962C8B-B14F-4D97-AF65-F5344CB8AC3E}">
        <p14:creationId xmlns:p14="http://schemas.microsoft.com/office/powerpoint/2010/main" val="26707472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40</a:t>
            </a:fld>
            <a:endParaRPr lang="zh-CN" altLang="en-US" dirty="0"/>
          </a:p>
        </p:txBody>
      </p:sp>
    </p:spTree>
    <p:extLst>
      <p:ext uri="{BB962C8B-B14F-4D97-AF65-F5344CB8AC3E}">
        <p14:creationId xmlns:p14="http://schemas.microsoft.com/office/powerpoint/2010/main" val="16576396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5"/>
        <p:cNvGrpSpPr/>
        <p:nvPr/>
      </p:nvGrpSpPr>
      <p:grpSpPr>
        <a:xfrm>
          <a:off x="0" y="0"/>
          <a:ext cx="0" cy="0"/>
          <a:chOff x="0" y="0"/>
          <a:chExt cx="0" cy="0"/>
        </a:xfrm>
      </p:grpSpPr>
      <p:sp>
        <p:nvSpPr>
          <p:cNvPr id="1516" name="Google Shape;151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7" name="Google Shape;151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8" name="Google Shape;151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4</a:t>
            </a:fld>
            <a:endParaRPr lang="zh-CN" altLang="en-US" dirty="0"/>
          </a:p>
        </p:txBody>
      </p:sp>
    </p:spTree>
    <p:extLst>
      <p:ext uri="{BB962C8B-B14F-4D97-AF65-F5344CB8AC3E}">
        <p14:creationId xmlns:p14="http://schemas.microsoft.com/office/powerpoint/2010/main" val="778150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5</a:t>
            </a:fld>
            <a:endParaRPr lang="zh-CN" altLang="en-US" dirty="0"/>
          </a:p>
        </p:txBody>
      </p:sp>
    </p:spTree>
    <p:extLst>
      <p:ext uri="{BB962C8B-B14F-4D97-AF65-F5344CB8AC3E}">
        <p14:creationId xmlns:p14="http://schemas.microsoft.com/office/powerpoint/2010/main" val="1581946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6</a:t>
            </a:fld>
            <a:endParaRPr lang="zh-CN" altLang="en-US" dirty="0"/>
          </a:p>
        </p:txBody>
      </p:sp>
    </p:spTree>
    <p:extLst>
      <p:ext uri="{BB962C8B-B14F-4D97-AF65-F5344CB8AC3E}">
        <p14:creationId xmlns:p14="http://schemas.microsoft.com/office/powerpoint/2010/main" val="4074494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A8C8EFA-96ED-4A18-B46D-8BDC030E3AF6}" type="slidenum">
              <a:rPr lang="zh-CN" altLang="en-US" smtClean="0"/>
              <a:pPr/>
              <a:t>7</a:t>
            </a:fld>
            <a:endParaRPr lang="zh-CN" altLang="en-US" dirty="0"/>
          </a:p>
        </p:txBody>
      </p:sp>
    </p:spTree>
    <p:extLst>
      <p:ext uri="{BB962C8B-B14F-4D97-AF65-F5344CB8AC3E}">
        <p14:creationId xmlns:p14="http://schemas.microsoft.com/office/powerpoint/2010/main" val="1648777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ea typeface="仓耳玄三M W05" panose="02020400000000000000" pitchFamily="18"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ea typeface="仓耳玄三M W05" panose="02020400000000000000" pitchFamily="18" charset="-122"/>
              <a:cs typeface="+mn-cs"/>
            </a:endParaRPr>
          </a:p>
        </p:txBody>
      </p:sp>
    </p:spTree>
    <p:extLst>
      <p:ext uri="{BB962C8B-B14F-4D97-AF65-F5344CB8AC3E}">
        <p14:creationId xmlns:p14="http://schemas.microsoft.com/office/powerpoint/2010/main" val="1790706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8D7961C-8EF9-4141-8CB3-2DF836088C6B}" type="slidenum">
              <a:rPr lang="zh-TW" altLang="en-US" smtClean="0"/>
              <a:t>11</a:t>
            </a:fld>
            <a:endParaRPr lang="zh-TW" altLang="en-US"/>
          </a:p>
        </p:txBody>
      </p:sp>
    </p:spTree>
    <p:extLst>
      <p:ext uri="{BB962C8B-B14F-4D97-AF65-F5344CB8AC3E}">
        <p14:creationId xmlns:p14="http://schemas.microsoft.com/office/powerpoint/2010/main" val="356001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8D7961C-8EF9-4141-8CB3-2DF836088C6B}" type="slidenum">
              <a:rPr lang="zh-TW" altLang="en-US" smtClean="0"/>
              <a:t>16</a:t>
            </a:fld>
            <a:endParaRPr lang="zh-TW" altLang="en-US"/>
          </a:p>
        </p:txBody>
      </p:sp>
    </p:spTree>
    <p:extLst>
      <p:ext uri="{BB962C8B-B14F-4D97-AF65-F5344CB8AC3E}">
        <p14:creationId xmlns:p14="http://schemas.microsoft.com/office/powerpoint/2010/main" val="3394990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4" name="TextBox 3"/>
          <p:cNvSpPr txBox="1"/>
          <p:nvPr userDrawn="1"/>
        </p:nvSpPr>
        <p:spPr>
          <a:xfrm>
            <a:off x="659477" y="6631898"/>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3802533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56027499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2082230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6426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3"/>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5"/>
          </a:xfrm>
          <a:prstGeom prst="rect">
            <a:avLst/>
          </a:prstGeom>
        </p:spPr>
        <p:txBody>
          <a:bodyPr/>
          <a:lstStyle/>
          <a:p>
            <a:pPr defTabSz="914400"/>
            <a:fld id="{2E3AAC11-D570-4EA9-AFC0-30FB72BA45EB}" type="datetimeFigureOut">
              <a:rPr lang="zh-CN" altLang="en-US" smtClean="0">
                <a:solidFill>
                  <a:prstClr val="black"/>
                </a:solidFill>
              </a:rPr>
              <a:pPr defTabSz="914400"/>
              <a:t>2026/3/27</a:t>
            </a:fld>
            <a:endParaRPr lang="zh-CN" altLang="en-US">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pPr defTabSz="914400"/>
            <a:fld id="{55ECCFAA-F4FB-487C-9F1E-C8836D0C3DC9}"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504098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1"/>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1"/>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5"/>
          </a:xfrm>
          <a:prstGeom prst="rect">
            <a:avLst/>
          </a:prstGeom>
        </p:spPr>
        <p:txBody>
          <a:bodyPr/>
          <a:lstStyle/>
          <a:p>
            <a:pPr defTabSz="914400"/>
            <a:fld id="{2E3AAC11-D570-4EA9-AFC0-30FB72BA45EB}" type="datetimeFigureOut">
              <a:rPr lang="zh-CN" altLang="en-US" smtClean="0">
                <a:solidFill>
                  <a:prstClr val="black"/>
                </a:solidFill>
              </a:rPr>
              <a:pPr defTabSz="914400"/>
              <a:t>2026/3/27</a:t>
            </a:fld>
            <a:endParaRPr lang="zh-CN" altLang="en-US">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pPr defTabSz="914400"/>
            <a:fld id="{55ECCFAA-F4FB-487C-9F1E-C8836D0C3DC9}"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151354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9565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18225899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80686590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2624315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7875028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63486197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4129107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7748965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1569190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5" r:id="rId1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78270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1.xml"/><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2.png"/><Relationship Id="rId9" Type="http://schemas.openxmlformats.org/officeDocument/2006/relationships/image" Target="../media/image80.sv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Layout" Target="../slideLayouts/slideLayout2.xml"/><Relationship Id="rId15" Type="http://schemas.openxmlformats.org/officeDocument/2006/relationships/image" Target="../media/image14.sv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Layout" Target="../slideLayouts/slideLayout2.xml"/><Relationship Id="rId11" Type="http://schemas.openxmlformats.org/officeDocument/2006/relationships/image" Target="../media/image10.sv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17" Type="http://schemas.openxmlformats.org/officeDocument/2006/relationships/image" Target="../media/image16.sv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6.png"/><Relationship Id="rId9" Type="http://schemas.openxmlformats.org/officeDocument/2006/relationships/image" Target="NUL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Layout" Target="../slideLayouts/slideLayout2.xml"/><Relationship Id="rId11" Type="http://schemas.openxmlformats.org/officeDocument/2006/relationships/image" Target="NUL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28.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12.xml"/><Relationship Id="rId16"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6.png"/><Relationship Id="rId9" Type="http://schemas.openxmlformats.org/officeDocument/2006/relationships/image" Target="../media/image43.png"/><Relationship Id="rId1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51.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3.jpg"/><Relationship Id="rId4" Type="http://schemas.openxmlformats.org/officeDocument/2006/relationships/image" Target="../media/image6.png"/><Relationship Id="rId9" Type="http://schemas.openxmlformats.org/officeDocument/2006/relationships/image" Target="../media/image57.png"/></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8.png"/><Relationship Id="rId7"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jpg"/></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64.jfif"/><Relationship Id="rId5" Type="http://schemas.openxmlformats.org/officeDocument/2006/relationships/image" Target="../media/image63.jfif"/><Relationship Id="rId4" Type="http://schemas.microsoft.com/office/2007/relationships/hdphoto" Target="../media/hdphoto3.wdp"/><Relationship Id="rId9"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6.png"/><Relationship Id="rId3" Type="http://schemas.openxmlformats.org/officeDocument/2006/relationships/image" Target="../media/image66.png"/><Relationship Id="rId7" Type="http://schemas.openxmlformats.org/officeDocument/2006/relationships/image" Target="../media/image68.png"/><Relationship Id="rId12" Type="http://schemas.openxmlformats.org/officeDocument/2006/relationships/image" Target="../media/image71.png"/><Relationship Id="rId2" Type="http://schemas.openxmlformats.org/officeDocument/2006/relationships/image" Target="../media/image28.png"/><Relationship Id="rId1" Type="http://schemas.openxmlformats.org/officeDocument/2006/relationships/slideLayout" Target="../slideLayouts/slideLayout2.xml"/><Relationship Id="rId6" Type="http://schemas.microsoft.com/office/2007/relationships/hdphoto" Target="../media/hdphoto6.wdp"/><Relationship Id="rId11" Type="http://schemas.microsoft.com/office/2007/relationships/hdphoto" Target="../media/hdphoto4.wdp"/><Relationship Id="rId5" Type="http://schemas.openxmlformats.org/officeDocument/2006/relationships/image" Target="../media/image67.png"/><Relationship Id="rId10" Type="http://schemas.openxmlformats.org/officeDocument/2006/relationships/image" Target="../media/image70.png"/><Relationship Id="rId4" Type="http://schemas.microsoft.com/office/2007/relationships/hdphoto" Target="../media/hdphoto5.wdp"/><Relationship Id="rId9" Type="http://schemas.openxmlformats.org/officeDocument/2006/relationships/image" Target="../media/image69.png"/></Relationships>
</file>

<file path=ppt/slides/_rels/slide27.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6.png"/><Relationship Id="rId3" Type="http://schemas.openxmlformats.org/officeDocument/2006/relationships/image" Target="../media/image66.png"/><Relationship Id="rId7" Type="http://schemas.openxmlformats.org/officeDocument/2006/relationships/image" Target="../media/image68.png"/><Relationship Id="rId12" Type="http://schemas.openxmlformats.org/officeDocument/2006/relationships/image" Target="../media/image71.png"/><Relationship Id="rId2" Type="http://schemas.openxmlformats.org/officeDocument/2006/relationships/image" Target="../media/image28.png"/><Relationship Id="rId1" Type="http://schemas.openxmlformats.org/officeDocument/2006/relationships/slideLayout" Target="../slideLayouts/slideLayout2.xml"/><Relationship Id="rId6" Type="http://schemas.microsoft.com/office/2007/relationships/hdphoto" Target="../media/hdphoto6.wdp"/><Relationship Id="rId11" Type="http://schemas.microsoft.com/office/2007/relationships/hdphoto" Target="../media/hdphoto4.wdp"/><Relationship Id="rId5" Type="http://schemas.openxmlformats.org/officeDocument/2006/relationships/image" Target="../media/image67.png"/><Relationship Id="rId10" Type="http://schemas.openxmlformats.org/officeDocument/2006/relationships/image" Target="../media/image70.png"/><Relationship Id="rId4" Type="http://schemas.microsoft.com/office/2007/relationships/hdphoto" Target="../media/hdphoto5.wdp"/><Relationship Id="rId9" Type="http://schemas.openxmlformats.org/officeDocument/2006/relationships/image" Target="../media/image69.png"/></Relationships>
</file>

<file path=ppt/slides/_rels/slide28.xml.rels><?xml version="1.0" encoding="UTF-8" standalone="yes"?>
<Relationships xmlns="http://schemas.openxmlformats.org/package/2006/relationships"><Relationship Id="rId8" Type="http://schemas.microsoft.com/office/2007/relationships/hdphoto" Target="../media/hdphoto10.wdp"/><Relationship Id="rId3" Type="http://schemas.microsoft.com/office/2007/relationships/hdphoto" Target="../media/hdphoto8.wdp"/><Relationship Id="rId7" Type="http://schemas.openxmlformats.org/officeDocument/2006/relationships/image" Target="../media/image74.png"/><Relationship Id="rId12" Type="http://schemas.openxmlformats.org/officeDocument/2006/relationships/image" Target="../media/image76.jfif"/><Relationship Id="rId2" Type="http://schemas.openxmlformats.org/officeDocument/2006/relationships/image" Target="../media/image72.png"/><Relationship Id="rId1" Type="http://schemas.openxmlformats.org/officeDocument/2006/relationships/slideLayout" Target="../slideLayouts/slideLayout2.xml"/><Relationship Id="rId6" Type="http://schemas.microsoft.com/office/2007/relationships/hdphoto" Target="../media/hdphoto9.wdp"/><Relationship Id="rId11" Type="http://schemas.openxmlformats.org/officeDocument/2006/relationships/image" Target="../media/image6.png"/><Relationship Id="rId5" Type="http://schemas.openxmlformats.org/officeDocument/2006/relationships/image" Target="../media/image73.png"/><Relationship Id="rId10" Type="http://schemas.microsoft.com/office/2007/relationships/hdphoto" Target="../media/hdphoto11.wdp"/><Relationship Id="rId4" Type="http://schemas.openxmlformats.org/officeDocument/2006/relationships/image" Target="../media/image28.png"/><Relationship Id="rId9" Type="http://schemas.openxmlformats.org/officeDocument/2006/relationships/image" Target="../media/image75.png"/></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8.png"/><Relationship Id="rId7" Type="http://schemas.openxmlformats.org/officeDocument/2006/relationships/diagramQuickStyle" Target="../diagrams/quickStyle1.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6.png"/><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image" Target="../media/image6.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8.sv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53.svg"/><Relationship Id="rId18" Type="http://schemas.openxmlformats.org/officeDocument/2006/relationships/image" Target="../media/image85.png"/><Relationship Id="rId3" Type="http://schemas.openxmlformats.org/officeDocument/2006/relationships/image" Target="../media/image77.png"/><Relationship Id="rId7" Type="http://schemas.openxmlformats.org/officeDocument/2006/relationships/image" Target="../media/image47.svg"/><Relationship Id="rId12" Type="http://schemas.openxmlformats.org/officeDocument/2006/relationships/image" Target="../media/image82.png"/><Relationship Id="rId17" Type="http://schemas.openxmlformats.org/officeDocument/2006/relationships/image" Target="../media/image57.svg"/><Relationship Id="rId2" Type="http://schemas.openxmlformats.org/officeDocument/2006/relationships/notesSlide" Target="../notesSlides/notesSlide17.xml"/><Relationship Id="rId16" Type="http://schemas.openxmlformats.org/officeDocument/2006/relationships/image" Target="../media/image84.png"/><Relationship Id="rId1" Type="http://schemas.openxmlformats.org/officeDocument/2006/relationships/slideLayout" Target="../slideLayouts/slideLayout1.xml"/><Relationship Id="rId6" Type="http://schemas.openxmlformats.org/officeDocument/2006/relationships/image" Target="../media/image79.png"/><Relationship Id="rId11" Type="http://schemas.openxmlformats.org/officeDocument/2006/relationships/image" Target="../media/image51.svg"/><Relationship Id="rId5" Type="http://schemas.openxmlformats.org/officeDocument/2006/relationships/image" Target="../media/image6.png"/><Relationship Id="rId15" Type="http://schemas.openxmlformats.org/officeDocument/2006/relationships/image" Target="../media/image55.svg"/><Relationship Id="rId10" Type="http://schemas.openxmlformats.org/officeDocument/2006/relationships/image" Target="../media/image81.png"/><Relationship Id="rId4" Type="http://schemas.openxmlformats.org/officeDocument/2006/relationships/image" Target="../media/image78.png"/><Relationship Id="rId9" Type="http://schemas.openxmlformats.org/officeDocument/2006/relationships/image" Target="../media/image49.svg"/><Relationship Id="rId14" Type="http://schemas.openxmlformats.org/officeDocument/2006/relationships/image" Target="../media/image83.png"/></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6.png"/><Relationship Id="rId7" Type="http://schemas.openxmlformats.org/officeDocument/2006/relationships/diagramQuickStyle" Target="../diagrams/quickStyle2.xml"/><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8.png"/><Relationship Id="rId9" Type="http://schemas.microsoft.com/office/2007/relationships/diagramDrawing" Target="../diagrams/drawing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91.jpe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90.jpeg"/><Relationship Id="rId5" Type="http://schemas.openxmlformats.org/officeDocument/2006/relationships/image" Target="../media/image89.jpg"/><Relationship Id="rId4" Type="http://schemas.openxmlformats.org/officeDocument/2006/relationships/image" Target="../media/image88.jpg"/></Relationships>
</file>

<file path=ppt/slides/_rels/slide33.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notesSlide" Target="../notesSlides/notesSlide19.xml"/><Relationship Id="rId7" Type="http://schemas.openxmlformats.org/officeDocument/2006/relationships/image" Target="../media/image95.jpe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00.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98.jpg"/><Relationship Id="rId4" Type="http://schemas.openxmlformats.org/officeDocument/2006/relationships/image" Target="../media/image97.jpg"/></Relationships>
</file>

<file path=ppt/slides/_rels/slide35.xml.rels><?xml version="1.0" encoding="UTF-8" standalone="yes"?>
<Relationships xmlns="http://schemas.openxmlformats.org/package/2006/relationships"><Relationship Id="rId8" Type="http://schemas.openxmlformats.org/officeDocument/2006/relationships/image" Target="../media/image102.jpeg"/><Relationship Id="rId13" Type="http://schemas.openxmlformats.org/officeDocument/2006/relationships/image" Target="../media/image107.jpeg"/><Relationship Id="rId3" Type="http://schemas.openxmlformats.org/officeDocument/2006/relationships/image" Target="../media/image28.png"/><Relationship Id="rId7" Type="http://schemas.openxmlformats.org/officeDocument/2006/relationships/image" Target="../media/image101.png"/><Relationship Id="rId12" Type="http://schemas.openxmlformats.org/officeDocument/2006/relationships/image" Target="../media/image106.jpeg"/><Relationship Id="rId17" Type="http://schemas.openxmlformats.org/officeDocument/2006/relationships/hyperlink" Target="https://en.wikipedia.org/wiki/Northern_Vietnam" TargetMode="External"/><Relationship Id="rId2" Type="http://schemas.openxmlformats.org/officeDocument/2006/relationships/notesSlide" Target="../notesSlides/notesSlide21.xml"/><Relationship Id="rId16" Type="http://schemas.microsoft.com/office/2007/relationships/hdphoto" Target="../media/hdphoto12.wdp"/><Relationship Id="rId1" Type="http://schemas.openxmlformats.org/officeDocument/2006/relationships/slideLayout" Target="../slideLayouts/slideLayout1.xml"/><Relationship Id="rId6" Type="http://schemas.openxmlformats.org/officeDocument/2006/relationships/hyperlink" Target="https://creativecommons.org/licenses/by-sa/3.0/" TargetMode="External"/><Relationship Id="rId11" Type="http://schemas.openxmlformats.org/officeDocument/2006/relationships/image" Target="../media/image105.jpeg"/><Relationship Id="rId5" Type="http://schemas.openxmlformats.org/officeDocument/2006/relationships/hyperlink" Target="https://en.wikipedia.org/wiki/Northern_Vietnam" TargetMode="External"/><Relationship Id="rId15" Type="http://schemas.openxmlformats.org/officeDocument/2006/relationships/image" Target="../media/image108.png"/><Relationship Id="rId10" Type="http://schemas.openxmlformats.org/officeDocument/2006/relationships/image" Target="../media/image104.jpg"/><Relationship Id="rId4" Type="http://schemas.openxmlformats.org/officeDocument/2006/relationships/image" Target="../media/image100.png"/><Relationship Id="rId9" Type="http://schemas.openxmlformats.org/officeDocument/2006/relationships/image" Target="../media/image103.jpeg"/><Relationship Id="rId14" Type="http://schemas.openxmlformats.org/officeDocument/2006/relationships/hyperlink" Target="https://pixabay.com/en/vietnam-flag-3d-flag-vietnam-flag-1697710/"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9.png"/><Relationship Id="rId7" Type="http://schemas.openxmlformats.org/officeDocument/2006/relationships/image" Target="../media/image111.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10.png"/><Relationship Id="rId5" Type="http://schemas.openxmlformats.org/officeDocument/2006/relationships/image" Target="../media/image100.png"/><Relationship Id="rId10" Type="http://schemas.openxmlformats.org/officeDocument/2006/relationships/hyperlink" Target="https://creativecommons.org/licenses/by-sa/3.0/" TargetMode="External"/><Relationship Id="rId4" Type="http://schemas.openxmlformats.org/officeDocument/2006/relationships/hyperlink" Target="https://jln1.pressbooks.com/chapter/country-experiences/" TargetMode="External"/><Relationship Id="rId9" Type="http://schemas.openxmlformats.org/officeDocument/2006/relationships/image" Target="../media/image113.png"/></Relationships>
</file>

<file path=ppt/slides/_rels/slide37.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28.png"/><Relationship Id="rId7" Type="http://schemas.openxmlformats.org/officeDocument/2006/relationships/image" Target="../media/image11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15.png"/><Relationship Id="rId5" Type="http://schemas.openxmlformats.org/officeDocument/2006/relationships/image" Target="../media/image114.png"/><Relationship Id="rId10" Type="http://schemas.openxmlformats.org/officeDocument/2006/relationships/image" Target="../media/image118.png"/><Relationship Id="rId4" Type="http://schemas.openxmlformats.org/officeDocument/2006/relationships/image" Target="../media/image100.png"/><Relationship Id="rId9" Type="http://schemas.openxmlformats.org/officeDocument/2006/relationships/image" Target="../media/image92.svg"/></Relationships>
</file>

<file path=ppt/slides/_rels/slide38.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9.png"/><Relationship Id="rId7"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jpg"/></Relationships>
</file>

<file path=ppt/slides/_rels/slide39.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08.svg"/><Relationship Id="rId3" Type="http://schemas.openxmlformats.org/officeDocument/2006/relationships/notesSlide" Target="../notesSlides/notesSlide25.xml"/><Relationship Id="rId7" Type="http://schemas.openxmlformats.org/officeDocument/2006/relationships/image" Target="../media/image127.png"/><Relationship Id="rId12" Type="http://schemas.openxmlformats.org/officeDocument/2006/relationships/image" Target="../media/image130.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126.png"/><Relationship Id="rId11" Type="http://schemas.openxmlformats.org/officeDocument/2006/relationships/image" Target="../media/image106.svg"/><Relationship Id="rId5" Type="http://schemas.openxmlformats.org/officeDocument/2006/relationships/image" Target="../media/image125.png"/><Relationship Id="rId10" Type="http://schemas.openxmlformats.org/officeDocument/2006/relationships/image" Target="../media/image129.png"/><Relationship Id="rId4" Type="http://schemas.openxmlformats.org/officeDocument/2006/relationships/image" Target="../media/image124.png"/><Relationship Id="rId9" Type="http://schemas.openxmlformats.org/officeDocument/2006/relationships/image" Target="../media/image104.svg"/><Relationship Id="rId1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6.png"/><Relationship Id="rId7" Type="http://schemas.openxmlformats.org/officeDocument/2006/relationships/image" Target="../media/image13.jpeg"/><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jpeg"/><Relationship Id="rId4" Type="http://schemas.openxmlformats.org/officeDocument/2006/relationships/image" Target="../media/image5.png"/><Relationship Id="rId9" Type="http://schemas.openxmlformats.org/officeDocument/2006/relationships/image" Target="../media/image15.jpeg"/><Relationship Id="rId1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32.png"/></Relationships>
</file>

<file path=ppt/slides/_rels/slide41.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133.png"/><Relationship Id="rId7" Type="http://schemas.openxmlformats.org/officeDocument/2006/relationships/image" Target="../media/image6.png"/><Relationship Id="rId12" Type="http://schemas.openxmlformats.org/officeDocument/2006/relationships/image" Target="../media/image140.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14.svg"/><Relationship Id="rId11" Type="http://schemas.openxmlformats.org/officeDocument/2006/relationships/image" Target="../media/image139.gif"/><Relationship Id="rId5" Type="http://schemas.openxmlformats.org/officeDocument/2006/relationships/image" Target="../media/image135.png"/><Relationship Id="rId10" Type="http://schemas.openxmlformats.org/officeDocument/2006/relationships/image" Target="../media/image138.png"/><Relationship Id="rId4" Type="http://schemas.openxmlformats.org/officeDocument/2006/relationships/image" Target="../media/image134.png"/><Relationship Id="rId9" Type="http://schemas.openxmlformats.org/officeDocument/2006/relationships/image" Target="../media/image13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NULL"/><Relationship Id="rId5" Type="http://schemas.openxmlformats.org/officeDocument/2006/relationships/image" Target="../media/image29.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群組 23"/>
          <p:cNvGrpSpPr/>
          <p:nvPr/>
        </p:nvGrpSpPr>
        <p:grpSpPr>
          <a:xfrm>
            <a:off x="5061309" y="3040433"/>
            <a:ext cx="8088526" cy="619622"/>
            <a:chOff x="2430856" y="3060998"/>
            <a:chExt cx="8980811" cy="788583"/>
          </a:xfrm>
        </p:grpSpPr>
        <p:pic>
          <p:nvPicPr>
            <p:cNvPr id="25" name="Picture 31"/>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saturation sat="33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a:off x="10455048" y="3060998"/>
              <a:ext cx="940827" cy="788583"/>
            </a:xfrm>
            <a:prstGeom prst="rect">
              <a:avLst/>
            </a:prstGeom>
          </p:spPr>
        </p:pic>
        <p:cxnSp>
          <p:nvCxnSpPr>
            <p:cNvPr id="26" name="PA_直接连接符 14"/>
            <p:cNvCxnSpPr/>
            <p:nvPr>
              <p:custDataLst>
                <p:tags r:id="rId1"/>
              </p:custDataLst>
            </p:nvPr>
          </p:nvCxnSpPr>
          <p:spPr>
            <a:xfrm flipH="1" flipV="1">
              <a:off x="2430856" y="3433427"/>
              <a:ext cx="7611389" cy="25116"/>
            </a:xfrm>
            <a:prstGeom prst="line">
              <a:avLst/>
            </a:prstGeom>
            <a:ln w="12700">
              <a:solidFill>
                <a:srgbClr val="1E385F"/>
              </a:solidFill>
              <a:prstDash val="sysDot"/>
            </a:ln>
          </p:spPr>
          <p:style>
            <a:lnRef idx="1">
              <a:schemeClr val="accent1"/>
            </a:lnRef>
            <a:fillRef idx="0">
              <a:schemeClr val="accent1"/>
            </a:fillRef>
            <a:effectRef idx="0">
              <a:schemeClr val="accent1"/>
            </a:effectRef>
            <a:fontRef idx="minor">
              <a:schemeClr val="tx1"/>
            </a:fontRef>
          </p:style>
        </p:cxnSp>
        <p:pic>
          <p:nvPicPr>
            <p:cNvPr id="28" name="Picture 31"/>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a:off x="10515680" y="3072053"/>
              <a:ext cx="895987" cy="750999"/>
            </a:xfrm>
            <a:prstGeom prst="rect">
              <a:avLst/>
            </a:prstGeom>
          </p:spPr>
        </p:pic>
      </p:grpSp>
      <p:sp>
        <p:nvSpPr>
          <p:cNvPr id="8" name="Rounded Rectangle 500">
            <a:extLst>
              <a:ext uri="{FF2B5EF4-FFF2-40B4-BE49-F238E27FC236}">
                <a16:creationId xmlns:a16="http://schemas.microsoft.com/office/drawing/2014/main" id="{69D90129-0AAA-42A6-B5FC-51E549469786}"/>
              </a:ext>
            </a:extLst>
          </p:cNvPr>
          <p:cNvSpPr/>
          <p:nvPr/>
        </p:nvSpPr>
        <p:spPr>
          <a:xfrm>
            <a:off x="7599286" y="461273"/>
            <a:ext cx="3860838" cy="257314"/>
          </a:xfrm>
          <a:prstGeom prst="roundRect">
            <a:avLst>
              <a:gd name="adj" fmla="val 50000"/>
            </a:avLst>
          </a:prstGeom>
          <a:solidFill>
            <a:srgbClr val="CFE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defRPr/>
            </a:pPr>
            <a:endParaRPr lang="zh-TW" altLang="en-US" sz="1100" dirty="0">
              <a:solidFill>
                <a:schemeClr val="bg1"/>
              </a:solidFill>
              <a:effectLst>
                <a:outerShdw dist="63500" dir="5400000" algn="t" rotWithShape="0">
                  <a:prstClr val="black">
                    <a:alpha val="10000"/>
                  </a:prstClr>
                </a:outerShdw>
              </a:effectLst>
              <a:cs typeface="+mn-ea"/>
              <a:sym typeface="+mn-lt"/>
            </a:endParaRPr>
          </a:p>
        </p:txBody>
      </p:sp>
      <p:grpSp>
        <p:nvGrpSpPr>
          <p:cNvPr id="9" name="Group 1561">
            <a:extLst>
              <a:ext uri="{FF2B5EF4-FFF2-40B4-BE49-F238E27FC236}">
                <a16:creationId xmlns:a16="http://schemas.microsoft.com/office/drawing/2014/main" id="{9E6BDAC0-06E7-4583-A9D4-717BCDD34C21}"/>
              </a:ext>
            </a:extLst>
          </p:cNvPr>
          <p:cNvGrpSpPr/>
          <p:nvPr/>
        </p:nvGrpSpPr>
        <p:grpSpPr>
          <a:xfrm>
            <a:off x="11464370" y="504182"/>
            <a:ext cx="142627" cy="143058"/>
            <a:chOff x="4000500" y="4370388"/>
            <a:chExt cx="525462" cy="527050"/>
          </a:xfrm>
        </p:grpSpPr>
        <p:sp>
          <p:nvSpPr>
            <p:cNvPr id="10" name="Freeform 461">
              <a:extLst>
                <a:ext uri="{FF2B5EF4-FFF2-40B4-BE49-F238E27FC236}">
                  <a16:creationId xmlns:a16="http://schemas.microsoft.com/office/drawing/2014/main" id="{69DF86CD-F377-43DB-9E4B-3A8826DE34DF}"/>
                </a:ext>
              </a:extLst>
            </p:cNvPr>
            <p:cNvSpPr>
              <a:spLocks noEditPoints="1"/>
            </p:cNvSpPr>
            <p:nvPr/>
          </p:nvSpPr>
          <p:spPr bwMode="auto">
            <a:xfrm>
              <a:off x="4000500" y="4370388"/>
              <a:ext cx="406400" cy="406400"/>
            </a:xfrm>
            <a:custGeom>
              <a:avLst/>
              <a:gdLst>
                <a:gd name="T0" fmla="*/ 78 w 156"/>
                <a:gd name="T1" fmla="*/ 156 h 156"/>
                <a:gd name="T2" fmla="*/ 0 w 156"/>
                <a:gd name="T3" fmla="*/ 78 h 156"/>
                <a:gd name="T4" fmla="*/ 78 w 156"/>
                <a:gd name="T5" fmla="*/ 0 h 156"/>
                <a:gd name="T6" fmla="*/ 156 w 156"/>
                <a:gd name="T7" fmla="*/ 78 h 156"/>
                <a:gd name="T8" fmla="*/ 78 w 156"/>
                <a:gd name="T9" fmla="*/ 156 h 156"/>
                <a:gd name="T10" fmla="*/ 78 w 156"/>
                <a:gd name="T11" fmla="*/ 17 h 156"/>
                <a:gd name="T12" fmla="*/ 17 w 156"/>
                <a:gd name="T13" fmla="*/ 78 h 156"/>
                <a:gd name="T14" fmla="*/ 78 w 156"/>
                <a:gd name="T15" fmla="*/ 139 h 156"/>
                <a:gd name="T16" fmla="*/ 140 w 156"/>
                <a:gd name="T17" fmla="*/ 78 h 156"/>
                <a:gd name="T18" fmla="*/ 78 w 156"/>
                <a:gd name="T19" fmla="*/ 1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156">
                  <a:moveTo>
                    <a:pt x="78" y="156"/>
                  </a:moveTo>
                  <a:cubicBezTo>
                    <a:pt x="35" y="156"/>
                    <a:pt x="0" y="121"/>
                    <a:pt x="0" y="78"/>
                  </a:cubicBezTo>
                  <a:cubicBezTo>
                    <a:pt x="0" y="35"/>
                    <a:pt x="35" y="0"/>
                    <a:pt x="78" y="0"/>
                  </a:cubicBezTo>
                  <a:cubicBezTo>
                    <a:pt x="121" y="0"/>
                    <a:pt x="156" y="35"/>
                    <a:pt x="156" y="78"/>
                  </a:cubicBezTo>
                  <a:cubicBezTo>
                    <a:pt x="156" y="121"/>
                    <a:pt x="121" y="156"/>
                    <a:pt x="78" y="156"/>
                  </a:cubicBezTo>
                  <a:close/>
                  <a:moveTo>
                    <a:pt x="78" y="17"/>
                  </a:moveTo>
                  <a:cubicBezTo>
                    <a:pt x="45" y="17"/>
                    <a:pt x="17" y="44"/>
                    <a:pt x="17" y="78"/>
                  </a:cubicBezTo>
                  <a:cubicBezTo>
                    <a:pt x="17" y="112"/>
                    <a:pt x="45" y="139"/>
                    <a:pt x="78" y="139"/>
                  </a:cubicBezTo>
                  <a:cubicBezTo>
                    <a:pt x="112" y="139"/>
                    <a:pt x="140" y="112"/>
                    <a:pt x="140" y="78"/>
                  </a:cubicBezTo>
                  <a:cubicBezTo>
                    <a:pt x="140" y="44"/>
                    <a:pt x="112" y="17"/>
                    <a:pt x="78"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1" name="Freeform 462">
              <a:extLst>
                <a:ext uri="{FF2B5EF4-FFF2-40B4-BE49-F238E27FC236}">
                  <a16:creationId xmlns:a16="http://schemas.microsoft.com/office/drawing/2014/main" id="{471125FF-8FCB-4DC2-AE8A-0BB9BCB158BD}"/>
                </a:ext>
              </a:extLst>
            </p:cNvPr>
            <p:cNvSpPr>
              <a:spLocks/>
            </p:cNvSpPr>
            <p:nvPr/>
          </p:nvSpPr>
          <p:spPr bwMode="auto">
            <a:xfrm>
              <a:off x="4318000" y="4686300"/>
              <a:ext cx="207962" cy="211138"/>
            </a:xfrm>
            <a:custGeom>
              <a:avLst/>
              <a:gdLst>
                <a:gd name="T0" fmla="*/ 111 w 131"/>
                <a:gd name="T1" fmla="*/ 133 h 133"/>
                <a:gd name="T2" fmla="*/ 0 w 131"/>
                <a:gd name="T3" fmla="*/ 20 h 133"/>
                <a:gd name="T4" fmla="*/ 20 w 131"/>
                <a:gd name="T5" fmla="*/ 0 h 133"/>
                <a:gd name="T6" fmla="*/ 131 w 131"/>
                <a:gd name="T7" fmla="*/ 113 h 133"/>
                <a:gd name="T8" fmla="*/ 111 w 131"/>
                <a:gd name="T9" fmla="*/ 133 h 133"/>
              </a:gdLst>
              <a:ahLst/>
              <a:cxnLst>
                <a:cxn ang="0">
                  <a:pos x="T0" y="T1"/>
                </a:cxn>
                <a:cxn ang="0">
                  <a:pos x="T2" y="T3"/>
                </a:cxn>
                <a:cxn ang="0">
                  <a:pos x="T4" y="T5"/>
                </a:cxn>
                <a:cxn ang="0">
                  <a:pos x="T6" y="T7"/>
                </a:cxn>
                <a:cxn ang="0">
                  <a:pos x="T8" y="T9"/>
                </a:cxn>
              </a:cxnLst>
              <a:rect l="0" t="0" r="r" b="b"/>
              <a:pathLst>
                <a:path w="131" h="133">
                  <a:moveTo>
                    <a:pt x="111" y="133"/>
                  </a:moveTo>
                  <a:lnTo>
                    <a:pt x="0" y="20"/>
                  </a:lnTo>
                  <a:lnTo>
                    <a:pt x="20" y="0"/>
                  </a:lnTo>
                  <a:lnTo>
                    <a:pt x="131" y="113"/>
                  </a:lnTo>
                  <a:lnTo>
                    <a:pt x="111" y="1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sp>
        <p:nvSpPr>
          <p:cNvPr id="27" name="文本框 26">
            <a:extLst>
              <a:ext uri="{FF2B5EF4-FFF2-40B4-BE49-F238E27FC236}">
                <a16:creationId xmlns:a16="http://schemas.microsoft.com/office/drawing/2014/main" id="{199EF0E4-FBDB-4748-88AE-D2DC3220CB05}"/>
              </a:ext>
            </a:extLst>
          </p:cNvPr>
          <p:cNvSpPr txBox="1"/>
          <p:nvPr/>
        </p:nvSpPr>
        <p:spPr>
          <a:xfrm>
            <a:off x="7029239" y="2026315"/>
            <a:ext cx="3659666" cy="1008674"/>
          </a:xfrm>
          <a:prstGeom prst="rect">
            <a:avLst/>
          </a:prstGeom>
          <a:noFill/>
        </p:spPr>
        <p:txBody>
          <a:bodyPr wrap="square" rtlCol="0">
            <a:spAutoFit/>
          </a:bodyPr>
          <a:lstStyle/>
          <a:p>
            <a:pPr algn="ctr">
              <a:lnSpc>
                <a:spcPct val="150000"/>
              </a:lnSpc>
              <a:spcBef>
                <a:spcPts val="0"/>
              </a:spcBef>
              <a:buNone/>
            </a:pPr>
            <a:r>
              <a:rPr lang="zh-TW" altLang="en-US" sz="4500" dirty="0">
                <a:solidFill>
                  <a:srgbClr val="002060"/>
                </a:solidFill>
                <a:effectLst>
                  <a:outerShdw blurRad="38100" dist="38100" dir="2700000" algn="tl">
                    <a:srgbClr val="000000">
                      <a:alpha val="43137"/>
                    </a:srgbClr>
                  </a:outerShdw>
                </a:effectLst>
                <a:latin typeface="+mj-ea"/>
              </a:rPr>
              <a:t>文藻外語大學</a:t>
            </a:r>
          </a:p>
        </p:txBody>
      </p:sp>
      <p:sp>
        <p:nvSpPr>
          <p:cNvPr id="29" name="文本框 28">
            <a:extLst>
              <a:ext uri="{FF2B5EF4-FFF2-40B4-BE49-F238E27FC236}">
                <a16:creationId xmlns:a16="http://schemas.microsoft.com/office/drawing/2014/main" id="{25C96415-48CB-45AC-8C81-4B6096B4AC9B}"/>
              </a:ext>
            </a:extLst>
          </p:cNvPr>
          <p:cNvSpPr txBox="1"/>
          <p:nvPr/>
        </p:nvSpPr>
        <p:spPr>
          <a:xfrm>
            <a:off x="5167965" y="3514974"/>
            <a:ext cx="7382214" cy="1169551"/>
          </a:xfrm>
          <a:prstGeom prst="rect">
            <a:avLst/>
          </a:prstGeom>
          <a:noFill/>
        </p:spPr>
        <p:txBody>
          <a:bodyPr wrap="square" rtlCol="0">
            <a:spAutoFit/>
          </a:bodyPr>
          <a:lstStyle/>
          <a:p>
            <a:pPr lvl="0" algn="ctr" defTabSz="914400">
              <a:defRPr/>
            </a:pPr>
            <a:r>
              <a:rPr lang="zh-TW" altLang="en-US" sz="70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國際企業管理系</a:t>
            </a:r>
          </a:p>
        </p:txBody>
      </p:sp>
      <p:sp>
        <p:nvSpPr>
          <p:cNvPr id="20" name="TextBox 1575">
            <a:extLst>
              <a:ext uri="{FF2B5EF4-FFF2-40B4-BE49-F238E27FC236}">
                <a16:creationId xmlns:a16="http://schemas.microsoft.com/office/drawing/2014/main" id="{26E38004-8EA3-45E4-9BC0-2333669B647D}"/>
              </a:ext>
            </a:extLst>
          </p:cNvPr>
          <p:cNvSpPr txBox="1"/>
          <p:nvPr/>
        </p:nvSpPr>
        <p:spPr>
          <a:xfrm>
            <a:off x="7762378" y="462905"/>
            <a:ext cx="3518912" cy="261610"/>
          </a:xfrm>
          <a:prstGeom prst="rect">
            <a:avLst/>
          </a:prstGeom>
          <a:noFill/>
        </p:spPr>
        <p:txBody>
          <a:bodyPr wrap="none" rtlCol="0">
            <a:spAutoFit/>
          </a:bodyPr>
          <a:lstStyle/>
          <a:p>
            <a:r>
              <a:rPr lang="en-US" sz="1100" b="1" dirty="0">
                <a:cs typeface="+mn-ea"/>
                <a:sym typeface="+mn-lt"/>
              </a:rPr>
              <a:t>INTERNATIONAL BUSINESS ADMINISTRATION</a:t>
            </a:r>
          </a:p>
        </p:txBody>
      </p:sp>
      <p:sp>
        <p:nvSpPr>
          <p:cNvPr id="2" name="橢圓 1"/>
          <p:cNvSpPr/>
          <p:nvPr/>
        </p:nvSpPr>
        <p:spPr>
          <a:xfrm>
            <a:off x="11232889" y="232523"/>
            <a:ext cx="683582" cy="686376"/>
          </a:xfrm>
          <a:prstGeom prst="ellipse">
            <a:avLst/>
          </a:prstGeom>
          <a:solidFill>
            <a:srgbClr val="CFE2FD"/>
          </a:solidFill>
          <a:ln>
            <a:solidFill>
              <a:srgbClr val="CFE2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橢圓 22"/>
          <p:cNvSpPr/>
          <p:nvPr/>
        </p:nvSpPr>
        <p:spPr>
          <a:xfrm>
            <a:off x="11310602" y="300326"/>
            <a:ext cx="542600" cy="552787"/>
          </a:xfrm>
          <a:prstGeom prst="ellipse">
            <a:avLst/>
          </a:prstGeom>
          <a:solidFill>
            <a:schemeClr val="bg1"/>
          </a:solidFill>
          <a:ln>
            <a:solidFill>
              <a:srgbClr val="CFE2FD"/>
            </a:solidFill>
          </a:ln>
          <a:scene3d>
            <a:camera prst="orthographicFront"/>
            <a:lightRig rig="soft" dir="t"/>
          </a:scene3d>
          <a:sp3d contourW="12700" prstMaterial="plastic">
            <a:bevelT w="152400" h="50800" prst="softRound"/>
            <a:bevelB w="152400" h="50800" prst="softRound"/>
            <a:contourClr>
              <a:schemeClr val="tx2">
                <a:lumMod val="20000"/>
                <a:lumOff val="8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1" name="圖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01306" y="390091"/>
            <a:ext cx="367529" cy="407237"/>
          </a:xfrm>
          <a:prstGeom prst="rect">
            <a:avLst/>
          </a:prstGeom>
        </p:spPr>
      </p:pic>
      <p:pic>
        <p:nvPicPr>
          <p:cNvPr id="16" name="Picture 15">
            <a:extLst>
              <a:ext uri="{FF2B5EF4-FFF2-40B4-BE49-F238E27FC236}">
                <a16:creationId xmlns:a16="http://schemas.microsoft.com/office/drawing/2014/main" id="{385FA16C-3926-4E20-958A-0BCA34514079}"/>
              </a:ext>
            </a:extLst>
          </p:cNvPr>
          <p:cNvPicPr>
            <a:picLocks noChangeAspect="1"/>
          </p:cNvPicPr>
          <p:nvPr/>
        </p:nvPicPr>
        <p:blipFill rotWithShape="1">
          <a:blip r:embed="rId9">
            <a:extLst>
              <a:ext uri="{28A0092B-C50C-407E-A947-70E740481C1C}">
                <a14:useLocalDpi xmlns:a14="http://schemas.microsoft.com/office/drawing/2010/main" val="0"/>
              </a:ext>
            </a:extLst>
          </a:blip>
          <a:srcRect l="1" t="22656" r="34826" b="16263"/>
          <a:stretch/>
        </p:blipFill>
        <p:spPr>
          <a:xfrm>
            <a:off x="-6166073" y="235197"/>
            <a:ext cx="12332145" cy="6501187"/>
          </a:xfrm>
          <a:prstGeom prst="rect">
            <a:avLst/>
          </a:prstGeom>
        </p:spPr>
      </p:pic>
    </p:spTree>
    <p:extLst>
      <p:ext uri="{BB962C8B-B14F-4D97-AF65-F5344CB8AC3E}">
        <p14:creationId xmlns:p14="http://schemas.microsoft.com/office/powerpoint/2010/main" val="378562748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1000" fill="hold"/>
                                        <p:tgtEl>
                                          <p:spTgt spid="27"/>
                                        </p:tgtEl>
                                        <p:attrNameLst>
                                          <p:attrName>ppt_x</p:attrName>
                                        </p:attrNameLst>
                                      </p:cBhvr>
                                      <p:tavLst>
                                        <p:tav tm="0">
                                          <p:val>
                                            <p:strVal val="0-#ppt_w/2"/>
                                          </p:val>
                                        </p:tav>
                                        <p:tav tm="100000">
                                          <p:val>
                                            <p:strVal val="#ppt_x"/>
                                          </p:val>
                                        </p:tav>
                                      </p:tavLst>
                                    </p:anim>
                                    <p:anim calcmode="lin" valueType="num">
                                      <p:cBhvr additive="base">
                                        <p:cTn id="13" dur="1000" fill="hold"/>
                                        <p:tgtEl>
                                          <p:spTgt spid="27"/>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2500" fill="hold"/>
                                        <p:tgtEl>
                                          <p:spTgt spid="24"/>
                                        </p:tgtEl>
                                        <p:attrNameLst>
                                          <p:attrName>ppt_x</p:attrName>
                                        </p:attrNameLst>
                                      </p:cBhvr>
                                      <p:tavLst>
                                        <p:tav tm="0">
                                          <p:val>
                                            <p:strVal val="0-#ppt_w/2"/>
                                          </p:val>
                                        </p:tav>
                                        <p:tav tm="100000">
                                          <p:val>
                                            <p:strVal val="#ppt_x"/>
                                          </p:val>
                                        </p:tav>
                                      </p:tavLst>
                                    </p:anim>
                                    <p:anim calcmode="lin" valueType="num">
                                      <p:cBhvr additive="base">
                                        <p:cTn id="17" dur="2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16" descr="图片包含 监视器, 屏幕, 电子产品, 电视&#10;&#10;描述已自动生成">
            <a:extLst>
              <a:ext uri="{FF2B5EF4-FFF2-40B4-BE49-F238E27FC236}">
                <a16:creationId xmlns:a16="http://schemas.microsoft.com/office/drawing/2014/main" id="{C74DFD09-6E01-4EAE-A6E6-61A10FAEC7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3" y="583211"/>
            <a:ext cx="12192000" cy="6364240"/>
          </a:xfrm>
          <a:prstGeom prst="rect">
            <a:avLst/>
          </a:prstGeom>
        </p:spPr>
      </p:pic>
      <p:sp>
        <p:nvSpPr>
          <p:cNvPr id="2" name="標題 1"/>
          <p:cNvSpPr>
            <a:spLocks noGrp="1"/>
          </p:cNvSpPr>
          <p:nvPr>
            <p:ph type="title"/>
          </p:nvPr>
        </p:nvSpPr>
        <p:spPr>
          <a:xfrm>
            <a:off x="914400" y="5074341"/>
            <a:ext cx="10461239" cy="521241"/>
          </a:xfrm>
        </p:spPr>
        <p:txBody>
          <a:bodyPr/>
          <a:lstStyle/>
          <a:p>
            <a:r>
              <a:rPr lang="zh-TW" altLang="en-US" sz="2600" b="1" dirty="0" smtClean="0">
                <a:solidFill>
                  <a:srgbClr val="FF0000"/>
                </a:solidFill>
              </a:rPr>
              <a:t>文藻外語大學</a:t>
            </a:r>
            <a:r>
              <a:rPr lang="zh-TW" altLang="en-US" sz="2600" b="1" dirty="0">
                <a:solidFill>
                  <a:srgbClr val="FF0000"/>
                </a:solidFill>
              </a:rPr>
              <a:t>國際</a:t>
            </a:r>
            <a:r>
              <a:rPr lang="zh-TW" altLang="en-US" sz="2600" b="1" dirty="0" smtClean="0">
                <a:solidFill>
                  <a:srgbClr val="FF0000"/>
                </a:solidFill>
              </a:rPr>
              <a:t>企業管理系</a:t>
            </a:r>
            <a:r>
              <a:rPr lang="zh-TW" altLang="en-US" sz="2600" dirty="0"/>
              <a:t>期望</a:t>
            </a:r>
            <a:r>
              <a:rPr lang="zh-TW" altLang="en-US" sz="2600" dirty="0" smtClean="0"/>
              <a:t>作為</a:t>
            </a:r>
            <a:r>
              <a:rPr lang="zh-TW" altLang="en-US" sz="2600" dirty="0"/>
              <a:t>全國技專院校</a:t>
            </a:r>
            <a:r>
              <a:rPr lang="zh-TW" altLang="en-US" sz="2600" dirty="0" smtClean="0"/>
              <a:t>的</a:t>
            </a:r>
            <a:r>
              <a:rPr lang="zh-TW" altLang="en-US" sz="2600" dirty="0"/>
              <a:t>標竿學</a:t>
            </a:r>
            <a:r>
              <a:rPr lang="zh-TW" altLang="en-US" sz="2600" dirty="0" smtClean="0"/>
              <a:t>系為目標</a:t>
            </a:r>
            <a:endParaRPr lang="zh-TW" altLang="en-US" sz="2600" dirty="0"/>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sp>
        <p:nvSpPr>
          <p:cNvPr id="4" name="文本框 109">
            <a:extLst>
              <a:ext uri="{FF2B5EF4-FFF2-40B4-BE49-F238E27FC236}">
                <a16:creationId xmlns:a16="http://schemas.microsoft.com/office/drawing/2014/main" id="{BAAD2B10-FBCB-4545-99B8-8FFA131549A8}"/>
              </a:ext>
            </a:extLst>
          </p:cNvPr>
          <p:cNvSpPr txBox="1"/>
          <p:nvPr/>
        </p:nvSpPr>
        <p:spPr>
          <a:xfrm>
            <a:off x="1338784" y="311625"/>
            <a:ext cx="8719616" cy="646331"/>
          </a:xfrm>
          <a:prstGeom prst="rect">
            <a:avLst/>
          </a:prstGeom>
          <a:noFill/>
        </p:spPr>
        <p:txBody>
          <a:bodyPr wrap="square" rtlCol="0">
            <a:spAutoFit/>
          </a:bodyPr>
          <a:lstStyle/>
          <a:p>
            <a:pPr lvl="0">
              <a:defRPr/>
            </a:pPr>
            <a:r>
              <a:rPr lang="zh-TW" altLang="en-US" sz="3600" b="1" dirty="0" smtClean="0">
                <a:gradFill>
                  <a:gsLst>
                    <a:gs pos="0">
                      <a:srgbClr val="365FA7"/>
                    </a:gs>
                    <a:gs pos="100000">
                      <a:prstClr val="black"/>
                    </a:gs>
                  </a:gsLst>
                  <a:lin ang="5400000" scaled="1"/>
                </a:gradFill>
                <a:effectLst>
                  <a:outerShdw dist="63500" dir="5400000" algn="t" rotWithShape="0">
                    <a:prstClr val="black">
                      <a:alpha val="10000"/>
                    </a:prstClr>
                  </a:outerShdw>
                </a:effectLst>
                <a:cs typeface="+mn-ea"/>
                <a:sym typeface="+mn-lt"/>
              </a:rPr>
              <a:t>以建立技職體系的標竿</a:t>
            </a:r>
            <a:r>
              <a:rPr lang="zh-TW" altLang="en-US" sz="3600" b="1" dirty="0">
                <a:gradFill>
                  <a:gsLst>
                    <a:gs pos="0">
                      <a:srgbClr val="365FA7"/>
                    </a:gs>
                    <a:gs pos="100000">
                      <a:prstClr val="black"/>
                    </a:gs>
                  </a:gsLst>
                  <a:lin ang="5400000" scaled="1"/>
                </a:gradFill>
                <a:effectLst>
                  <a:outerShdw dist="63500" dir="5400000" algn="t" rotWithShape="0">
                    <a:prstClr val="black">
                      <a:alpha val="10000"/>
                    </a:prstClr>
                  </a:outerShdw>
                </a:effectLst>
                <a:cs typeface="+mn-ea"/>
                <a:sym typeface="+mn-lt"/>
              </a:rPr>
              <a:t>學</a:t>
            </a:r>
            <a:r>
              <a:rPr lang="zh-TW" altLang="en-US" sz="3600" b="1" dirty="0" smtClean="0">
                <a:gradFill>
                  <a:gsLst>
                    <a:gs pos="0">
                      <a:srgbClr val="365FA7"/>
                    </a:gs>
                    <a:gs pos="100000">
                      <a:prstClr val="black"/>
                    </a:gs>
                  </a:gsLst>
                  <a:lin ang="5400000" scaled="1"/>
                </a:gradFill>
                <a:effectLst>
                  <a:outerShdw dist="63500" dir="5400000" algn="t" rotWithShape="0">
                    <a:prstClr val="black">
                      <a:alpha val="10000"/>
                    </a:prstClr>
                  </a:outerShdw>
                </a:effectLst>
                <a:cs typeface="+mn-ea"/>
                <a:sym typeface="+mn-lt"/>
              </a:rPr>
              <a:t>系為目的</a:t>
            </a:r>
            <a:endParaRPr kumimoji="0" lang="zh-TW" altLang="en-US" sz="3600" b="1" i="0" u="none" strike="noStrike" kern="1200" cap="none" spc="0" normalizeH="0" baseline="0" noProof="0" dirty="0">
              <a:ln>
                <a:noFill/>
              </a:ln>
              <a:gradFill>
                <a:gsLst>
                  <a:gs pos="0">
                    <a:srgbClr val="365FA7"/>
                  </a:gs>
                  <a:gs pos="100000">
                    <a:prstClr val="black"/>
                  </a:gs>
                </a:gsLst>
                <a:lin ang="5400000" scaled="1"/>
              </a:gradFill>
              <a:effectLst>
                <a:outerShdw dist="63500" dir="5400000" algn="t" rotWithShape="0">
                  <a:prstClr val="black">
                    <a:alpha val="10000"/>
                  </a:prstClr>
                </a:outerShdw>
              </a:effectLst>
              <a:uLnTx/>
              <a:uFillTx/>
              <a:latin typeface="微软雅黑"/>
              <a:ea typeface="微软雅黑"/>
              <a:cs typeface="+mn-ea"/>
              <a:sym typeface="+mn-lt"/>
            </a:endParaRPr>
          </a:p>
        </p:txBody>
      </p:sp>
      <p:sp>
        <p:nvSpPr>
          <p:cNvPr id="7" name="文字方塊 6"/>
          <p:cNvSpPr txBox="1"/>
          <p:nvPr/>
        </p:nvSpPr>
        <p:spPr>
          <a:xfrm>
            <a:off x="1225953" y="1979431"/>
            <a:ext cx="2511857" cy="783193"/>
          </a:xfrm>
          <a:prstGeom prst="roundRect">
            <a:avLst/>
          </a:prstGeom>
          <a:solidFill>
            <a:schemeClr val="accent5">
              <a:lumMod val="20000"/>
              <a:lumOff val="80000"/>
            </a:schemeClr>
          </a:solidFill>
        </p:spPr>
        <p:txBody>
          <a:bodyPr wrap="square" rtlCol="0">
            <a:spAutoFit/>
          </a:bodyPr>
          <a:lstStyle/>
          <a:p>
            <a:r>
              <a:rPr lang="zh-TW" altLang="en-US" sz="4000" b="1" dirty="0" smtClean="0"/>
              <a:t>標竿</a:t>
            </a:r>
            <a:r>
              <a:rPr lang="zh-TW" altLang="zh-TW" sz="4000" b="1" dirty="0" smtClean="0"/>
              <a:t>學習</a:t>
            </a:r>
            <a:endParaRPr lang="zh-TW" altLang="en-US" sz="4000" dirty="0"/>
          </a:p>
        </p:txBody>
      </p:sp>
      <p:sp>
        <p:nvSpPr>
          <p:cNvPr id="8" name="文字方塊 7"/>
          <p:cNvSpPr txBox="1"/>
          <p:nvPr/>
        </p:nvSpPr>
        <p:spPr>
          <a:xfrm>
            <a:off x="4409040" y="1979431"/>
            <a:ext cx="2511857" cy="783193"/>
          </a:xfrm>
          <a:prstGeom prst="roundRect">
            <a:avLst/>
          </a:prstGeom>
          <a:solidFill>
            <a:schemeClr val="accent5">
              <a:lumMod val="20000"/>
              <a:lumOff val="80000"/>
            </a:schemeClr>
          </a:solidFill>
        </p:spPr>
        <p:txBody>
          <a:bodyPr wrap="square" rtlCol="0">
            <a:spAutoFit/>
          </a:bodyPr>
          <a:lstStyle/>
          <a:p>
            <a:r>
              <a:rPr lang="zh-TW" altLang="zh-TW" sz="4000" b="1" dirty="0" smtClean="0"/>
              <a:t>真實檢視</a:t>
            </a:r>
            <a:endParaRPr lang="zh-TW" altLang="en-US" sz="4000" dirty="0"/>
          </a:p>
        </p:txBody>
      </p:sp>
      <p:sp>
        <p:nvSpPr>
          <p:cNvPr id="9" name="文字方塊 8"/>
          <p:cNvSpPr txBox="1"/>
          <p:nvPr/>
        </p:nvSpPr>
        <p:spPr>
          <a:xfrm>
            <a:off x="7592127" y="1979431"/>
            <a:ext cx="2511857" cy="783193"/>
          </a:xfrm>
          <a:prstGeom prst="roundRect">
            <a:avLst/>
          </a:prstGeom>
          <a:solidFill>
            <a:schemeClr val="accent5">
              <a:lumMod val="20000"/>
              <a:lumOff val="80000"/>
            </a:schemeClr>
          </a:solidFill>
        </p:spPr>
        <p:txBody>
          <a:bodyPr wrap="square" rtlCol="0">
            <a:spAutoFit/>
          </a:bodyPr>
          <a:lstStyle/>
          <a:p>
            <a:r>
              <a:rPr lang="zh-TW" altLang="zh-TW" sz="4000" b="1" dirty="0" smtClean="0"/>
              <a:t>發掘特色</a:t>
            </a:r>
            <a:endParaRPr lang="zh-TW" altLang="en-US" sz="4000" dirty="0"/>
          </a:p>
        </p:txBody>
      </p:sp>
      <p:sp>
        <p:nvSpPr>
          <p:cNvPr id="10" name="文字方塊 9"/>
          <p:cNvSpPr txBox="1"/>
          <p:nvPr/>
        </p:nvSpPr>
        <p:spPr>
          <a:xfrm>
            <a:off x="1225953" y="3538336"/>
            <a:ext cx="2511857" cy="783193"/>
          </a:xfrm>
          <a:prstGeom prst="roundRect">
            <a:avLst/>
          </a:prstGeom>
          <a:solidFill>
            <a:schemeClr val="accent5">
              <a:lumMod val="20000"/>
              <a:lumOff val="80000"/>
            </a:schemeClr>
          </a:solidFill>
        </p:spPr>
        <p:txBody>
          <a:bodyPr wrap="square" rtlCol="0">
            <a:spAutoFit/>
          </a:bodyPr>
          <a:lstStyle/>
          <a:p>
            <a:r>
              <a:rPr lang="zh-TW" altLang="zh-TW" sz="4000" b="1" dirty="0" smtClean="0"/>
              <a:t>追蹤改善</a:t>
            </a:r>
            <a:endParaRPr lang="zh-TW" altLang="en-US" sz="4000" dirty="0"/>
          </a:p>
        </p:txBody>
      </p:sp>
      <p:sp>
        <p:nvSpPr>
          <p:cNvPr id="11" name="文字方塊 10"/>
          <p:cNvSpPr txBox="1"/>
          <p:nvPr/>
        </p:nvSpPr>
        <p:spPr>
          <a:xfrm>
            <a:off x="4409040" y="3538335"/>
            <a:ext cx="2511857" cy="783193"/>
          </a:xfrm>
          <a:prstGeom prst="roundRect">
            <a:avLst/>
          </a:prstGeom>
          <a:solidFill>
            <a:schemeClr val="accent5">
              <a:lumMod val="20000"/>
              <a:lumOff val="80000"/>
            </a:schemeClr>
          </a:solidFill>
        </p:spPr>
        <p:txBody>
          <a:bodyPr wrap="square" rtlCol="0">
            <a:spAutoFit/>
          </a:bodyPr>
          <a:lstStyle/>
          <a:p>
            <a:r>
              <a:rPr lang="zh-TW" altLang="zh-TW" sz="4000" b="1" dirty="0" smtClean="0"/>
              <a:t>自我提升</a:t>
            </a:r>
            <a:endParaRPr lang="zh-TW" altLang="en-US" sz="4000" dirty="0"/>
          </a:p>
        </p:txBody>
      </p:sp>
    </p:spTree>
    <p:extLst>
      <p:ext uri="{BB962C8B-B14F-4D97-AF65-F5344CB8AC3E}">
        <p14:creationId xmlns:p14="http://schemas.microsoft.com/office/powerpoint/2010/main" val="3944632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16" descr="图片包含 监视器, 屏幕, 电子产品, 电视&#10;&#10;描述已自动生成">
            <a:extLst>
              <a:ext uri="{FF2B5EF4-FFF2-40B4-BE49-F238E27FC236}">
                <a16:creationId xmlns:a16="http://schemas.microsoft.com/office/drawing/2014/main" id="{C74DFD09-6E01-4EAE-A6E6-61A10FAEC7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3" y="583211"/>
            <a:ext cx="12192000" cy="6364240"/>
          </a:xfrm>
          <a:prstGeom prst="rect">
            <a:avLst/>
          </a:prstGeom>
        </p:spPr>
      </p:pic>
      <p:sp>
        <p:nvSpPr>
          <p:cNvPr id="2" name="標題 1"/>
          <p:cNvSpPr>
            <a:spLocks noGrp="1"/>
          </p:cNvSpPr>
          <p:nvPr>
            <p:ph type="title"/>
          </p:nvPr>
        </p:nvSpPr>
        <p:spPr>
          <a:xfrm>
            <a:off x="766275" y="2929097"/>
            <a:ext cx="10972800" cy="2721781"/>
          </a:xfrm>
        </p:spPr>
        <p:txBody>
          <a:bodyPr/>
          <a:lstStyle/>
          <a:p>
            <a:pPr>
              <a:lnSpc>
                <a:spcPct val="150000"/>
              </a:lnSpc>
            </a:pPr>
            <a:r>
              <a:rPr lang="zh-TW" altLang="en-US" sz="2800" dirty="0" smtClean="0"/>
              <a:t>四大面向之兼容並蓄，</a:t>
            </a:r>
            <a:r>
              <a:rPr lang="zh-TW" altLang="en-US" sz="2800" dirty="0" smtClean="0">
                <a:solidFill>
                  <a:srgbClr val="FF0000"/>
                </a:solidFill>
              </a:rPr>
              <a:t>課程規劃深度與廣度兼具</a:t>
            </a:r>
            <a:r>
              <a:rPr lang="zh-TW" altLang="en-US" sz="2800" dirty="0" smtClean="0"/>
              <a:t>。</a:t>
            </a:r>
            <a:r>
              <a:rPr lang="en-US" altLang="zh-TW" sz="2800" dirty="0" smtClean="0"/>
              <a:t/>
            </a:r>
            <a:br>
              <a:rPr lang="en-US" altLang="zh-TW" sz="2800" dirty="0" smtClean="0"/>
            </a:br>
            <a:r>
              <a:rPr lang="zh-TW" altLang="en-US" sz="2800" dirty="0" smtClean="0"/>
              <a:t>藉由全方位</a:t>
            </a:r>
            <a:r>
              <a:rPr lang="zh-TW" altLang="en-US" sz="2800" dirty="0"/>
              <a:t>的創新課程</a:t>
            </a:r>
            <a:r>
              <a:rPr lang="zh-TW" altLang="en-US" sz="2800" dirty="0" smtClean="0"/>
              <a:t>，</a:t>
            </a:r>
            <a:r>
              <a:rPr lang="en-US" altLang="zh-TW" sz="2800" dirty="0" smtClean="0"/>
              <a:t/>
            </a:r>
            <a:br>
              <a:rPr lang="en-US" altLang="zh-TW" sz="2800" dirty="0" smtClean="0"/>
            </a:br>
            <a:r>
              <a:rPr lang="zh-TW" altLang="en-US" sz="2800" dirty="0" smtClean="0"/>
              <a:t>著重</a:t>
            </a:r>
            <a:r>
              <a:rPr lang="en-US" altLang="zh-TW" sz="2800" dirty="0" smtClean="0"/>
              <a:t/>
            </a:r>
            <a:br>
              <a:rPr lang="en-US" altLang="zh-TW" sz="2800" dirty="0" smtClean="0"/>
            </a:br>
            <a:r>
              <a:rPr lang="zh-TW" altLang="en-US" sz="2800" dirty="0" smtClean="0"/>
              <a:t>培育</a:t>
            </a:r>
            <a:r>
              <a:rPr lang="zh-TW" altLang="en-US" sz="2800" dirty="0">
                <a:solidFill>
                  <a:srgbClr val="C00000"/>
                </a:solidFill>
              </a:rPr>
              <a:t>全球化時代最具國際視野與跨國經營能力的卓越管理人才</a:t>
            </a:r>
            <a:r>
              <a:rPr lang="zh-TW" altLang="en-US" sz="2800" dirty="0" smtClean="0"/>
              <a:t>。</a:t>
            </a:r>
            <a:endParaRPr lang="zh-TW" altLang="en-US" sz="3600" dirty="0"/>
          </a:p>
        </p:txBody>
      </p:sp>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sp>
        <p:nvSpPr>
          <p:cNvPr id="4" name="文本框 109">
            <a:extLst>
              <a:ext uri="{FF2B5EF4-FFF2-40B4-BE49-F238E27FC236}">
                <a16:creationId xmlns:a16="http://schemas.microsoft.com/office/drawing/2014/main" id="{BAAD2B10-FBCB-4545-99B8-8FFA131549A8}"/>
              </a:ext>
            </a:extLst>
          </p:cNvPr>
          <p:cNvSpPr txBox="1"/>
          <p:nvPr/>
        </p:nvSpPr>
        <p:spPr>
          <a:xfrm>
            <a:off x="1338784" y="311625"/>
            <a:ext cx="6666227" cy="646331"/>
          </a:xfrm>
          <a:prstGeom prst="rect">
            <a:avLst/>
          </a:prstGeom>
          <a:noFill/>
        </p:spPr>
        <p:txBody>
          <a:bodyPr wrap="square" rtlCol="0">
            <a:spAutoFit/>
          </a:bodyPr>
          <a:lstStyle/>
          <a:p>
            <a:pPr lvl="0">
              <a:defRPr/>
            </a:pPr>
            <a:r>
              <a:rPr lang="zh-TW" altLang="en-US" sz="3600" b="1" dirty="0" smtClean="0">
                <a:solidFill>
                  <a:srgbClr val="FF0000"/>
                </a:solidFill>
                <a:effectLst>
                  <a:outerShdw dist="63500" dir="5400000" algn="t" rotWithShape="0">
                    <a:prstClr val="black">
                      <a:alpha val="10000"/>
                    </a:prstClr>
                  </a:outerShdw>
                </a:effectLst>
                <a:cs typeface="+mn-ea"/>
                <a:sym typeface="+mn-lt"/>
              </a:rPr>
              <a:t>文藻國際</a:t>
            </a:r>
            <a:r>
              <a:rPr lang="zh-TW" altLang="en-US" sz="3600" b="1" dirty="0">
                <a:solidFill>
                  <a:srgbClr val="FF0000"/>
                </a:solidFill>
                <a:effectLst>
                  <a:outerShdw dist="63500" dir="5400000" algn="t" rotWithShape="0">
                    <a:prstClr val="black">
                      <a:alpha val="10000"/>
                    </a:prstClr>
                  </a:outerShdw>
                </a:effectLst>
                <a:cs typeface="+mn-ea"/>
                <a:sym typeface="+mn-lt"/>
              </a:rPr>
              <a:t>企業</a:t>
            </a:r>
            <a:r>
              <a:rPr lang="zh-TW" altLang="en-US" sz="3600" b="1" dirty="0" smtClean="0">
                <a:solidFill>
                  <a:srgbClr val="FF0000"/>
                </a:solidFill>
                <a:effectLst>
                  <a:outerShdw dist="63500" dir="5400000" algn="t" rotWithShape="0">
                    <a:prstClr val="black">
                      <a:alpha val="10000"/>
                    </a:prstClr>
                  </a:outerShdw>
                </a:effectLst>
                <a:cs typeface="+mn-ea"/>
                <a:sym typeface="+mn-lt"/>
              </a:rPr>
              <a:t>系</a:t>
            </a:r>
            <a:endParaRPr kumimoji="0" lang="zh-TW" altLang="en-US" sz="3600" b="1" i="0" u="none" strike="noStrike" kern="1200" cap="none" spc="0" normalizeH="0" baseline="0" noProof="0" dirty="0">
              <a:ln>
                <a:noFill/>
              </a:ln>
              <a:solidFill>
                <a:srgbClr val="FF0000"/>
              </a:solidFill>
              <a:effectLst>
                <a:outerShdw dist="63500" dir="5400000" algn="t" rotWithShape="0">
                  <a:prstClr val="black">
                    <a:alpha val="10000"/>
                  </a:prstClr>
                </a:outerShdw>
              </a:effectLst>
              <a:uLnTx/>
              <a:uFillTx/>
              <a:latin typeface="微软雅黑"/>
              <a:ea typeface="微软雅黑"/>
              <a:cs typeface="+mn-ea"/>
              <a:sym typeface="+mn-lt"/>
            </a:endParaRPr>
          </a:p>
        </p:txBody>
      </p:sp>
      <p:sp>
        <p:nvSpPr>
          <p:cNvPr id="6" name="文字方塊 5"/>
          <p:cNvSpPr txBox="1"/>
          <p:nvPr/>
        </p:nvSpPr>
        <p:spPr>
          <a:xfrm>
            <a:off x="766275" y="1283254"/>
            <a:ext cx="2724792" cy="646986"/>
          </a:xfrm>
          <a:prstGeom prst="roundRect">
            <a:avLst/>
          </a:prstGeom>
          <a:noFill/>
        </p:spPr>
        <p:txBody>
          <a:bodyPr wrap="square" rtlCol="0">
            <a:spAutoFit/>
          </a:bodyPr>
          <a:lstStyle/>
          <a:p>
            <a:r>
              <a:rPr lang="zh-TW" altLang="en-US" sz="3200" b="1" dirty="0" smtClean="0">
                <a:effectLst>
                  <a:outerShdw blurRad="38100" dist="38100" dir="2700000" algn="tl">
                    <a:srgbClr val="000000">
                      <a:alpha val="43137"/>
                    </a:srgbClr>
                  </a:outerShdw>
                </a:effectLst>
              </a:rPr>
              <a:t>課程設計首重</a:t>
            </a:r>
            <a:endParaRPr lang="zh-TW" altLang="en-US" sz="3200" b="1" dirty="0">
              <a:effectLst>
                <a:outerShdw blurRad="38100" dist="38100" dir="2700000" algn="tl">
                  <a:srgbClr val="000000">
                    <a:alpha val="43137"/>
                  </a:srgbClr>
                </a:outerShdw>
              </a:effectLst>
            </a:endParaRPr>
          </a:p>
        </p:txBody>
      </p:sp>
      <p:sp>
        <p:nvSpPr>
          <p:cNvPr id="7" name="文字方塊 6"/>
          <p:cNvSpPr txBox="1"/>
          <p:nvPr/>
        </p:nvSpPr>
        <p:spPr>
          <a:xfrm>
            <a:off x="1225953" y="2124222"/>
            <a:ext cx="2122157" cy="646331"/>
          </a:xfrm>
          <a:prstGeom prst="rect">
            <a:avLst/>
          </a:prstGeom>
          <a:solidFill>
            <a:schemeClr val="accent6">
              <a:lumMod val="20000"/>
              <a:lumOff val="80000"/>
            </a:schemeClr>
          </a:solidFill>
        </p:spPr>
        <p:txBody>
          <a:bodyPr wrap="square" rtlCol="0">
            <a:spAutoFit/>
          </a:bodyPr>
          <a:lstStyle/>
          <a:p>
            <a:r>
              <a:rPr lang="zh-TW" altLang="en-US" sz="3600" b="1" dirty="0" smtClean="0">
                <a:solidFill>
                  <a:srgbClr val="6138FB"/>
                </a:solidFill>
              </a:rPr>
              <a:t>國際企業</a:t>
            </a:r>
            <a:endParaRPr lang="zh-TW" altLang="en-US" sz="3600" b="1" dirty="0"/>
          </a:p>
        </p:txBody>
      </p:sp>
      <p:sp>
        <p:nvSpPr>
          <p:cNvPr id="8" name="文字方塊 7"/>
          <p:cNvSpPr txBox="1"/>
          <p:nvPr/>
        </p:nvSpPr>
        <p:spPr>
          <a:xfrm>
            <a:off x="3720624" y="2124219"/>
            <a:ext cx="2122157" cy="646331"/>
          </a:xfrm>
          <a:prstGeom prst="rect">
            <a:avLst/>
          </a:prstGeom>
          <a:solidFill>
            <a:schemeClr val="accent6">
              <a:lumMod val="20000"/>
              <a:lumOff val="80000"/>
            </a:schemeClr>
          </a:solidFill>
        </p:spPr>
        <p:txBody>
          <a:bodyPr wrap="square" rtlCol="0">
            <a:spAutoFit/>
          </a:bodyPr>
          <a:lstStyle/>
          <a:p>
            <a:r>
              <a:rPr lang="zh-TW" altLang="en-US" sz="3600" b="1" dirty="0" smtClean="0">
                <a:solidFill>
                  <a:srgbClr val="6138FB"/>
                </a:solidFill>
              </a:rPr>
              <a:t>策略管理</a:t>
            </a:r>
            <a:endParaRPr lang="zh-TW" altLang="en-US" sz="3600" b="1" dirty="0"/>
          </a:p>
        </p:txBody>
      </p:sp>
      <p:sp>
        <p:nvSpPr>
          <p:cNvPr id="9" name="文字方塊 8"/>
          <p:cNvSpPr txBox="1"/>
          <p:nvPr/>
        </p:nvSpPr>
        <p:spPr>
          <a:xfrm>
            <a:off x="6215295" y="2124220"/>
            <a:ext cx="2122157" cy="646331"/>
          </a:xfrm>
          <a:prstGeom prst="rect">
            <a:avLst/>
          </a:prstGeom>
          <a:solidFill>
            <a:schemeClr val="accent6">
              <a:lumMod val="20000"/>
              <a:lumOff val="80000"/>
            </a:schemeClr>
          </a:solidFill>
        </p:spPr>
        <p:txBody>
          <a:bodyPr wrap="square" rtlCol="0">
            <a:spAutoFit/>
          </a:bodyPr>
          <a:lstStyle/>
          <a:p>
            <a:r>
              <a:rPr lang="zh-TW" altLang="en-US" sz="3600" b="1" dirty="0" smtClean="0">
                <a:solidFill>
                  <a:srgbClr val="6138FB"/>
                </a:solidFill>
              </a:rPr>
              <a:t>行銷管理</a:t>
            </a:r>
            <a:endParaRPr lang="zh-TW" altLang="en-US" sz="3600" b="1" dirty="0"/>
          </a:p>
        </p:txBody>
      </p:sp>
      <p:sp>
        <p:nvSpPr>
          <p:cNvPr id="10" name="文字方塊 9"/>
          <p:cNvSpPr txBox="1"/>
          <p:nvPr/>
        </p:nvSpPr>
        <p:spPr>
          <a:xfrm>
            <a:off x="8709966" y="2124218"/>
            <a:ext cx="2122157" cy="646331"/>
          </a:xfrm>
          <a:prstGeom prst="rect">
            <a:avLst/>
          </a:prstGeom>
          <a:solidFill>
            <a:schemeClr val="accent6">
              <a:lumMod val="20000"/>
              <a:lumOff val="80000"/>
            </a:schemeClr>
          </a:solidFill>
        </p:spPr>
        <p:txBody>
          <a:bodyPr wrap="square" rtlCol="0">
            <a:spAutoFit/>
          </a:bodyPr>
          <a:lstStyle/>
          <a:p>
            <a:r>
              <a:rPr lang="zh-TW" altLang="en-US" sz="3600" b="1" dirty="0" smtClean="0">
                <a:solidFill>
                  <a:srgbClr val="6138FB"/>
                </a:solidFill>
              </a:rPr>
              <a:t>財務管理</a:t>
            </a:r>
            <a:endParaRPr lang="zh-TW" altLang="en-US" sz="3600" b="1" dirty="0"/>
          </a:p>
        </p:txBody>
      </p:sp>
      <p:sp>
        <p:nvSpPr>
          <p:cNvPr id="12" name="文字方塊 11"/>
          <p:cNvSpPr txBox="1"/>
          <p:nvPr/>
        </p:nvSpPr>
        <p:spPr>
          <a:xfrm>
            <a:off x="1795440" y="4289987"/>
            <a:ext cx="2122157" cy="646331"/>
          </a:xfrm>
          <a:prstGeom prst="rect">
            <a:avLst/>
          </a:prstGeom>
          <a:solidFill>
            <a:schemeClr val="accent6">
              <a:lumMod val="20000"/>
              <a:lumOff val="80000"/>
            </a:schemeClr>
          </a:solidFill>
        </p:spPr>
        <p:txBody>
          <a:bodyPr wrap="square" rtlCol="0">
            <a:spAutoFit/>
          </a:bodyPr>
          <a:lstStyle/>
          <a:p>
            <a:r>
              <a:rPr lang="zh-TW" altLang="en-US" sz="3600" b="1" dirty="0" smtClean="0">
                <a:solidFill>
                  <a:srgbClr val="F46E1D"/>
                </a:solidFill>
              </a:rPr>
              <a:t>全球視野</a:t>
            </a:r>
            <a:endParaRPr lang="zh-TW" altLang="en-US" sz="3600" b="1" dirty="0"/>
          </a:p>
        </p:txBody>
      </p:sp>
      <p:sp>
        <p:nvSpPr>
          <p:cNvPr id="13" name="文字方塊 12"/>
          <p:cNvSpPr txBox="1"/>
          <p:nvPr/>
        </p:nvSpPr>
        <p:spPr>
          <a:xfrm>
            <a:off x="4434699" y="4289986"/>
            <a:ext cx="2122157" cy="646331"/>
          </a:xfrm>
          <a:prstGeom prst="rect">
            <a:avLst/>
          </a:prstGeom>
          <a:solidFill>
            <a:schemeClr val="accent6">
              <a:lumMod val="20000"/>
              <a:lumOff val="80000"/>
            </a:schemeClr>
          </a:solidFill>
        </p:spPr>
        <p:txBody>
          <a:bodyPr wrap="square" rtlCol="0">
            <a:spAutoFit/>
          </a:bodyPr>
          <a:lstStyle/>
          <a:p>
            <a:r>
              <a:rPr lang="zh-TW" altLang="en-US" sz="3600" b="1" dirty="0" smtClean="0">
                <a:solidFill>
                  <a:srgbClr val="F46E1D"/>
                </a:solidFill>
              </a:rPr>
              <a:t>區域連結</a:t>
            </a:r>
            <a:endParaRPr lang="zh-TW" altLang="en-US" sz="3600" b="1" dirty="0"/>
          </a:p>
        </p:txBody>
      </p:sp>
      <p:sp>
        <p:nvSpPr>
          <p:cNvPr id="14" name="文字方塊 13"/>
          <p:cNvSpPr txBox="1"/>
          <p:nvPr/>
        </p:nvSpPr>
        <p:spPr>
          <a:xfrm>
            <a:off x="7073958" y="4289986"/>
            <a:ext cx="3402385" cy="646331"/>
          </a:xfrm>
          <a:prstGeom prst="rect">
            <a:avLst/>
          </a:prstGeom>
          <a:solidFill>
            <a:schemeClr val="accent6">
              <a:lumMod val="20000"/>
              <a:lumOff val="80000"/>
            </a:schemeClr>
          </a:solidFill>
        </p:spPr>
        <p:txBody>
          <a:bodyPr wrap="square" rtlCol="0">
            <a:spAutoFit/>
          </a:bodyPr>
          <a:lstStyle/>
          <a:p>
            <a:r>
              <a:rPr lang="zh-TW" altLang="en-US" sz="3600" b="1" dirty="0" smtClean="0">
                <a:solidFill>
                  <a:srgbClr val="F46E1D"/>
                </a:solidFill>
              </a:rPr>
              <a:t>在地深耕之整合</a:t>
            </a:r>
            <a:endParaRPr lang="zh-TW" altLang="en-US" sz="3600" b="1" dirty="0"/>
          </a:p>
        </p:txBody>
      </p:sp>
    </p:spTree>
    <p:extLst>
      <p:ext uri="{BB962C8B-B14F-4D97-AF65-F5344CB8AC3E}">
        <p14:creationId xmlns:p14="http://schemas.microsoft.com/office/powerpoint/2010/main" val="2051528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a:xfrm>
            <a:off x="5132410" y="3994484"/>
            <a:ext cx="2102579" cy="483366"/>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pic>
        <p:nvPicPr>
          <p:cNvPr id="6" name="图片 116" descr="图片包含 监视器, 屏幕, 电子产品, 电视&#10;&#10;描述已自动生成">
            <a:extLst>
              <a:ext uri="{FF2B5EF4-FFF2-40B4-BE49-F238E27FC236}">
                <a16:creationId xmlns:a16="http://schemas.microsoft.com/office/drawing/2014/main" id="{C74DFD09-6E01-4EAE-A6E6-61A10FAEC7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3" y="583211"/>
            <a:ext cx="12192000" cy="6364240"/>
          </a:xfrm>
          <a:prstGeom prst="rect">
            <a:avLst/>
          </a:prstGeom>
        </p:spPr>
      </p:pic>
      <p:sp>
        <p:nvSpPr>
          <p:cNvPr id="2" name="標題 1"/>
          <p:cNvSpPr>
            <a:spLocks noGrp="1"/>
          </p:cNvSpPr>
          <p:nvPr>
            <p:ph type="title"/>
          </p:nvPr>
        </p:nvSpPr>
        <p:spPr>
          <a:xfrm>
            <a:off x="5149517" y="1873872"/>
            <a:ext cx="6384758" cy="3949412"/>
          </a:xfrm>
        </p:spPr>
        <p:txBody>
          <a:bodyPr/>
          <a:lstStyle/>
          <a:p>
            <a:pPr>
              <a:lnSpc>
                <a:spcPct val="150000"/>
              </a:lnSpc>
            </a:pPr>
            <a:r>
              <a:rPr lang="zh-TW" altLang="en-US" sz="2400" dirty="0" smtClean="0"/>
              <a:t>鼓勵</a:t>
            </a:r>
            <a:r>
              <a:rPr lang="zh-TW" altLang="en-US" sz="2400" dirty="0"/>
              <a:t>學生主動參與，並互動討論</a:t>
            </a:r>
            <a:r>
              <a:rPr lang="zh-TW" altLang="en-US" sz="2400" dirty="0" smtClean="0"/>
              <a:t>，</a:t>
            </a:r>
            <a:r>
              <a:rPr lang="en-US" altLang="zh-TW" sz="2400" dirty="0" smtClean="0"/>
              <a:t/>
            </a:r>
            <a:br>
              <a:rPr lang="en-US" altLang="zh-TW" sz="2400" dirty="0" smtClean="0"/>
            </a:br>
            <a:r>
              <a:rPr lang="zh-TW" altLang="en-US" sz="2400" dirty="0" smtClean="0"/>
              <a:t>老師擔任穿針引線的角色，引導學生發言，</a:t>
            </a:r>
            <a:r>
              <a:rPr lang="en-US" altLang="zh-TW" sz="2400" dirty="0" smtClean="0"/>
              <a:t/>
            </a:r>
            <a:br>
              <a:rPr lang="en-US" altLang="zh-TW" sz="2400" dirty="0" smtClean="0"/>
            </a:br>
            <a:r>
              <a:rPr lang="zh-TW" altLang="en-US" sz="2400" dirty="0" smtClean="0"/>
              <a:t>搭建理論與實務的橋樑，訓練學生的思考能力。</a:t>
            </a:r>
            <a:r>
              <a:rPr lang="en-US" altLang="zh-TW" sz="2400" dirty="0" smtClean="0"/>
              <a:t/>
            </a:r>
            <a:br>
              <a:rPr lang="en-US" altLang="zh-TW" sz="2400" dirty="0" smtClean="0"/>
            </a:br>
            <a:r>
              <a:rPr lang="en-US" altLang="zh-TW" sz="1600" dirty="0" smtClean="0"/>
              <a:t/>
            </a:r>
            <a:br>
              <a:rPr lang="en-US" altLang="zh-TW" sz="1600" dirty="0" smtClean="0"/>
            </a:br>
            <a:r>
              <a:rPr lang="zh-TW" altLang="en-US" sz="2400" b="1" dirty="0">
                <a:solidFill>
                  <a:schemeClr val="bg1"/>
                </a:solidFill>
              </a:rPr>
              <a:t>本系相關</a:t>
            </a:r>
            <a:r>
              <a:rPr lang="zh-TW" altLang="en-US" sz="2400" b="1" dirty="0" smtClean="0">
                <a:solidFill>
                  <a:schemeClr val="bg1"/>
                </a:solidFill>
              </a:rPr>
              <a:t>課程</a:t>
            </a:r>
            <a:r>
              <a:rPr lang="en-US" altLang="zh-TW" sz="2400" dirty="0">
                <a:solidFill>
                  <a:schemeClr val="bg1"/>
                </a:solidFill>
              </a:rPr>
              <a:t/>
            </a:r>
            <a:br>
              <a:rPr lang="en-US" altLang="zh-TW" sz="2400" dirty="0">
                <a:solidFill>
                  <a:schemeClr val="bg1"/>
                </a:solidFill>
              </a:rPr>
            </a:br>
            <a:r>
              <a:rPr lang="zh-TW" altLang="en-US" sz="2400" dirty="0" smtClean="0"/>
              <a:t>國際行銷管理</a:t>
            </a:r>
            <a:r>
              <a:rPr lang="en-US" altLang="zh-TW" sz="2400" dirty="0" smtClean="0"/>
              <a:t/>
            </a:r>
            <a:br>
              <a:rPr lang="en-US" altLang="zh-TW" sz="2400" dirty="0" smtClean="0"/>
            </a:br>
            <a:r>
              <a:rPr lang="zh-TW" altLang="en-US" sz="2400" dirty="0" smtClean="0"/>
              <a:t>國際企業經營策略</a:t>
            </a:r>
            <a:endParaRPr lang="zh-TW" altLang="en-US" sz="2400" dirty="0"/>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sp>
        <p:nvSpPr>
          <p:cNvPr id="4" name="文本框 109">
            <a:extLst>
              <a:ext uri="{FF2B5EF4-FFF2-40B4-BE49-F238E27FC236}">
                <a16:creationId xmlns:a16="http://schemas.microsoft.com/office/drawing/2014/main" id="{BAAD2B10-FBCB-4545-99B8-8FFA131549A8}"/>
              </a:ext>
            </a:extLst>
          </p:cNvPr>
          <p:cNvSpPr txBox="1"/>
          <p:nvPr/>
        </p:nvSpPr>
        <p:spPr>
          <a:xfrm>
            <a:off x="1338784" y="311625"/>
            <a:ext cx="6666227" cy="646331"/>
          </a:xfrm>
          <a:prstGeom prst="rect">
            <a:avLst/>
          </a:prstGeom>
          <a:noFill/>
        </p:spPr>
        <p:txBody>
          <a:bodyPr wrap="square" rtlCol="0">
            <a:spAutoFit/>
          </a:bodyPr>
          <a:lstStyle/>
          <a:p>
            <a:pPr lvl="0">
              <a:defRPr/>
            </a:pPr>
            <a:r>
              <a:rPr lang="zh-TW" altLang="en-US" sz="3600" b="1" dirty="0" smtClean="0">
                <a:gradFill>
                  <a:gsLst>
                    <a:gs pos="0">
                      <a:srgbClr val="365FA7"/>
                    </a:gs>
                    <a:gs pos="100000">
                      <a:prstClr val="black"/>
                    </a:gs>
                  </a:gsLst>
                  <a:lin ang="5400000" scaled="1"/>
                </a:gradFill>
                <a:effectLst>
                  <a:outerShdw dist="63500" dir="5400000" algn="t" rotWithShape="0">
                    <a:prstClr val="black">
                      <a:alpha val="10000"/>
                    </a:prstClr>
                  </a:outerShdw>
                </a:effectLst>
                <a:cs typeface="+mn-ea"/>
                <a:sym typeface="+mn-lt"/>
              </a:rPr>
              <a:t>文藻國際</a:t>
            </a:r>
            <a:r>
              <a:rPr lang="zh-TW" altLang="en-US" sz="3600" b="1" dirty="0">
                <a:gradFill>
                  <a:gsLst>
                    <a:gs pos="0">
                      <a:srgbClr val="365FA7"/>
                    </a:gs>
                    <a:gs pos="100000">
                      <a:prstClr val="black"/>
                    </a:gs>
                  </a:gsLst>
                  <a:lin ang="5400000" scaled="1"/>
                </a:gradFill>
                <a:effectLst>
                  <a:outerShdw dist="63500" dir="5400000" algn="t" rotWithShape="0">
                    <a:prstClr val="black">
                      <a:alpha val="10000"/>
                    </a:prstClr>
                  </a:outerShdw>
                </a:effectLst>
                <a:cs typeface="+mn-ea"/>
                <a:sym typeface="+mn-lt"/>
              </a:rPr>
              <a:t>企業系</a:t>
            </a:r>
            <a:r>
              <a:rPr lang="en-US" altLang="zh-TW" sz="3600" b="1" dirty="0">
                <a:gradFill>
                  <a:gsLst>
                    <a:gs pos="0">
                      <a:srgbClr val="365FA7"/>
                    </a:gs>
                    <a:gs pos="100000">
                      <a:prstClr val="black"/>
                    </a:gs>
                  </a:gsLst>
                  <a:lin ang="5400000" scaled="1"/>
                </a:gradFill>
                <a:effectLst>
                  <a:outerShdw dist="63500" dir="5400000" algn="t" rotWithShape="0">
                    <a:prstClr val="black">
                      <a:alpha val="10000"/>
                    </a:prstClr>
                  </a:outerShdw>
                </a:effectLst>
                <a:cs typeface="+mn-ea"/>
                <a:sym typeface="+mn-lt"/>
              </a:rPr>
              <a:t>-</a:t>
            </a:r>
            <a:r>
              <a:rPr lang="zh-TW" altLang="en-US" sz="3600" b="1" dirty="0">
                <a:solidFill>
                  <a:srgbClr val="FF0000"/>
                </a:solidFill>
                <a:effectLst>
                  <a:outerShdw dist="63500" dir="5400000" algn="t" rotWithShape="0">
                    <a:prstClr val="black">
                      <a:alpha val="10000"/>
                    </a:prstClr>
                  </a:outerShdw>
                </a:effectLst>
                <a:cs typeface="+mn-ea"/>
                <a:sym typeface="+mn-lt"/>
              </a:rPr>
              <a:t>課程學習</a:t>
            </a:r>
            <a:r>
              <a:rPr lang="zh-TW" altLang="en-US" sz="3600" b="1" dirty="0" smtClean="0">
                <a:solidFill>
                  <a:srgbClr val="FF0000"/>
                </a:solidFill>
                <a:effectLst>
                  <a:outerShdw dist="63500" dir="5400000" algn="t" rotWithShape="0">
                    <a:prstClr val="black">
                      <a:alpha val="10000"/>
                    </a:prstClr>
                  </a:outerShdw>
                </a:effectLst>
                <a:cs typeface="+mn-ea"/>
                <a:sym typeface="+mn-lt"/>
              </a:rPr>
              <a:t>方法</a:t>
            </a:r>
            <a:endParaRPr kumimoji="0" lang="zh-TW" altLang="en-US" sz="3600" b="1" i="0" u="none" strike="noStrike" kern="1200" cap="none" spc="0" normalizeH="0" baseline="0" noProof="0" dirty="0">
              <a:ln>
                <a:noFill/>
              </a:ln>
              <a:solidFill>
                <a:srgbClr val="FF0000"/>
              </a:solidFill>
              <a:effectLst>
                <a:outerShdw dist="63500" dir="5400000" algn="t" rotWithShape="0">
                  <a:prstClr val="black">
                    <a:alpha val="10000"/>
                  </a:prstClr>
                </a:outerShdw>
              </a:effectLst>
              <a:uLnTx/>
              <a:uFillTx/>
              <a:latin typeface="微软雅黑"/>
              <a:ea typeface="微软雅黑"/>
              <a:cs typeface="+mn-ea"/>
              <a:sym typeface="+mn-lt"/>
            </a:endParaRPr>
          </a:p>
        </p:txBody>
      </p:sp>
      <p:sp>
        <p:nvSpPr>
          <p:cNvPr id="7" name="文字方塊 6"/>
          <p:cNvSpPr txBox="1"/>
          <p:nvPr/>
        </p:nvSpPr>
        <p:spPr>
          <a:xfrm>
            <a:off x="946877" y="1550379"/>
            <a:ext cx="4019018" cy="646986"/>
          </a:xfrm>
          <a:prstGeom prst="roundRect">
            <a:avLst/>
          </a:prstGeom>
          <a:solidFill>
            <a:schemeClr val="accent5">
              <a:lumMod val="20000"/>
              <a:lumOff val="80000"/>
            </a:schemeClr>
          </a:solidFill>
        </p:spPr>
        <p:txBody>
          <a:bodyPr wrap="square" rtlCol="0">
            <a:spAutoFit/>
          </a:bodyPr>
          <a:lstStyle/>
          <a:p>
            <a:r>
              <a:rPr lang="zh-TW" altLang="en-US" sz="3200" b="1" dirty="0" smtClean="0"/>
              <a:t>一、互動式課堂參與</a:t>
            </a:r>
          </a:p>
        </p:txBody>
      </p:sp>
      <p:sp>
        <p:nvSpPr>
          <p:cNvPr id="9" name="Freeform 2"/>
          <p:cNvSpPr/>
          <p:nvPr/>
        </p:nvSpPr>
        <p:spPr>
          <a:xfrm>
            <a:off x="963984" y="2879928"/>
            <a:ext cx="3984804" cy="2618331"/>
          </a:xfrm>
          <a:custGeom>
            <a:avLst/>
            <a:gdLst/>
            <a:ahLst/>
            <a:cxnLst/>
            <a:rect l="l" t="t" r="r" b="b"/>
            <a:pathLst>
              <a:path w="6540867" h="4114800">
                <a:moveTo>
                  <a:pt x="0" y="0"/>
                </a:moveTo>
                <a:lnTo>
                  <a:pt x="6540867" y="0"/>
                </a:lnTo>
                <a:lnTo>
                  <a:pt x="6540867"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1148826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16" descr="图片包含 监视器, 屏幕, 电子产品, 电视&#10;&#10;描述已自动生成">
            <a:extLst>
              <a:ext uri="{FF2B5EF4-FFF2-40B4-BE49-F238E27FC236}">
                <a16:creationId xmlns:a16="http://schemas.microsoft.com/office/drawing/2014/main" id="{C74DFD09-6E01-4EAE-A6E6-61A10FAEC7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3" y="583211"/>
            <a:ext cx="12192000" cy="6364240"/>
          </a:xfrm>
          <a:prstGeom prst="rect">
            <a:avLst/>
          </a:prstGeom>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sp>
        <p:nvSpPr>
          <p:cNvPr id="4" name="文本框 109">
            <a:extLst>
              <a:ext uri="{FF2B5EF4-FFF2-40B4-BE49-F238E27FC236}">
                <a16:creationId xmlns:a16="http://schemas.microsoft.com/office/drawing/2014/main" id="{BAAD2B10-FBCB-4545-99B8-8FFA131549A8}"/>
              </a:ext>
            </a:extLst>
          </p:cNvPr>
          <p:cNvSpPr txBox="1"/>
          <p:nvPr/>
        </p:nvSpPr>
        <p:spPr>
          <a:xfrm>
            <a:off x="1338784" y="311625"/>
            <a:ext cx="6666227" cy="646331"/>
          </a:xfrm>
          <a:prstGeom prst="rect">
            <a:avLst/>
          </a:prstGeom>
          <a:noFill/>
        </p:spPr>
        <p:txBody>
          <a:bodyPr wrap="square" rtlCol="0">
            <a:spAutoFit/>
          </a:bodyPr>
          <a:lstStyle/>
          <a:p>
            <a:pPr lvl="0">
              <a:defRPr/>
            </a:pPr>
            <a:r>
              <a:rPr lang="zh-TW" altLang="en-US" sz="3600" b="1" dirty="0">
                <a:gradFill>
                  <a:gsLst>
                    <a:gs pos="0">
                      <a:srgbClr val="365FA7"/>
                    </a:gs>
                    <a:gs pos="100000">
                      <a:prstClr val="black"/>
                    </a:gs>
                  </a:gsLst>
                  <a:lin ang="5400000" scaled="1"/>
                </a:gradFill>
                <a:effectLst>
                  <a:outerShdw dist="63500" dir="5400000" algn="t" rotWithShape="0">
                    <a:prstClr val="black">
                      <a:alpha val="10000"/>
                    </a:prstClr>
                  </a:outerShdw>
                </a:effectLst>
                <a:cs typeface="+mn-ea"/>
                <a:sym typeface="+mn-lt"/>
              </a:rPr>
              <a:t>文藻</a:t>
            </a:r>
            <a:r>
              <a:rPr lang="zh-TW" altLang="en-US" sz="3600" b="1" dirty="0" smtClean="0">
                <a:gradFill>
                  <a:gsLst>
                    <a:gs pos="0">
                      <a:srgbClr val="365FA7"/>
                    </a:gs>
                    <a:gs pos="100000">
                      <a:prstClr val="black"/>
                    </a:gs>
                  </a:gsLst>
                  <a:lin ang="5400000" scaled="1"/>
                </a:gradFill>
                <a:effectLst>
                  <a:outerShdw dist="63500" dir="5400000" algn="t" rotWithShape="0">
                    <a:prstClr val="black">
                      <a:alpha val="10000"/>
                    </a:prstClr>
                  </a:outerShdw>
                </a:effectLst>
                <a:cs typeface="+mn-ea"/>
                <a:sym typeface="+mn-lt"/>
              </a:rPr>
              <a:t>國際</a:t>
            </a:r>
            <a:r>
              <a:rPr lang="zh-TW" altLang="en-US" sz="3600" b="1" dirty="0">
                <a:gradFill>
                  <a:gsLst>
                    <a:gs pos="0">
                      <a:srgbClr val="365FA7"/>
                    </a:gs>
                    <a:gs pos="100000">
                      <a:prstClr val="black"/>
                    </a:gs>
                  </a:gsLst>
                  <a:lin ang="5400000" scaled="1"/>
                </a:gradFill>
                <a:effectLst>
                  <a:outerShdw dist="63500" dir="5400000" algn="t" rotWithShape="0">
                    <a:prstClr val="black">
                      <a:alpha val="10000"/>
                    </a:prstClr>
                  </a:outerShdw>
                </a:effectLst>
                <a:cs typeface="+mn-ea"/>
                <a:sym typeface="+mn-lt"/>
              </a:rPr>
              <a:t>企業系</a:t>
            </a:r>
            <a:r>
              <a:rPr lang="en-US" altLang="zh-TW" sz="3600" b="1" dirty="0">
                <a:gradFill>
                  <a:gsLst>
                    <a:gs pos="0">
                      <a:srgbClr val="365FA7"/>
                    </a:gs>
                    <a:gs pos="100000">
                      <a:prstClr val="black"/>
                    </a:gs>
                  </a:gsLst>
                  <a:lin ang="5400000" scaled="1"/>
                </a:gradFill>
                <a:effectLst>
                  <a:outerShdw dist="63500" dir="5400000" algn="t" rotWithShape="0">
                    <a:prstClr val="black">
                      <a:alpha val="10000"/>
                    </a:prstClr>
                  </a:outerShdw>
                </a:effectLst>
                <a:cs typeface="+mn-ea"/>
                <a:sym typeface="+mn-lt"/>
              </a:rPr>
              <a:t>-</a:t>
            </a:r>
            <a:r>
              <a:rPr lang="zh-TW" altLang="en-US" sz="3600" b="1" dirty="0">
                <a:solidFill>
                  <a:srgbClr val="FF0000"/>
                </a:solidFill>
                <a:effectLst>
                  <a:outerShdw dist="63500" dir="5400000" algn="t" rotWithShape="0">
                    <a:prstClr val="black">
                      <a:alpha val="10000"/>
                    </a:prstClr>
                  </a:outerShdw>
                </a:effectLst>
                <a:cs typeface="+mn-ea"/>
                <a:sym typeface="+mn-lt"/>
              </a:rPr>
              <a:t>課程學習</a:t>
            </a:r>
            <a:r>
              <a:rPr lang="zh-TW" altLang="en-US" sz="3600" b="1" dirty="0" smtClean="0">
                <a:solidFill>
                  <a:srgbClr val="FF0000"/>
                </a:solidFill>
                <a:effectLst>
                  <a:outerShdw dist="63500" dir="5400000" algn="t" rotWithShape="0">
                    <a:prstClr val="black">
                      <a:alpha val="10000"/>
                    </a:prstClr>
                  </a:outerShdw>
                </a:effectLst>
                <a:cs typeface="+mn-ea"/>
                <a:sym typeface="+mn-lt"/>
              </a:rPr>
              <a:t>方法</a:t>
            </a:r>
            <a:endParaRPr kumimoji="0" lang="zh-TW" altLang="en-US" sz="3600" b="1" i="0" u="none" strike="noStrike" kern="1200" cap="none" spc="0" normalizeH="0" baseline="0" noProof="0" dirty="0">
              <a:ln>
                <a:noFill/>
              </a:ln>
              <a:solidFill>
                <a:srgbClr val="FF0000"/>
              </a:solidFill>
              <a:effectLst>
                <a:outerShdw dist="63500" dir="5400000" algn="t" rotWithShape="0">
                  <a:prstClr val="black">
                    <a:alpha val="10000"/>
                  </a:prstClr>
                </a:outerShdw>
              </a:effectLst>
              <a:uLnTx/>
              <a:uFillTx/>
              <a:latin typeface="微软雅黑"/>
              <a:ea typeface="微软雅黑"/>
              <a:cs typeface="+mn-ea"/>
              <a:sym typeface="+mn-lt"/>
            </a:endParaRPr>
          </a:p>
        </p:txBody>
      </p:sp>
      <p:sp>
        <p:nvSpPr>
          <p:cNvPr id="7" name="文字方塊 6"/>
          <p:cNvSpPr txBox="1"/>
          <p:nvPr/>
        </p:nvSpPr>
        <p:spPr>
          <a:xfrm>
            <a:off x="946877" y="1550379"/>
            <a:ext cx="3528870" cy="646986"/>
          </a:xfrm>
          <a:prstGeom prst="roundRect">
            <a:avLst/>
          </a:prstGeom>
          <a:solidFill>
            <a:schemeClr val="accent5">
              <a:lumMod val="20000"/>
              <a:lumOff val="80000"/>
            </a:schemeClr>
          </a:solidFill>
        </p:spPr>
        <p:txBody>
          <a:bodyPr wrap="square" rtlCol="0">
            <a:spAutoFit/>
          </a:bodyPr>
          <a:lstStyle/>
          <a:p>
            <a:r>
              <a:rPr lang="zh-TW" altLang="en-US" sz="3200" b="1" dirty="0"/>
              <a:t>二</a:t>
            </a:r>
            <a:r>
              <a:rPr lang="zh-TW" altLang="en-US" sz="3200" b="1" dirty="0" smtClean="0"/>
              <a:t>、小組討論報告</a:t>
            </a:r>
          </a:p>
        </p:txBody>
      </p:sp>
      <p:sp>
        <p:nvSpPr>
          <p:cNvPr id="11" name="Freeform 5"/>
          <p:cNvSpPr/>
          <p:nvPr/>
        </p:nvSpPr>
        <p:spPr>
          <a:xfrm>
            <a:off x="946877" y="2332943"/>
            <a:ext cx="3769502" cy="3323081"/>
          </a:xfrm>
          <a:custGeom>
            <a:avLst/>
            <a:gdLst/>
            <a:ahLst/>
            <a:cxnLst/>
            <a:rect l="l" t="t" r="r" b="b"/>
            <a:pathLst>
              <a:path w="4270075" h="4114800">
                <a:moveTo>
                  <a:pt x="0" y="0"/>
                </a:moveTo>
                <a:lnTo>
                  <a:pt x="4270075" y="0"/>
                </a:lnTo>
                <a:lnTo>
                  <a:pt x="4270075" y="4114800"/>
                </a:lnTo>
                <a:lnTo>
                  <a:pt x="0" y="4114800"/>
                </a:lnTo>
                <a:lnTo>
                  <a:pt x="0" y="0"/>
                </a:lnTo>
                <a:close/>
              </a:path>
            </a:pathLst>
          </a:custGeom>
          <a:blipFill>
            <a:blip r:embed="rId4">
              <a:extLst>
                <a:ext uri="{96DAC541-7B7A-43D3-8B79-37D633B846F1}">
                  <asvg:svgBlip xmlns:asvg="http://schemas.microsoft.com/office/drawing/2016/SVG/main" xmlns="" r:embed="rId9"/>
                </a:ext>
              </a:extLst>
            </a:blip>
            <a:stretch>
              <a:fillRect/>
            </a:stretch>
          </a:blipFill>
        </p:spPr>
      </p:sp>
      <p:sp>
        <p:nvSpPr>
          <p:cNvPr id="14" name="矩形 13"/>
          <p:cNvSpPr/>
          <p:nvPr/>
        </p:nvSpPr>
        <p:spPr>
          <a:xfrm>
            <a:off x="5655013" y="1873872"/>
            <a:ext cx="6103158" cy="3785652"/>
          </a:xfrm>
          <a:prstGeom prst="rect">
            <a:avLst/>
          </a:prstGeom>
        </p:spPr>
        <p:txBody>
          <a:bodyPr wrap="square">
            <a:spAutoFit/>
          </a:bodyPr>
          <a:lstStyle/>
          <a:p>
            <a:pPr marL="457200" indent="-457200">
              <a:lnSpc>
                <a:spcPct val="200000"/>
              </a:lnSpc>
              <a:buFont typeface="+mj-lt"/>
              <a:buAutoNum type="arabicPeriod"/>
            </a:pPr>
            <a:r>
              <a:rPr lang="zh-TW" altLang="en-US" sz="2400" dirty="0" smtClean="0">
                <a:solidFill>
                  <a:prstClr val="black"/>
                </a:solidFill>
                <a:cs typeface="+mj-cs"/>
              </a:rPr>
              <a:t>小組</a:t>
            </a:r>
            <a:r>
              <a:rPr lang="zh-TW" altLang="en-US" sz="2400" dirty="0">
                <a:solidFill>
                  <a:prstClr val="black"/>
                </a:solidFill>
                <a:cs typeface="+mj-cs"/>
              </a:rPr>
              <a:t>成員根據各種</a:t>
            </a:r>
            <a:r>
              <a:rPr lang="zh-TW" altLang="en-US" sz="2400" dirty="0" smtClean="0">
                <a:solidFill>
                  <a:prstClr val="black"/>
                </a:solidFill>
                <a:cs typeface="+mj-cs"/>
              </a:rPr>
              <a:t>議題</a:t>
            </a:r>
            <a:endParaRPr lang="en-US" altLang="zh-TW" sz="2400" dirty="0" smtClean="0">
              <a:solidFill>
                <a:prstClr val="black"/>
              </a:solidFill>
              <a:cs typeface="+mj-cs"/>
            </a:endParaRPr>
          </a:p>
          <a:p>
            <a:pPr marL="457200" indent="-457200">
              <a:lnSpc>
                <a:spcPct val="200000"/>
              </a:lnSpc>
              <a:buFont typeface="+mj-lt"/>
              <a:buAutoNum type="arabicPeriod"/>
            </a:pPr>
            <a:r>
              <a:rPr lang="zh-TW" altLang="en-US" sz="2400" dirty="0" smtClean="0">
                <a:solidFill>
                  <a:prstClr val="black"/>
                </a:solidFill>
                <a:cs typeface="+mj-cs"/>
              </a:rPr>
              <a:t>進行</a:t>
            </a:r>
            <a:r>
              <a:rPr lang="zh-TW" altLang="en-US" sz="2400" dirty="0">
                <a:solidFill>
                  <a:prstClr val="black"/>
                </a:solidFill>
                <a:cs typeface="+mj-cs"/>
              </a:rPr>
              <a:t>小組討論與腦力</a:t>
            </a:r>
            <a:r>
              <a:rPr lang="zh-TW" altLang="en-US" sz="2400" dirty="0" smtClean="0">
                <a:solidFill>
                  <a:prstClr val="black"/>
                </a:solidFill>
                <a:cs typeface="+mj-cs"/>
              </a:rPr>
              <a:t>激盪</a:t>
            </a:r>
            <a:endParaRPr lang="en-US" altLang="zh-TW" sz="2400" dirty="0" smtClean="0">
              <a:solidFill>
                <a:prstClr val="black"/>
              </a:solidFill>
              <a:cs typeface="+mj-cs"/>
            </a:endParaRPr>
          </a:p>
          <a:p>
            <a:pPr marL="457200" indent="-457200">
              <a:lnSpc>
                <a:spcPct val="200000"/>
              </a:lnSpc>
              <a:buFont typeface="+mj-lt"/>
              <a:buAutoNum type="arabicPeriod"/>
            </a:pPr>
            <a:r>
              <a:rPr lang="zh-TW" altLang="en-US" sz="2400" dirty="0" smtClean="0">
                <a:solidFill>
                  <a:prstClr val="black"/>
                </a:solidFill>
                <a:cs typeface="+mj-cs"/>
              </a:rPr>
              <a:t>強化</a:t>
            </a:r>
            <a:r>
              <a:rPr lang="zh-TW" altLang="en-US" sz="2400" dirty="0">
                <a:solidFill>
                  <a:prstClr val="black"/>
                </a:solidFill>
                <a:cs typeface="+mj-cs"/>
              </a:rPr>
              <a:t>學生的分析與決策</a:t>
            </a:r>
            <a:r>
              <a:rPr lang="zh-TW" altLang="en-US" sz="2400" dirty="0" smtClean="0">
                <a:solidFill>
                  <a:prstClr val="black"/>
                </a:solidFill>
                <a:cs typeface="+mj-cs"/>
              </a:rPr>
              <a:t>能力</a:t>
            </a:r>
            <a:endParaRPr lang="en-US" altLang="zh-TW" sz="2400" dirty="0">
              <a:solidFill>
                <a:prstClr val="black"/>
              </a:solidFill>
              <a:cs typeface="+mj-cs"/>
            </a:endParaRPr>
          </a:p>
          <a:p>
            <a:pPr marL="457200" indent="-457200">
              <a:lnSpc>
                <a:spcPct val="200000"/>
              </a:lnSpc>
              <a:buFont typeface="+mj-lt"/>
              <a:buAutoNum type="arabicPeriod"/>
            </a:pPr>
            <a:r>
              <a:rPr lang="zh-TW" altLang="en-US" sz="2400" dirty="0" smtClean="0">
                <a:solidFill>
                  <a:prstClr val="black"/>
                </a:solidFill>
                <a:cs typeface="+mj-cs"/>
              </a:rPr>
              <a:t>許多</a:t>
            </a:r>
            <a:r>
              <a:rPr lang="zh-TW" altLang="en-US" sz="2400" dirty="0">
                <a:solidFill>
                  <a:prstClr val="black"/>
                </a:solidFill>
                <a:cs typeface="+mj-cs"/>
              </a:rPr>
              <a:t>的課程都會進行分組</a:t>
            </a:r>
            <a:r>
              <a:rPr lang="zh-TW" altLang="en-US" sz="2400" dirty="0" smtClean="0">
                <a:solidFill>
                  <a:prstClr val="black"/>
                </a:solidFill>
                <a:cs typeface="+mj-cs"/>
              </a:rPr>
              <a:t>報告</a:t>
            </a:r>
            <a:endParaRPr lang="en-US" altLang="zh-TW" sz="2400" dirty="0" smtClean="0">
              <a:solidFill>
                <a:prstClr val="black"/>
              </a:solidFill>
              <a:cs typeface="+mj-cs"/>
            </a:endParaRPr>
          </a:p>
          <a:p>
            <a:pPr marL="457200" indent="-457200">
              <a:lnSpc>
                <a:spcPct val="200000"/>
              </a:lnSpc>
              <a:buFont typeface="+mj-lt"/>
              <a:buAutoNum type="arabicPeriod"/>
            </a:pPr>
            <a:r>
              <a:rPr lang="zh-TW" altLang="en-US" sz="2400" dirty="0" smtClean="0">
                <a:solidFill>
                  <a:prstClr val="black"/>
                </a:solidFill>
                <a:cs typeface="+mj-cs"/>
              </a:rPr>
              <a:t>以</a:t>
            </a:r>
            <a:r>
              <a:rPr lang="zh-TW" altLang="en-US" sz="2400" dirty="0">
                <a:solidFill>
                  <a:prstClr val="black"/>
                </a:solidFill>
                <a:cs typeface="+mj-cs"/>
              </a:rPr>
              <a:t>培養團隊合作的</a:t>
            </a:r>
            <a:r>
              <a:rPr lang="zh-TW" altLang="en-US" sz="2400" dirty="0" smtClean="0">
                <a:solidFill>
                  <a:prstClr val="black"/>
                </a:solidFill>
                <a:cs typeface="+mj-cs"/>
              </a:rPr>
              <a:t>精神</a:t>
            </a:r>
            <a:endParaRPr lang="zh-TW" altLang="en-US" sz="1050" dirty="0"/>
          </a:p>
        </p:txBody>
      </p:sp>
    </p:spTree>
    <p:extLst>
      <p:ext uri="{BB962C8B-B14F-4D97-AF65-F5344CB8AC3E}">
        <p14:creationId xmlns:p14="http://schemas.microsoft.com/office/powerpoint/2010/main" val="959044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16" descr="图片包含 监视器, 屏幕, 电子产品, 电视&#10;&#10;描述已自动生成">
            <a:extLst>
              <a:ext uri="{FF2B5EF4-FFF2-40B4-BE49-F238E27FC236}">
                <a16:creationId xmlns:a16="http://schemas.microsoft.com/office/drawing/2014/main" id="{C74DFD09-6E01-4EAE-A6E6-61A10FAEC7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3" y="583211"/>
            <a:ext cx="12192000" cy="6364240"/>
          </a:xfrm>
          <a:prstGeom prst="rect">
            <a:avLst/>
          </a:prstGeom>
        </p:spPr>
      </p:pic>
      <p:sp>
        <p:nvSpPr>
          <p:cNvPr id="7" name="文字方塊 6"/>
          <p:cNvSpPr txBox="1"/>
          <p:nvPr/>
        </p:nvSpPr>
        <p:spPr>
          <a:xfrm>
            <a:off x="946877" y="1550379"/>
            <a:ext cx="2790934" cy="646986"/>
          </a:xfrm>
          <a:prstGeom prst="roundRect">
            <a:avLst/>
          </a:prstGeom>
          <a:solidFill>
            <a:schemeClr val="accent5">
              <a:lumMod val="20000"/>
              <a:lumOff val="80000"/>
            </a:schemeClr>
          </a:solidFill>
        </p:spPr>
        <p:txBody>
          <a:bodyPr wrap="square" rtlCol="0">
            <a:spAutoFit/>
          </a:bodyPr>
          <a:lstStyle/>
          <a:p>
            <a:r>
              <a:rPr lang="zh-TW" altLang="en-US" sz="3200" b="1" dirty="0" smtClean="0"/>
              <a:t>三、個案分析</a:t>
            </a: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sp>
        <p:nvSpPr>
          <p:cNvPr id="4" name="文本框 109">
            <a:extLst>
              <a:ext uri="{FF2B5EF4-FFF2-40B4-BE49-F238E27FC236}">
                <a16:creationId xmlns:a16="http://schemas.microsoft.com/office/drawing/2014/main" id="{BAAD2B10-FBCB-4545-99B8-8FFA131549A8}"/>
              </a:ext>
            </a:extLst>
          </p:cNvPr>
          <p:cNvSpPr txBox="1"/>
          <p:nvPr/>
        </p:nvSpPr>
        <p:spPr>
          <a:xfrm>
            <a:off x="1338784" y="311625"/>
            <a:ext cx="7709682" cy="646331"/>
          </a:xfrm>
          <a:prstGeom prst="rect">
            <a:avLst/>
          </a:prstGeom>
          <a:noFill/>
        </p:spPr>
        <p:txBody>
          <a:bodyPr wrap="square" rtlCol="0">
            <a:spAutoFit/>
          </a:bodyPr>
          <a:lstStyle/>
          <a:p>
            <a:pPr lvl="0">
              <a:defRPr/>
            </a:pPr>
            <a:r>
              <a:rPr lang="zh-TW" altLang="en-US" sz="3600" b="1" dirty="0">
                <a:gradFill>
                  <a:gsLst>
                    <a:gs pos="0">
                      <a:srgbClr val="365FA7"/>
                    </a:gs>
                    <a:gs pos="100000">
                      <a:prstClr val="black"/>
                    </a:gs>
                  </a:gsLst>
                  <a:lin ang="5400000" scaled="1"/>
                </a:gradFill>
                <a:effectLst>
                  <a:outerShdw dist="63500" dir="5400000" algn="t" rotWithShape="0">
                    <a:prstClr val="black">
                      <a:alpha val="10000"/>
                    </a:prstClr>
                  </a:outerShdw>
                </a:effectLst>
                <a:cs typeface="+mn-ea"/>
                <a:sym typeface="+mn-lt"/>
              </a:rPr>
              <a:t>文藻</a:t>
            </a:r>
            <a:r>
              <a:rPr lang="zh-TW" altLang="en-US" sz="3600" b="1" dirty="0" smtClean="0">
                <a:gradFill>
                  <a:gsLst>
                    <a:gs pos="0">
                      <a:srgbClr val="365FA7"/>
                    </a:gs>
                    <a:gs pos="100000">
                      <a:prstClr val="black"/>
                    </a:gs>
                  </a:gsLst>
                  <a:lin ang="5400000" scaled="1"/>
                </a:gradFill>
                <a:effectLst>
                  <a:outerShdw dist="63500" dir="5400000" algn="t" rotWithShape="0">
                    <a:prstClr val="black">
                      <a:alpha val="10000"/>
                    </a:prstClr>
                  </a:outerShdw>
                </a:effectLst>
                <a:cs typeface="+mn-ea"/>
                <a:sym typeface="+mn-lt"/>
              </a:rPr>
              <a:t>國際企業管理系</a:t>
            </a:r>
            <a:r>
              <a:rPr lang="en-US" altLang="zh-TW" sz="3600" b="1" dirty="0">
                <a:gradFill>
                  <a:gsLst>
                    <a:gs pos="0">
                      <a:srgbClr val="365FA7"/>
                    </a:gs>
                    <a:gs pos="100000">
                      <a:prstClr val="black"/>
                    </a:gs>
                  </a:gsLst>
                  <a:lin ang="5400000" scaled="1"/>
                </a:gradFill>
                <a:effectLst>
                  <a:outerShdw dist="63500" dir="5400000" algn="t" rotWithShape="0">
                    <a:prstClr val="black">
                      <a:alpha val="10000"/>
                    </a:prstClr>
                  </a:outerShdw>
                </a:effectLst>
                <a:cs typeface="+mn-ea"/>
                <a:sym typeface="+mn-lt"/>
              </a:rPr>
              <a:t>-</a:t>
            </a:r>
            <a:r>
              <a:rPr lang="zh-TW" altLang="en-US" sz="3600" b="1" dirty="0">
                <a:solidFill>
                  <a:srgbClr val="FF0000"/>
                </a:solidFill>
                <a:effectLst>
                  <a:outerShdw dist="63500" dir="5400000" algn="t" rotWithShape="0">
                    <a:prstClr val="black">
                      <a:alpha val="10000"/>
                    </a:prstClr>
                  </a:outerShdw>
                </a:effectLst>
                <a:cs typeface="+mn-ea"/>
                <a:sym typeface="+mn-lt"/>
              </a:rPr>
              <a:t>課程學習</a:t>
            </a:r>
            <a:r>
              <a:rPr lang="zh-TW" altLang="en-US" sz="3600" b="1" dirty="0" smtClean="0">
                <a:solidFill>
                  <a:srgbClr val="FF0000"/>
                </a:solidFill>
                <a:effectLst>
                  <a:outerShdw dist="63500" dir="5400000" algn="t" rotWithShape="0">
                    <a:prstClr val="black">
                      <a:alpha val="10000"/>
                    </a:prstClr>
                  </a:outerShdw>
                </a:effectLst>
                <a:cs typeface="+mn-ea"/>
                <a:sym typeface="+mn-lt"/>
              </a:rPr>
              <a:t>方法</a:t>
            </a:r>
            <a:endParaRPr kumimoji="0" lang="zh-TW" altLang="en-US" sz="3600" b="1" i="0" u="none" strike="noStrike" kern="1200" cap="none" spc="0" normalizeH="0" baseline="0" noProof="0" dirty="0">
              <a:ln>
                <a:noFill/>
              </a:ln>
              <a:solidFill>
                <a:srgbClr val="FF0000"/>
              </a:solidFill>
              <a:effectLst>
                <a:outerShdw dist="63500" dir="5400000" algn="t" rotWithShape="0">
                  <a:prstClr val="black">
                    <a:alpha val="10000"/>
                  </a:prstClr>
                </a:outerShdw>
              </a:effectLst>
              <a:uLnTx/>
              <a:uFillTx/>
              <a:latin typeface="微软雅黑"/>
              <a:ea typeface="微软雅黑"/>
              <a:cs typeface="+mn-ea"/>
              <a:sym typeface="+mn-lt"/>
            </a:endParaRPr>
          </a:p>
        </p:txBody>
      </p:sp>
      <p:sp>
        <p:nvSpPr>
          <p:cNvPr id="14" name="矩形 13"/>
          <p:cNvSpPr/>
          <p:nvPr/>
        </p:nvSpPr>
        <p:spPr>
          <a:xfrm>
            <a:off x="5151272" y="1942186"/>
            <a:ext cx="5707478" cy="3046988"/>
          </a:xfrm>
          <a:prstGeom prst="rect">
            <a:avLst/>
          </a:prstGeom>
        </p:spPr>
        <p:txBody>
          <a:bodyPr wrap="square">
            <a:spAutoFit/>
          </a:bodyPr>
          <a:lstStyle/>
          <a:p>
            <a:pPr marL="457200" indent="-457200">
              <a:lnSpc>
                <a:spcPct val="200000"/>
              </a:lnSpc>
              <a:buFont typeface="+mj-lt"/>
              <a:buAutoNum type="arabicPeriod"/>
            </a:pPr>
            <a:r>
              <a:rPr lang="zh-TW" altLang="en-US" sz="2400" dirty="0" smtClean="0">
                <a:solidFill>
                  <a:prstClr val="black"/>
                </a:solidFill>
                <a:cs typeface="+mj-cs"/>
              </a:rPr>
              <a:t>透過</a:t>
            </a:r>
            <a:r>
              <a:rPr lang="zh-TW" altLang="en-US" sz="2400" dirty="0">
                <a:solidFill>
                  <a:prstClr val="black"/>
                </a:solidFill>
                <a:cs typeface="+mj-cs"/>
              </a:rPr>
              <a:t>研讀與討論實際商業案例</a:t>
            </a:r>
            <a:r>
              <a:rPr lang="zh-TW" altLang="en-US" sz="2400" dirty="0" smtClean="0">
                <a:solidFill>
                  <a:prstClr val="black"/>
                </a:solidFill>
                <a:cs typeface="+mj-cs"/>
              </a:rPr>
              <a:t>，培養</a:t>
            </a:r>
            <a:r>
              <a:rPr lang="zh-TW" altLang="en-US" sz="2400" dirty="0">
                <a:solidFill>
                  <a:prstClr val="black"/>
                </a:solidFill>
                <a:cs typeface="+mj-cs"/>
              </a:rPr>
              <a:t>學生思考</a:t>
            </a:r>
            <a:r>
              <a:rPr lang="zh-TW" altLang="en-US" sz="2400" dirty="0" smtClean="0">
                <a:solidFill>
                  <a:prstClr val="black"/>
                </a:solidFill>
                <a:cs typeface="+mj-cs"/>
              </a:rPr>
              <a:t>，</a:t>
            </a:r>
            <a:endParaRPr lang="en-US" altLang="zh-TW" sz="2400" dirty="0" smtClean="0">
              <a:solidFill>
                <a:prstClr val="black"/>
              </a:solidFill>
              <a:cs typeface="+mj-cs"/>
            </a:endParaRPr>
          </a:p>
          <a:p>
            <a:pPr marL="457200" indent="-457200">
              <a:lnSpc>
                <a:spcPct val="200000"/>
              </a:lnSpc>
              <a:buFont typeface="+mj-lt"/>
              <a:buAutoNum type="arabicPeriod"/>
            </a:pPr>
            <a:r>
              <a:rPr lang="zh-TW" altLang="en-US" sz="2400" dirty="0" smtClean="0">
                <a:solidFill>
                  <a:prstClr val="black"/>
                </a:solidFill>
                <a:cs typeface="+mj-cs"/>
              </a:rPr>
              <a:t>分析</a:t>
            </a:r>
            <a:r>
              <a:rPr lang="zh-TW" altLang="en-US" sz="2400" dirty="0">
                <a:solidFill>
                  <a:prstClr val="black"/>
                </a:solidFill>
                <a:cs typeface="+mj-cs"/>
              </a:rPr>
              <a:t>與解決問題的專業能力</a:t>
            </a:r>
            <a:r>
              <a:rPr lang="zh-TW" altLang="en-US" sz="2400" dirty="0" smtClean="0">
                <a:solidFill>
                  <a:prstClr val="black"/>
                </a:solidFill>
                <a:cs typeface="+mj-cs"/>
              </a:rPr>
              <a:t>。</a:t>
            </a:r>
            <a:r>
              <a:rPr lang="zh-TW" altLang="en-US" sz="2400" b="1" dirty="0" smtClean="0">
                <a:solidFill>
                  <a:schemeClr val="bg1"/>
                </a:solidFill>
                <a:cs typeface="+mj-cs"/>
              </a:rPr>
              <a:t>系</a:t>
            </a:r>
            <a:endParaRPr lang="en-US" altLang="zh-TW" sz="2400" b="1" dirty="0" smtClean="0">
              <a:solidFill>
                <a:schemeClr val="bg1"/>
              </a:solidFill>
              <a:cs typeface="+mj-cs"/>
            </a:endParaRPr>
          </a:p>
          <a:p>
            <a:pPr marL="457200" indent="-457200">
              <a:lnSpc>
                <a:spcPct val="200000"/>
              </a:lnSpc>
              <a:buFont typeface="+mj-lt"/>
              <a:buAutoNum type="arabicPeriod"/>
            </a:pPr>
            <a:r>
              <a:rPr lang="zh-TW" altLang="en-US" sz="2400" dirty="0" smtClean="0"/>
              <a:t>例如</a:t>
            </a:r>
            <a:r>
              <a:rPr lang="zh-TW" altLang="en-US" sz="2400" dirty="0"/>
              <a:t>：</a:t>
            </a:r>
            <a:r>
              <a:rPr lang="zh-TW" altLang="en-US" sz="2400" dirty="0" smtClean="0">
                <a:solidFill>
                  <a:srgbClr val="00B0F0"/>
                </a:solidFill>
              </a:rPr>
              <a:t>國際企業個案研究</a:t>
            </a:r>
            <a:endParaRPr lang="zh-TW" altLang="en-US" sz="1050" dirty="0"/>
          </a:p>
        </p:txBody>
      </p:sp>
      <p:sp>
        <p:nvSpPr>
          <p:cNvPr id="12" name="Freeform 8"/>
          <p:cNvSpPr/>
          <p:nvPr/>
        </p:nvSpPr>
        <p:spPr>
          <a:xfrm>
            <a:off x="946877" y="2603292"/>
            <a:ext cx="3474383" cy="3226001"/>
          </a:xfrm>
          <a:custGeom>
            <a:avLst/>
            <a:gdLst/>
            <a:ahLst/>
            <a:cxnLst/>
            <a:rect l="l" t="t" r="r" b="b"/>
            <a:pathLst>
              <a:path w="4868125" h="4114800">
                <a:moveTo>
                  <a:pt x="0" y="0"/>
                </a:moveTo>
                <a:lnTo>
                  <a:pt x="4868124" y="0"/>
                </a:lnTo>
                <a:lnTo>
                  <a:pt x="4868124" y="4114800"/>
                </a:lnTo>
                <a:lnTo>
                  <a:pt x="0" y="4114800"/>
                </a:lnTo>
                <a:lnTo>
                  <a:pt x="0" y="0"/>
                </a:lnTo>
                <a:close/>
              </a:path>
            </a:pathLst>
          </a:custGeom>
          <a:blipFill>
            <a:blip r:embed="rId4">
              <a:extLst>
                <a:ext uri="{96DAC541-7B7A-43D3-8B79-37D633B846F1}">
                  <asvg:svgBlip xmlns:asvg="http://schemas.microsoft.com/office/drawing/2016/SVG/main" xmlns="" r:embed="rId15"/>
                </a:ext>
              </a:extLst>
            </a:blip>
            <a:stretch>
              <a:fillRect/>
            </a:stretch>
          </a:blipFill>
        </p:spPr>
      </p:sp>
    </p:spTree>
    <p:extLst>
      <p:ext uri="{BB962C8B-B14F-4D97-AF65-F5344CB8AC3E}">
        <p14:creationId xmlns:p14="http://schemas.microsoft.com/office/powerpoint/2010/main" val="118676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16" descr="图片包含 监视器, 屏幕, 电子产品, 电视&#10;&#10;描述已自动生成">
            <a:extLst>
              <a:ext uri="{FF2B5EF4-FFF2-40B4-BE49-F238E27FC236}">
                <a16:creationId xmlns:a16="http://schemas.microsoft.com/office/drawing/2014/main" id="{C74DFD09-6E01-4EAE-A6E6-61A10FAEC7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3" y="583211"/>
            <a:ext cx="12192000" cy="6364240"/>
          </a:xfrm>
          <a:prstGeom prst="rect">
            <a:avLst/>
          </a:prstGeom>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sp>
        <p:nvSpPr>
          <p:cNvPr id="4" name="文本框 109">
            <a:extLst>
              <a:ext uri="{FF2B5EF4-FFF2-40B4-BE49-F238E27FC236}">
                <a16:creationId xmlns:a16="http://schemas.microsoft.com/office/drawing/2014/main" id="{BAAD2B10-FBCB-4545-99B8-8FFA131549A8}"/>
              </a:ext>
            </a:extLst>
          </p:cNvPr>
          <p:cNvSpPr txBox="1"/>
          <p:nvPr/>
        </p:nvSpPr>
        <p:spPr>
          <a:xfrm>
            <a:off x="1338784" y="311625"/>
            <a:ext cx="7641443" cy="646331"/>
          </a:xfrm>
          <a:prstGeom prst="rect">
            <a:avLst/>
          </a:prstGeom>
          <a:noFill/>
        </p:spPr>
        <p:txBody>
          <a:bodyPr wrap="square" rtlCol="0">
            <a:spAutoFit/>
          </a:bodyPr>
          <a:lstStyle/>
          <a:p>
            <a:pPr lvl="0">
              <a:defRPr/>
            </a:pPr>
            <a:r>
              <a:rPr lang="zh-TW" altLang="en-US" sz="3600" b="1" dirty="0">
                <a:gradFill>
                  <a:gsLst>
                    <a:gs pos="0">
                      <a:srgbClr val="365FA7"/>
                    </a:gs>
                    <a:gs pos="100000">
                      <a:prstClr val="black"/>
                    </a:gs>
                  </a:gsLst>
                  <a:lin ang="5400000" scaled="1"/>
                </a:gradFill>
                <a:effectLst>
                  <a:outerShdw dist="63500" dir="5400000" algn="t" rotWithShape="0">
                    <a:prstClr val="black">
                      <a:alpha val="10000"/>
                    </a:prstClr>
                  </a:outerShdw>
                </a:effectLst>
                <a:cs typeface="+mn-ea"/>
                <a:sym typeface="+mn-lt"/>
              </a:rPr>
              <a:t>文藻</a:t>
            </a:r>
            <a:r>
              <a:rPr lang="zh-TW" altLang="en-US" sz="3600" b="1" dirty="0" smtClean="0">
                <a:gradFill>
                  <a:gsLst>
                    <a:gs pos="0">
                      <a:srgbClr val="365FA7"/>
                    </a:gs>
                    <a:gs pos="100000">
                      <a:prstClr val="black"/>
                    </a:gs>
                  </a:gsLst>
                  <a:lin ang="5400000" scaled="1"/>
                </a:gradFill>
                <a:effectLst>
                  <a:outerShdw dist="63500" dir="5400000" algn="t" rotWithShape="0">
                    <a:prstClr val="black">
                      <a:alpha val="10000"/>
                    </a:prstClr>
                  </a:outerShdw>
                </a:effectLst>
                <a:cs typeface="+mn-ea"/>
                <a:sym typeface="+mn-lt"/>
              </a:rPr>
              <a:t>國際企業管理系</a:t>
            </a:r>
            <a:r>
              <a:rPr lang="en-US" altLang="zh-TW" sz="3600" b="1" dirty="0">
                <a:gradFill>
                  <a:gsLst>
                    <a:gs pos="0">
                      <a:srgbClr val="365FA7"/>
                    </a:gs>
                    <a:gs pos="100000">
                      <a:prstClr val="black"/>
                    </a:gs>
                  </a:gsLst>
                  <a:lin ang="5400000" scaled="1"/>
                </a:gradFill>
                <a:effectLst>
                  <a:outerShdw dist="63500" dir="5400000" algn="t" rotWithShape="0">
                    <a:prstClr val="black">
                      <a:alpha val="10000"/>
                    </a:prstClr>
                  </a:outerShdw>
                </a:effectLst>
                <a:cs typeface="+mn-ea"/>
                <a:sym typeface="+mn-lt"/>
              </a:rPr>
              <a:t>-</a:t>
            </a:r>
            <a:r>
              <a:rPr lang="zh-TW" altLang="en-US" sz="3600" b="1" dirty="0">
                <a:solidFill>
                  <a:srgbClr val="FF0000"/>
                </a:solidFill>
                <a:effectLst>
                  <a:outerShdw dist="63500" dir="5400000" algn="t" rotWithShape="0">
                    <a:prstClr val="black">
                      <a:alpha val="10000"/>
                    </a:prstClr>
                  </a:outerShdw>
                </a:effectLst>
                <a:cs typeface="+mn-ea"/>
                <a:sym typeface="+mn-lt"/>
              </a:rPr>
              <a:t>課程學習</a:t>
            </a:r>
            <a:r>
              <a:rPr lang="zh-TW" altLang="en-US" sz="3600" b="1" dirty="0" smtClean="0">
                <a:solidFill>
                  <a:srgbClr val="FF0000"/>
                </a:solidFill>
                <a:effectLst>
                  <a:outerShdw dist="63500" dir="5400000" algn="t" rotWithShape="0">
                    <a:prstClr val="black">
                      <a:alpha val="10000"/>
                    </a:prstClr>
                  </a:outerShdw>
                </a:effectLst>
                <a:cs typeface="+mn-ea"/>
                <a:sym typeface="+mn-lt"/>
              </a:rPr>
              <a:t>方法</a:t>
            </a:r>
            <a:endParaRPr kumimoji="0" lang="zh-TW" altLang="en-US" sz="3600" b="1" i="0" u="none" strike="noStrike" kern="1200" cap="none" spc="0" normalizeH="0" baseline="0" noProof="0" dirty="0">
              <a:ln>
                <a:noFill/>
              </a:ln>
              <a:solidFill>
                <a:srgbClr val="FF0000"/>
              </a:solidFill>
              <a:effectLst>
                <a:outerShdw dist="63500" dir="5400000" algn="t" rotWithShape="0">
                  <a:prstClr val="black">
                    <a:alpha val="10000"/>
                  </a:prstClr>
                </a:outerShdw>
              </a:effectLst>
              <a:uLnTx/>
              <a:uFillTx/>
              <a:latin typeface="微软雅黑"/>
              <a:ea typeface="微软雅黑"/>
              <a:cs typeface="+mn-ea"/>
              <a:sym typeface="+mn-lt"/>
            </a:endParaRPr>
          </a:p>
        </p:txBody>
      </p:sp>
      <p:sp>
        <p:nvSpPr>
          <p:cNvPr id="7" name="文字方塊 6"/>
          <p:cNvSpPr txBox="1"/>
          <p:nvPr/>
        </p:nvSpPr>
        <p:spPr>
          <a:xfrm>
            <a:off x="946876" y="1550379"/>
            <a:ext cx="3609081" cy="646986"/>
          </a:xfrm>
          <a:prstGeom prst="roundRect">
            <a:avLst/>
          </a:prstGeom>
          <a:solidFill>
            <a:schemeClr val="accent5">
              <a:lumMod val="20000"/>
              <a:lumOff val="80000"/>
            </a:schemeClr>
          </a:solidFill>
        </p:spPr>
        <p:txBody>
          <a:bodyPr wrap="square" rtlCol="0">
            <a:spAutoFit/>
          </a:bodyPr>
          <a:lstStyle/>
          <a:p>
            <a:r>
              <a:rPr lang="zh-TW" altLang="en-US" sz="3200" b="1" dirty="0"/>
              <a:t>四</a:t>
            </a:r>
            <a:r>
              <a:rPr lang="zh-TW" altLang="en-US" sz="3200" b="1" dirty="0" smtClean="0"/>
              <a:t>、商業數據分析</a:t>
            </a:r>
          </a:p>
        </p:txBody>
      </p:sp>
      <p:sp>
        <p:nvSpPr>
          <p:cNvPr id="14" name="矩形 13"/>
          <p:cNvSpPr/>
          <p:nvPr/>
        </p:nvSpPr>
        <p:spPr>
          <a:xfrm>
            <a:off x="5032782" y="1780172"/>
            <a:ext cx="6329295" cy="3970318"/>
          </a:xfrm>
          <a:prstGeom prst="rect">
            <a:avLst/>
          </a:prstGeom>
        </p:spPr>
        <p:txBody>
          <a:bodyPr wrap="square">
            <a:spAutoFit/>
          </a:bodyPr>
          <a:lstStyle/>
          <a:p>
            <a:pPr marL="457200" indent="-457200">
              <a:lnSpc>
                <a:spcPct val="150000"/>
              </a:lnSpc>
              <a:buFont typeface="+mj-lt"/>
              <a:buAutoNum type="arabicPeriod"/>
            </a:pPr>
            <a:r>
              <a:rPr lang="zh-TW" altLang="en-US" sz="2400" dirty="0" smtClean="0"/>
              <a:t>透過統計方法與模型進行數據分析，藉此掌握市場洞見與預測未來市場動態，輔助企業決策。</a:t>
            </a:r>
            <a:endParaRPr lang="en-US" altLang="zh-TW" sz="2400" dirty="0"/>
          </a:p>
          <a:p>
            <a:pPr marL="457200" indent="-457200">
              <a:lnSpc>
                <a:spcPct val="200000"/>
              </a:lnSpc>
              <a:buFont typeface="+mj-lt"/>
              <a:buAutoNum type="arabicPeriod"/>
            </a:pPr>
            <a:r>
              <a:rPr lang="zh-TW" altLang="en-US" sz="2400" dirty="0" smtClean="0"/>
              <a:t>課程規劃有</a:t>
            </a:r>
            <a:r>
              <a:rPr lang="zh-TW" altLang="en-US" sz="2400" dirty="0" smtClean="0">
                <a:solidFill>
                  <a:srgbClr val="00B0F0"/>
                </a:solidFill>
              </a:rPr>
              <a:t>統計學、商用數學</a:t>
            </a:r>
            <a:r>
              <a:rPr lang="zh-TW" altLang="en-US" sz="2400" dirty="0" smtClean="0"/>
              <a:t>等量化分析工具，教導學生如何建模與分析模型，提供數據以利企業參考。</a:t>
            </a:r>
            <a:endParaRPr lang="zh-TW" altLang="en-US" sz="1050" dirty="0"/>
          </a:p>
        </p:txBody>
      </p:sp>
      <p:sp>
        <p:nvSpPr>
          <p:cNvPr id="11" name="Freeform 6"/>
          <p:cNvSpPr/>
          <p:nvPr/>
        </p:nvSpPr>
        <p:spPr>
          <a:xfrm>
            <a:off x="946876" y="2879928"/>
            <a:ext cx="3970421" cy="2743200"/>
          </a:xfrm>
          <a:custGeom>
            <a:avLst/>
            <a:gdLst/>
            <a:ahLst/>
            <a:cxnLst/>
            <a:rect l="l" t="t" r="r" b="b"/>
            <a:pathLst>
              <a:path w="5955632" h="4114800">
                <a:moveTo>
                  <a:pt x="0" y="0"/>
                </a:moveTo>
                <a:lnTo>
                  <a:pt x="5955632" y="0"/>
                </a:lnTo>
                <a:lnTo>
                  <a:pt x="5955632" y="4114800"/>
                </a:lnTo>
                <a:lnTo>
                  <a:pt x="0" y="4114800"/>
                </a:lnTo>
                <a:lnTo>
                  <a:pt x="0" y="0"/>
                </a:lnTo>
                <a:close/>
              </a:path>
            </a:pathLst>
          </a:custGeom>
          <a:blipFill>
            <a:blip r:embed="rId4">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2421939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16" descr="图片包含 监视器, 屏幕, 电子产品, 电视&#10;&#10;描述已自动生成">
            <a:extLst>
              <a:ext uri="{FF2B5EF4-FFF2-40B4-BE49-F238E27FC236}">
                <a16:creationId xmlns:a16="http://schemas.microsoft.com/office/drawing/2014/main" id="{C74DFD09-6E01-4EAE-A6E6-61A10FAEC7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3" y="583211"/>
            <a:ext cx="12192000" cy="6364240"/>
          </a:xfrm>
          <a:prstGeom prst="rect">
            <a:avLst/>
          </a:prstGeom>
        </p:spPr>
      </p:pic>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sp>
        <p:nvSpPr>
          <p:cNvPr id="4" name="文本框 109">
            <a:extLst>
              <a:ext uri="{FF2B5EF4-FFF2-40B4-BE49-F238E27FC236}">
                <a16:creationId xmlns:a16="http://schemas.microsoft.com/office/drawing/2014/main" id="{BAAD2B10-FBCB-4545-99B8-8FFA131549A8}"/>
              </a:ext>
            </a:extLst>
          </p:cNvPr>
          <p:cNvSpPr txBox="1"/>
          <p:nvPr/>
        </p:nvSpPr>
        <p:spPr>
          <a:xfrm>
            <a:off x="1338784" y="311625"/>
            <a:ext cx="7709682" cy="646331"/>
          </a:xfrm>
          <a:prstGeom prst="rect">
            <a:avLst/>
          </a:prstGeom>
          <a:noFill/>
        </p:spPr>
        <p:txBody>
          <a:bodyPr wrap="square" rtlCol="0">
            <a:spAutoFit/>
          </a:bodyPr>
          <a:lstStyle/>
          <a:p>
            <a:pPr lvl="0">
              <a:defRPr/>
            </a:pPr>
            <a:r>
              <a:rPr lang="zh-TW" altLang="en-US" sz="3600" b="1" dirty="0">
                <a:gradFill>
                  <a:gsLst>
                    <a:gs pos="0">
                      <a:srgbClr val="365FA7"/>
                    </a:gs>
                    <a:gs pos="100000">
                      <a:prstClr val="black"/>
                    </a:gs>
                  </a:gsLst>
                  <a:lin ang="5400000" scaled="1"/>
                </a:gradFill>
                <a:effectLst>
                  <a:outerShdw dist="63500" dir="5400000" algn="t" rotWithShape="0">
                    <a:prstClr val="black">
                      <a:alpha val="10000"/>
                    </a:prstClr>
                  </a:outerShdw>
                </a:effectLst>
                <a:cs typeface="+mn-ea"/>
                <a:sym typeface="+mn-lt"/>
              </a:rPr>
              <a:t>文藻</a:t>
            </a:r>
            <a:r>
              <a:rPr lang="zh-TW" altLang="en-US" sz="3600" b="1" dirty="0" smtClean="0">
                <a:gradFill>
                  <a:gsLst>
                    <a:gs pos="0">
                      <a:srgbClr val="365FA7"/>
                    </a:gs>
                    <a:gs pos="100000">
                      <a:prstClr val="black"/>
                    </a:gs>
                  </a:gsLst>
                  <a:lin ang="5400000" scaled="1"/>
                </a:gradFill>
                <a:effectLst>
                  <a:outerShdw dist="63500" dir="5400000" algn="t" rotWithShape="0">
                    <a:prstClr val="black">
                      <a:alpha val="10000"/>
                    </a:prstClr>
                  </a:outerShdw>
                </a:effectLst>
                <a:cs typeface="+mn-ea"/>
                <a:sym typeface="+mn-lt"/>
              </a:rPr>
              <a:t>國際企業管理系</a:t>
            </a:r>
            <a:r>
              <a:rPr lang="en-US" altLang="zh-TW" sz="3600" b="1" dirty="0">
                <a:gradFill>
                  <a:gsLst>
                    <a:gs pos="0">
                      <a:srgbClr val="365FA7"/>
                    </a:gs>
                    <a:gs pos="100000">
                      <a:prstClr val="black"/>
                    </a:gs>
                  </a:gsLst>
                  <a:lin ang="5400000" scaled="1"/>
                </a:gradFill>
                <a:effectLst>
                  <a:outerShdw dist="63500" dir="5400000" algn="t" rotWithShape="0">
                    <a:prstClr val="black">
                      <a:alpha val="10000"/>
                    </a:prstClr>
                  </a:outerShdw>
                </a:effectLst>
                <a:cs typeface="+mn-ea"/>
                <a:sym typeface="+mn-lt"/>
              </a:rPr>
              <a:t>-</a:t>
            </a:r>
            <a:r>
              <a:rPr lang="zh-TW" altLang="en-US" sz="3600" b="1" dirty="0">
                <a:solidFill>
                  <a:srgbClr val="FF0000"/>
                </a:solidFill>
                <a:effectLst>
                  <a:outerShdw dist="63500" dir="5400000" algn="t" rotWithShape="0">
                    <a:prstClr val="black">
                      <a:alpha val="10000"/>
                    </a:prstClr>
                  </a:outerShdw>
                </a:effectLst>
                <a:cs typeface="+mn-ea"/>
                <a:sym typeface="+mn-lt"/>
              </a:rPr>
              <a:t>課程</a:t>
            </a:r>
            <a:r>
              <a:rPr lang="zh-TW" altLang="en-US" sz="3600" b="1" dirty="0" smtClean="0">
                <a:solidFill>
                  <a:srgbClr val="FF0000"/>
                </a:solidFill>
                <a:effectLst>
                  <a:outerShdw dist="63500" dir="5400000" algn="t" rotWithShape="0">
                    <a:prstClr val="black">
                      <a:alpha val="10000"/>
                    </a:prstClr>
                  </a:outerShdw>
                </a:effectLst>
                <a:cs typeface="+mn-ea"/>
                <a:sym typeface="+mn-lt"/>
              </a:rPr>
              <a:t>學習方法</a:t>
            </a:r>
            <a:endParaRPr kumimoji="0" lang="zh-TW" altLang="en-US" sz="3600" b="1" i="0" u="none" strike="noStrike" kern="1200" cap="none" spc="0" normalizeH="0" baseline="0" noProof="0" dirty="0">
              <a:ln>
                <a:noFill/>
              </a:ln>
              <a:solidFill>
                <a:srgbClr val="FF0000"/>
              </a:solidFill>
              <a:effectLst>
                <a:outerShdw dist="63500" dir="5400000" algn="t" rotWithShape="0">
                  <a:prstClr val="black">
                    <a:alpha val="10000"/>
                  </a:prstClr>
                </a:outerShdw>
              </a:effectLst>
              <a:uLnTx/>
              <a:uFillTx/>
              <a:latin typeface="微软雅黑"/>
              <a:ea typeface="微软雅黑"/>
              <a:cs typeface="+mn-ea"/>
              <a:sym typeface="+mn-lt"/>
            </a:endParaRPr>
          </a:p>
        </p:txBody>
      </p:sp>
      <p:sp>
        <p:nvSpPr>
          <p:cNvPr id="7" name="文字方塊 6"/>
          <p:cNvSpPr txBox="1"/>
          <p:nvPr/>
        </p:nvSpPr>
        <p:spPr>
          <a:xfrm>
            <a:off x="946876" y="1550379"/>
            <a:ext cx="3609081" cy="646986"/>
          </a:xfrm>
          <a:prstGeom prst="roundRect">
            <a:avLst/>
          </a:prstGeom>
          <a:solidFill>
            <a:schemeClr val="accent5">
              <a:lumMod val="20000"/>
              <a:lumOff val="80000"/>
            </a:schemeClr>
          </a:solidFill>
        </p:spPr>
        <p:txBody>
          <a:bodyPr wrap="square" rtlCol="0">
            <a:spAutoFit/>
          </a:bodyPr>
          <a:lstStyle/>
          <a:p>
            <a:r>
              <a:rPr lang="zh-TW" altLang="en-US" sz="3200" b="1" dirty="0" smtClean="0"/>
              <a:t>五、管理專案實作</a:t>
            </a:r>
          </a:p>
        </p:txBody>
      </p:sp>
      <p:sp>
        <p:nvSpPr>
          <p:cNvPr id="14" name="矩形 13"/>
          <p:cNvSpPr/>
          <p:nvPr/>
        </p:nvSpPr>
        <p:spPr>
          <a:xfrm>
            <a:off x="4796589" y="1967544"/>
            <a:ext cx="6694826" cy="3970318"/>
          </a:xfrm>
          <a:prstGeom prst="rect">
            <a:avLst/>
          </a:prstGeom>
        </p:spPr>
        <p:txBody>
          <a:bodyPr wrap="square">
            <a:spAutoFit/>
          </a:bodyPr>
          <a:lstStyle/>
          <a:p>
            <a:pPr marL="457200" indent="-457200">
              <a:lnSpc>
                <a:spcPct val="150000"/>
              </a:lnSpc>
              <a:buFont typeface="+mj-lt"/>
              <a:buAutoNum type="arabicPeriod"/>
            </a:pPr>
            <a:r>
              <a:rPr lang="zh-TW" altLang="en-US" sz="2400" spc="-130" dirty="0" smtClean="0"/>
              <a:t>培養學生實務管理的能力，由學生組成專案研究小組，針對國內外企業，進行管理變革、品牌再造、行銷溝通規劃等企業活動與企劃，培養學生實作能力。</a:t>
            </a:r>
            <a:endParaRPr lang="en-US" altLang="zh-TW" sz="2400" spc="-130" dirty="0"/>
          </a:p>
          <a:p>
            <a:pPr marL="457200" indent="-457200">
              <a:lnSpc>
                <a:spcPct val="150000"/>
              </a:lnSpc>
              <a:buFont typeface="+mj-lt"/>
              <a:buAutoNum type="arabicPeriod"/>
            </a:pPr>
            <a:r>
              <a:rPr lang="zh-TW" altLang="en-US" sz="2400" spc="-130" dirty="0" smtClean="0"/>
              <a:t>本系有</a:t>
            </a:r>
            <a:r>
              <a:rPr lang="zh-TW" altLang="en-US" sz="2400" spc="-130" dirty="0" smtClean="0">
                <a:solidFill>
                  <a:srgbClr val="00B0F0"/>
                </a:solidFill>
              </a:rPr>
              <a:t>畢業專題研究、國際行銷</a:t>
            </a:r>
            <a:r>
              <a:rPr lang="zh-TW" altLang="en-US" sz="2400" spc="-130" dirty="0">
                <a:solidFill>
                  <a:srgbClr val="00B0F0"/>
                </a:solidFill>
              </a:rPr>
              <a:t>企劃</a:t>
            </a:r>
            <a:r>
              <a:rPr lang="zh-TW" altLang="en-US" sz="2400" spc="-130" dirty="0" smtClean="0"/>
              <a:t>等課程，培養學生行銷企劃的能力，或是專題個案研究與實作，以培養學生綜合性解決企業問題的能力。</a:t>
            </a:r>
            <a:endParaRPr lang="zh-TW" altLang="en-US" sz="1050" spc="-130" dirty="0"/>
          </a:p>
        </p:txBody>
      </p:sp>
      <p:sp>
        <p:nvSpPr>
          <p:cNvPr id="13" name="Freeform 9"/>
          <p:cNvSpPr/>
          <p:nvPr/>
        </p:nvSpPr>
        <p:spPr>
          <a:xfrm>
            <a:off x="946876" y="2629366"/>
            <a:ext cx="3849713" cy="3209959"/>
          </a:xfrm>
          <a:custGeom>
            <a:avLst/>
            <a:gdLst/>
            <a:ahLst/>
            <a:cxnLst/>
            <a:rect l="l" t="t" r="r" b="b"/>
            <a:pathLst>
              <a:path w="5736604" h="4114800">
                <a:moveTo>
                  <a:pt x="0" y="0"/>
                </a:moveTo>
                <a:lnTo>
                  <a:pt x="5736604" y="0"/>
                </a:lnTo>
                <a:lnTo>
                  <a:pt x="5736604" y="4114800"/>
                </a:lnTo>
                <a:lnTo>
                  <a:pt x="0" y="4114800"/>
                </a:lnTo>
                <a:lnTo>
                  <a:pt x="0" y="0"/>
                </a:lnTo>
                <a:close/>
              </a:path>
            </a:pathLst>
          </a:custGeom>
          <a:blipFill>
            <a:blip r:embed="rId5">
              <a:extLst>
                <a:ext uri="{96DAC541-7B7A-43D3-8B79-37D633B846F1}">
                  <asvg:svgBlip xmlns:asvg="http://schemas.microsoft.com/office/drawing/2016/SVG/main" xmlns="" r:embed="rId17"/>
                </a:ext>
              </a:extLst>
            </a:blip>
            <a:stretch>
              <a:fillRect/>
            </a:stretch>
          </a:blipFill>
        </p:spPr>
      </p:sp>
    </p:spTree>
    <p:extLst>
      <p:ext uri="{BB962C8B-B14F-4D97-AF65-F5344CB8AC3E}">
        <p14:creationId xmlns:p14="http://schemas.microsoft.com/office/powerpoint/2010/main" val="2561766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16" descr="图片包含 监视器, 屏幕, 电子产品, 电视&#10;&#10;描述已自动生成">
            <a:extLst>
              <a:ext uri="{FF2B5EF4-FFF2-40B4-BE49-F238E27FC236}">
                <a16:creationId xmlns:a16="http://schemas.microsoft.com/office/drawing/2014/main" id="{C74DFD09-6E01-4EAE-A6E6-61A10FAEC7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3" y="583211"/>
            <a:ext cx="12192000" cy="6364240"/>
          </a:xfrm>
          <a:prstGeom prst="rect">
            <a:avLst/>
          </a:prstGeom>
        </p:spPr>
      </p:pic>
      <p:sp>
        <p:nvSpPr>
          <p:cNvPr id="2" name="標題 1"/>
          <p:cNvSpPr>
            <a:spLocks noGrp="1"/>
          </p:cNvSpPr>
          <p:nvPr>
            <p:ph type="title"/>
          </p:nvPr>
        </p:nvSpPr>
        <p:spPr>
          <a:xfrm>
            <a:off x="946877" y="2619630"/>
            <a:ext cx="10452483" cy="4238370"/>
          </a:xfrm>
        </p:spPr>
        <p:txBody>
          <a:bodyPr/>
          <a:lstStyle/>
          <a:p>
            <a:pPr>
              <a:lnSpc>
                <a:spcPct val="100000"/>
              </a:lnSpc>
            </a:pPr>
            <a:r>
              <a:rPr lang="en-US" altLang="zh-TW" sz="2500" b="1" dirty="0" smtClean="0">
                <a:solidFill>
                  <a:srgbClr val="C00000"/>
                </a:solidFill>
                <a:latin typeface="+mn-lt"/>
              </a:rPr>
              <a:t>(</a:t>
            </a:r>
            <a:r>
              <a:rPr lang="en-US" altLang="zh-TW" sz="2500" b="1" dirty="0">
                <a:solidFill>
                  <a:srgbClr val="C00000"/>
                </a:solidFill>
                <a:latin typeface="+mn-lt"/>
              </a:rPr>
              <a:t>1)</a:t>
            </a:r>
            <a:r>
              <a:rPr lang="zh-TW" altLang="en-US" sz="2500" b="1" dirty="0">
                <a:solidFill>
                  <a:srgbClr val="C00000"/>
                </a:solidFill>
                <a:latin typeface="+mn-lt"/>
              </a:rPr>
              <a:t>創意熱身階段</a:t>
            </a:r>
            <a:r>
              <a:rPr lang="en-US" altLang="zh-TW" sz="2500" dirty="0" smtClean="0">
                <a:latin typeface="+mn-lt"/>
              </a:rPr>
              <a:t>: </a:t>
            </a:r>
            <a:r>
              <a:rPr lang="zh-TW" altLang="en-US" sz="2500" dirty="0" smtClean="0">
                <a:latin typeface="+mn-lt"/>
              </a:rPr>
              <a:t>透過</a:t>
            </a:r>
            <a:r>
              <a:rPr lang="zh-TW" altLang="en-US" sz="2500" dirty="0">
                <a:latin typeface="+mn-lt"/>
              </a:rPr>
              <a:t>創意理論的介紹與創意思考法的引用，幫助學生建立創意發掘與問題解決之思維與技術。 </a:t>
            </a:r>
            <a:r>
              <a:rPr lang="en-US" altLang="zh-TW" sz="2500" dirty="0" smtClean="0">
                <a:latin typeface="+mn-lt"/>
              </a:rPr>
              <a:t/>
            </a:r>
            <a:br>
              <a:rPr lang="en-US" altLang="zh-TW" sz="2500" dirty="0" smtClean="0">
                <a:latin typeface="+mn-lt"/>
              </a:rPr>
            </a:br>
            <a:r>
              <a:rPr lang="en-US" altLang="zh-TW" sz="2500" dirty="0" smtClean="0">
                <a:latin typeface="+mn-lt"/>
              </a:rPr>
              <a:t/>
            </a:r>
            <a:br>
              <a:rPr lang="en-US" altLang="zh-TW" sz="2500" dirty="0" smtClean="0">
                <a:latin typeface="+mn-lt"/>
              </a:rPr>
            </a:br>
            <a:r>
              <a:rPr lang="en-US" altLang="zh-TW" sz="2500" b="1" dirty="0" smtClean="0">
                <a:solidFill>
                  <a:srgbClr val="C00000"/>
                </a:solidFill>
                <a:latin typeface="+mn-lt"/>
              </a:rPr>
              <a:t>(</a:t>
            </a:r>
            <a:r>
              <a:rPr lang="en-US" altLang="zh-TW" sz="2500" b="1" dirty="0">
                <a:solidFill>
                  <a:srgbClr val="C00000"/>
                </a:solidFill>
                <a:latin typeface="+mn-lt"/>
              </a:rPr>
              <a:t>2)</a:t>
            </a:r>
            <a:r>
              <a:rPr lang="zh-TW" altLang="en-US" sz="2500" b="1" dirty="0">
                <a:solidFill>
                  <a:srgbClr val="C00000"/>
                </a:solidFill>
                <a:latin typeface="+mn-lt"/>
              </a:rPr>
              <a:t>創見</a:t>
            </a:r>
            <a:r>
              <a:rPr lang="zh-TW" altLang="en-US" sz="2500" b="1" dirty="0" smtClean="0">
                <a:solidFill>
                  <a:srgbClr val="C00000"/>
                </a:solidFill>
                <a:latin typeface="+mn-lt"/>
              </a:rPr>
              <a:t>探索階段</a:t>
            </a:r>
            <a:r>
              <a:rPr lang="en-US" altLang="zh-TW" sz="2500" dirty="0">
                <a:latin typeface="+mn-lt"/>
              </a:rPr>
              <a:t>: </a:t>
            </a:r>
            <a:r>
              <a:rPr lang="zh-TW" altLang="en-US" sz="2500" dirty="0">
                <a:latin typeface="+mn-lt"/>
              </a:rPr>
              <a:t>透過科技領域創造活動的</a:t>
            </a:r>
            <a:r>
              <a:rPr lang="zh-TW" altLang="en-US" sz="2500" dirty="0" smtClean="0">
                <a:latin typeface="+mn-lt"/>
              </a:rPr>
              <a:t>介紹，幫助</a:t>
            </a:r>
            <a:r>
              <a:rPr lang="zh-TW" altLang="en-US" sz="2500" dirty="0">
                <a:latin typeface="+mn-lt"/>
              </a:rPr>
              <a:t>學生理解與分析科技創造產生之歷程。 </a:t>
            </a:r>
            <a:r>
              <a:rPr lang="en-US" altLang="zh-TW" sz="2500" dirty="0" smtClean="0">
                <a:latin typeface="+mn-lt"/>
              </a:rPr>
              <a:t/>
            </a:r>
            <a:br>
              <a:rPr lang="en-US" altLang="zh-TW" sz="2500" dirty="0" smtClean="0">
                <a:latin typeface="+mn-lt"/>
              </a:rPr>
            </a:br>
            <a:r>
              <a:rPr lang="en-US" altLang="zh-TW" sz="2500" dirty="0" smtClean="0">
                <a:latin typeface="+mn-lt"/>
              </a:rPr>
              <a:t/>
            </a:r>
            <a:br>
              <a:rPr lang="en-US" altLang="zh-TW" sz="2500" dirty="0" smtClean="0">
                <a:latin typeface="+mn-lt"/>
              </a:rPr>
            </a:br>
            <a:r>
              <a:rPr lang="en-US" altLang="zh-TW" sz="2500" b="1" dirty="0" smtClean="0">
                <a:solidFill>
                  <a:srgbClr val="C00000"/>
                </a:solidFill>
                <a:latin typeface="+mn-lt"/>
              </a:rPr>
              <a:t>(</a:t>
            </a:r>
            <a:r>
              <a:rPr lang="en-US" altLang="zh-TW" sz="2500" b="1" dirty="0">
                <a:solidFill>
                  <a:srgbClr val="C00000"/>
                </a:solidFill>
                <a:latin typeface="+mn-lt"/>
              </a:rPr>
              <a:t>3)</a:t>
            </a:r>
            <a:r>
              <a:rPr lang="zh-TW" altLang="en-US" sz="2500" b="1" dirty="0">
                <a:solidFill>
                  <a:srgbClr val="C00000"/>
                </a:solidFill>
                <a:latin typeface="+mn-lt"/>
              </a:rPr>
              <a:t>創新發展階段</a:t>
            </a:r>
            <a:r>
              <a:rPr lang="en-US" altLang="zh-TW" sz="2500" dirty="0" smtClean="0">
                <a:latin typeface="+mn-lt"/>
              </a:rPr>
              <a:t>: </a:t>
            </a:r>
            <a:r>
              <a:rPr lang="zh-TW" altLang="en-US" sz="2500" dirty="0" smtClean="0">
                <a:latin typeface="+mn-lt"/>
              </a:rPr>
              <a:t>透過</a:t>
            </a:r>
            <a:r>
              <a:rPr lang="zh-TW" altLang="en-US" sz="2500" dirty="0">
                <a:latin typeface="+mn-lt"/>
              </a:rPr>
              <a:t>課程活動的執行，</a:t>
            </a:r>
            <a:r>
              <a:rPr lang="zh-TW" altLang="en-US" sz="2500" dirty="0" smtClean="0">
                <a:latin typeface="+mn-lt"/>
              </a:rPr>
              <a:t>幫助</a:t>
            </a:r>
            <a:r>
              <a:rPr lang="zh-TW" altLang="en-US" sz="2500" dirty="0">
                <a:latin typeface="+mn-lt"/>
              </a:rPr>
              <a:t>學生發展</a:t>
            </a:r>
            <a:r>
              <a:rPr lang="zh-TW" altLang="en-US" sz="2500" dirty="0" smtClean="0">
                <a:latin typeface="+mn-lt"/>
              </a:rPr>
              <a:t>創造力，過程</a:t>
            </a:r>
            <a:r>
              <a:rPr lang="zh-TW" altLang="en-US" sz="2500" dirty="0">
                <a:latin typeface="+mn-lt"/>
              </a:rPr>
              <a:t>強調</a:t>
            </a:r>
            <a:r>
              <a:rPr lang="zh-TW" altLang="en-US" sz="2500" dirty="0" smtClean="0">
                <a:latin typeface="+mn-lt"/>
              </a:rPr>
              <a:t>構想與</a:t>
            </a:r>
            <a:r>
              <a:rPr lang="zh-TW" altLang="en-US" sz="2500" dirty="0">
                <a:latin typeface="+mn-lt"/>
              </a:rPr>
              <a:t>成果的可行性</a:t>
            </a:r>
            <a:r>
              <a:rPr lang="zh-TW" altLang="en-US" sz="2500" dirty="0" smtClean="0">
                <a:latin typeface="+mn-lt"/>
              </a:rPr>
              <a:t>、 創意</a:t>
            </a:r>
            <a:r>
              <a:rPr lang="zh-TW" altLang="en-US" sz="2500" dirty="0">
                <a:latin typeface="+mn-lt"/>
              </a:rPr>
              <a:t>性與完整度</a:t>
            </a:r>
          </a:p>
        </p:txBody>
      </p:sp>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sp>
        <p:nvSpPr>
          <p:cNvPr id="4" name="矩形 3"/>
          <p:cNvSpPr/>
          <p:nvPr/>
        </p:nvSpPr>
        <p:spPr>
          <a:xfrm>
            <a:off x="1346423" y="227154"/>
            <a:ext cx="4134465" cy="769441"/>
          </a:xfrm>
          <a:prstGeom prst="rect">
            <a:avLst/>
          </a:prstGeom>
        </p:spPr>
        <p:txBody>
          <a:bodyPr wrap="none">
            <a:spAutoFit/>
          </a:bodyPr>
          <a:lstStyle/>
          <a:p>
            <a:r>
              <a:rPr lang="zh-TW" altLang="en-US" sz="4400" b="1" dirty="0">
                <a:solidFill>
                  <a:srgbClr val="FF0000"/>
                </a:solidFill>
              </a:rPr>
              <a:t>多元創新的角度</a:t>
            </a:r>
            <a:endParaRPr lang="zh-TW" altLang="en-US" sz="4400" b="1" dirty="0">
              <a:solidFill>
                <a:srgbClr val="FF0000"/>
              </a:solidFill>
              <a:latin typeface="+mj-lt"/>
              <a:ea typeface="+mj-ea"/>
              <a:cs typeface="+mj-cs"/>
            </a:endParaRPr>
          </a:p>
        </p:txBody>
      </p:sp>
      <p:sp>
        <p:nvSpPr>
          <p:cNvPr id="5" name="矩形 4"/>
          <p:cNvSpPr/>
          <p:nvPr/>
        </p:nvSpPr>
        <p:spPr>
          <a:xfrm>
            <a:off x="946877" y="1795270"/>
            <a:ext cx="5724644" cy="646331"/>
          </a:xfrm>
          <a:prstGeom prst="rect">
            <a:avLst/>
          </a:prstGeom>
        </p:spPr>
        <p:txBody>
          <a:bodyPr wrap="none">
            <a:spAutoFit/>
          </a:bodyPr>
          <a:lstStyle/>
          <a:p>
            <a:r>
              <a:rPr lang="zh-TW" altLang="en-US" sz="3600" dirty="0"/>
              <a:t>本學院有</a:t>
            </a:r>
            <a:r>
              <a:rPr lang="zh-TW" altLang="en-US" sz="3600" b="1" dirty="0">
                <a:solidFill>
                  <a:srgbClr val="0070C0"/>
                </a:solidFill>
              </a:rPr>
              <a:t>創意與創新</a:t>
            </a:r>
            <a:r>
              <a:rPr lang="zh-TW" altLang="en-US" sz="3600" dirty="0"/>
              <a:t>的課程</a:t>
            </a:r>
          </a:p>
        </p:txBody>
      </p:sp>
    </p:spTree>
    <p:extLst>
      <p:ext uri="{BB962C8B-B14F-4D97-AF65-F5344CB8AC3E}">
        <p14:creationId xmlns:p14="http://schemas.microsoft.com/office/powerpoint/2010/main" val="3238500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16" descr="图片包含 监视器, 屏幕, 电子产品, 电视&#10;&#10;描述已自动生成">
            <a:extLst>
              <a:ext uri="{FF2B5EF4-FFF2-40B4-BE49-F238E27FC236}">
                <a16:creationId xmlns:a16="http://schemas.microsoft.com/office/drawing/2014/main" id="{C74DFD09-6E01-4EAE-A6E6-61A10FAEC7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3" y="583211"/>
            <a:ext cx="12192000" cy="6364240"/>
          </a:xfrm>
          <a:prstGeom prst="rect">
            <a:avLst/>
          </a:prstGeom>
        </p:spPr>
      </p:pic>
      <p:sp>
        <p:nvSpPr>
          <p:cNvPr id="2" name="標題 1"/>
          <p:cNvSpPr>
            <a:spLocks noGrp="1"/>
          </p:cNvSpPr>
          <p:nvPr>
            <p:ph type="title"/>
          </p:nvPr>
        </p:nvSpPr>
        <p:spPr>
          <a:xfrm>
            <a:off x="1346423" y="1943872"/>
            <a:ext cx="4977314" cy="3642918"/>
          </a:xfrm>
        </p:spPr>
        <p:txBody>
          <a:bodyPr/>
          <a:lstStyle/>
          <a:p>
            <a:pPr algn="just">
              <a:lnSpc>
                <a:spcPts val="5000"/>
              </a:lnSpc>
            </a:pPr>
            <a:r>
              <a:rPr lang="zh-TW" altLang="en-US" sz="3200" dirty="0"/>
              <a:t>本系有許多海外與國內</a:t>
            </a:r>
            <a:r>
              <a:rPr lang="zh-TW" altLang="en-US" sz="3200" dirty="0">
                <a:solidFill>
                  <a:srgbClr val="00B050"/>
                </a:solidFill>
              </a:rPr>
              <a:t>實習</a:t>
            </a:r>
            <a:r>
              <a:rPr lang="zh-TW" altLang="en-US" sz="3200" dirty="0"/>
              <a:t>的機會，增加學生實務應用的機會，最長可以一整學年的校外或是海外實習</a:t>
            </a:r>
            <a:r>
              <a:rPr lang="zh-TW" altLang="en-US" sz="3200" dirty="0" smtClean="0"/>
              <a:t>。例如上銀科技，有</a:t>
            </a:r>
            <a:r>
              <a:rPr lang="en-US" altLang="zh-TW" sz="3200" dirty="0" smtClean="0"/>
              <a:t>13</a:t>
            </a:r>
            <a:r>
              <a:rPr lang="zh-TW" altLang="en-US" sz="3200" dirty="0" smtClean="0"/>
              <a:t>個海外子公司。</a:t>
            </a:r>
            <a:endParaRPr lang="zh-TW" altLang="en-US" sz="3200" dirty="0"/>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sp>
        <p:nvSpPr>
          <p:cNvPr id="4" name="矩形 3"/>
          <p:cNvSpPr/>
          <p:nvPr/>
        </p:nvSpPr>
        <p:spPr>
          <a:xfrm>
            <a:off x="1346423" y="227154"/>
            <a:ext cx="4134465" cy="769441"/>
          </a:xfrm>
          <a:prstGeom prst="rect">
            <a:avLst/>
          </a:prstGeom>
        </p:spPr>
        <p:txBody>
          <a:bodyPr wrap="none">
            <a:spAutoFit/>
          </a:bodyPr>
          <a:lstStyle/>
          <a:p>
            <a:r>
              <a:rPr lang="zh-TW" altLang="en-US" sz="4400" b="1" dirty="0" smtClean="0">
                <a:solidFill>
                  <a:srgbClr val="FF0000"/>
                </a:solidFill>
              </a:rPr>
              <a:t>實務</a:t>
            </a:r>
            <a:r>
              <a:rPr lang="zh-TW" altLang="en-US" sz="4400" b="1" dirty="0">
                <a:solidFill>
                  <a:srgbClr val="FF0000"/>
                </a:solidFill>
              </a:rPr>
              <a:t>應用的維度</a:t>
            </a:r>
          </a:p>
        </p:txBody>
      </p:sp>
      <p:sp>
        <p:nvSpPr>
          <p:cNvPr id="7" name="Freeform 3"/>
          <p:cNvSpPr/>
          <p:nvPr/>
        </p:nvSpPr>
        <p:spPr>
          <a:xfrm>
            <a:off x="6925321" y="1707931"/>
            <a:ext cx="3688357" cy="4114800"/>
          </a:xfrm>
          <a:custGeom>
            <a:avLst/>
            <a:gdLst/>
            <a:ahLst/>
            <a:cxnLst/>
            <a:rect l="l" t="t" r="r" b="b"/>
            <a:pathLst>
              <a:path w="3688357" h="4114800">
                <a:moveTo>
                  <a:pt x="0" y="0"/>
                </a:moveTo>
                <a:lnTo>
                  <a:pt x="3688358" y="0"/>
                </a:lnTo>
                <a:lnTo>
                  <a:pt x="368835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2134202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16" descr="图片包含 监视器, 屏幕, 电子产品, 电视&#10;&#10;描述已自动生成">
            <a:extLst>
              <a:ext uri="{FF2B5EF4-FFF2-40B4-BE49-F238E27FC236}">
                <a16:creationId xmlns:a16="http://schemas.microsoft.com/office/drawing/2014/main" id="{C74DFD09-6E01-4EAE-A6E6-61A10FAEC7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3" y="583211"/>
            <a:ext cx="12192000" cy="6364240"/>
          </a:xfrm>
          <a:prstGeom prst="rect">
            <a:avLst/>
          </a:prstGeom>
        </p:spPr>
      </p:pic>
      <p:sp>
        <p:nvSpPr>
          <p:cNvPr id="2" name="標題 1"/>
          <p:cNvSpPr>
            <a:spLocks noGrp="1"/>
          </p:cNvSpPr>
          <p:nvPr>
            <p:ph type="title"/>
          </p:nvPr>
        </p:nvSpPr>
        <p:spPr>
          <a:xfrm>
            <a:off x="5630473" y="2035750"/>
            <a:ext cx="5753808" cy="3459162"/>
          </a:xfrm>
        </p:spPr>
        <p:txBody>
          <a:bodyPr/>
          <a:lstStyle/>
          <a:p>
            <a:pPr>
              <a:lnSpc>
                <a:spcPts val="5000"/>
              </a:lnSpc>
            </a:pPr>
            <a:r>
              <a:rPr lang="zh-TW" altLang="en-US" sz="3200" dirty="0"/>
              <a:t>本系有</a:t>
            </a:r>
            <a:r>
              <a:rPr lang="zh-TW" altLang="en-US" sz="3200" b="1" dirty="0" smtClean="0">
                <a:solidFill>
                  <a:schemeClr val="tx2">
                    <a:lumMod val="60000"/>
                    <a:lumOff val="40000"/>
                  </a:schemeClr>
                </a:solidFill>
              </a:rPr>
              <a:t>組織領導與溝通</a:t>
            </a:r>
            <a:r>
              <a:rPr lang="zh-TW" altLang="en-US" sz="3200" dirty="0"/>
              <a:t>這門課程，培養學生溝通領導的能力，</a:t>
            </a:r>
            <a:r>
              <a:rPr lang="zh-TW" altLang="en-US" sz="3200" dirty="0">
                <a:solidFill>
                  <a:srgbClr val="00B050"/>
                </a:solidFill>
              </a:rPr>
              <a:t>以培</a:t>
            </a:r>
            <a:r>
              <a:rPr lang="zh-TW" altLang="en-US" sz="3200" dirty="0" smtClean="0">
                <a:solidFill>
                  <a:srgbClr val="00B050"/>
                </a:solidFill>
              </a:rPr>
              <a:t>育</a:t>
            </a:r>
            <a:r>
              <a:rPr lang="zh-TW" altLang="en-US" sz="3200" dirty="0">
                <a:solidFill>
                  <a:srgbClr val="00B050"/>
                </a:solidFill>
              </a:rPr>
              <a:t>全球化時代最具國際視野與跨國經營能力的卓越管理人才</a:t>
            </a:r>
            <a:r>
              <a:rPr lang="zh-TW" altLang="en-US" sz="3200" dirty="0"/>
              <a:t>。</a:t>
            </a:r>
          </a:p>
        </p:txBody>
      </p:sp>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sp>
        <p:nvSpPr>
          <p:cNvPr id="4" name="矩形 3"/>
          <p:cNvSpPr/>
          <p:nvPr/>
        </p:nvSpPr>
        <p:spPr>
          <a:xfrm>
            <a:off x="1346423" y="227154"/>
            <a:ext cx="4134465" cy="769441"/>
          </a:xfrm>
          <a:prstGeom prst="rect">
            <a:avLst/>
          </a:prstGeom>
        </p:spPr>
        <p:txBody>
          <a:bodyPr wrap="none">
            <a:spAutoFit/>
          </a:bodyPr>
          <a:lstStyle/>
          <a:p>
            <a:r>
              <a:rPr lang="zh-TW" altLang="en-US" sz="4400" b="1" dirty="0">
                <a:solidFill>
                  <a:srgbClr val="FF0000"/>
                </a:solidFill>
              </a:rPr>
              <a:t>領導溝通的氣度</a:t>
            </a:r>
          </a:p>
        </p:txBody>
      </p:sp>
      <p:sp>
        <p:nvSpPr>
          <p:cNvPr id="7" name="Freeform 5"/>
          <p:cNvSpPr/>
          <p:nvPr/>
        </p:nvSpPr>
        <p:spPr>
          <a:xfrm>
            <a:off x="1225954" y="2184402"/>
            <a:ext cx="3932686" cy="3446463"/>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5">
              <a:extLst>
                <a:ext uri="{96DAC541-7B7A-43D3-8B79-37D633B846F1}">
                  <asvg:svgBlip xmlns:asvg="http://schemas.microsoft.com/office/drawing/2016/SVG/main" xmlns="" r:embed="rId9"/>
                </a:ext>
              </a:extLst>
            </a:blip>
            <a:stretch>
              <a:fillRect/>
            </a:stretch>
          </a:blipFill>
        </p:spPr>
      </p:sp>
    </p:spTree>
    <p:extLst>
      <p:ext uri="{BB962C8B-B14F-4D97-AF65-F5344CB8AC3E}">
        <p14:creationId xmlns:p14="http://schemas.microsoft.com/office/powerpoint/2010/main" val="2943978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descr="图片包含 监视器, 屏幕, 电子产品, 电视&#10;&#10;描述已自动生成">
            <a:extLst>
              <a:ext uri="{FF2B5EF4-FFF2-40B4-BE49-F238E27FC236}">
                <a16:creationId xmlns:a16="http://schemas.microsoft.com/office/drawing/2014/main" id="{DCCD8F3F-8225-4AC5-0DE1-1FD369A853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254" y="115990"/>
            <a:ext cx="12524508" cy="1040847"/>
          </a:xfrm>
          <a:prstGeom prst="rect">
            <a:avLst/>
          </a:prstGeom>
          <a:ln>
            <a:noFill/>
          </a:ln>
        </p:spPr>
      </p:pic>
      <p:sp>
        <p:nvSpPr>
          <p:cNvPr id="3" name="文本框 217">
            <a:extLst>
              <a:ext uri="{FF2B5EF4-FFF2-40B4-BE49-F238E27FC236}">
                <a16:creationId xmlns:a16="http://schemas.microsoft.com/office/drawing/2014/main" id="{F90981A1-614A-4F93-8DDB-CC05CF977C04}"/>
              </a:ext>
            </a:extLst>
          </p:cNvPr>
          <p:cNvSpPr txBox="1"/>
          <p:nvPr/>
        </p:nvSpPr>
        <p:spPr>
          <a:xfrm>
            <a:off x="1338785" y="311625"/>
            <a:ext cx="8385660" cy="646331"/>
          </a:xfrm>
          <a:prstGeom prst="rect">
            <a:avLst/>
          </a:prstGeom>
          <a:noFill/>
        </p:spPr>
        <p:txBody>
          <a:bodyPr wrap="square" rtlCol="0">
            <a:spAutoFit/>
          </a:bodyPr>
          <a:lstStyle/>
          <a:p>
            <a:pPr lvl="0" defTabSz="914400">
              <a:defRPr/>
            </a:pPr>
            <a:r>
              <a:rPr lang="zh-TW" altLang="en-US" sz="3600" b="1" dirty="0" smtClean="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系主任</a:t>
            </a:r>
            <a:endParaRPr lang="zh-CN"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endParaRPr>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sp>
        <p:nvSpPr>
          <p:cNvPr id="5" name="圓角矩形 4"/>
          <p:cNvSpPr/>
          <p:nvPr/>
        </p:nvSpPr>
        <p:spPr>
          <a:xfrm>
            <a:off x="1460002" y="1683705"/>
            <a:ext cx="1319348" cy="44413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chemeClr val="tx2">
                    <a:lumMod val="50000"/>
                  </a:schemeClr>
                </a:solidFill>
              </a:rPr>
              <a:t>姓名</a:t>
            </a:r>
            <a:endParaRPr lang="en-US" altLang="zh-TW" b="1" dirty="0">
              <a:solidFill>
                <a:schemeClr val="tx2">
                  <a:lumMod val="50000"/>
                </a:schemeClr>
              </a:solidFill>
            </a:endParaRPr>
          </a:p>
        </p:txBody>
      </p:sp>
      <p:sp>
        <p:nvSpPr>
          <p:cNvPr id="6" name="圓角矩形 5"/>
          <p:cNvSpPr/>
          <p:nvPr/>
        </p:nvSpPr>
        <p:spPr>
          <a:xfrm>
            <a:off x="1460002" y="2551019"/>
            <a:ext cx="1319348" cy="44413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chemeClr val="tx2">
                    <a:lumMod val="50000"/>
                  </a:schemeClr>
                </a:solidFill>
              </a:rPr>
              <a:t>職稱</a:t>
            </a:r>
            <a:endParaRPr lang="en-US" altLang="zh-TW" b="1" dirty="0">
              <a:solidFill>
                <a:schemeClr val="tx2">
                  <a:lumMod val="50000"/>
                </a:schemeClr>
              </a:solidFill>
            </a:endParaRPr>
          </a:p>
        </p:txBody>
      </p:sp>
      <p:sp>
        <p:nvSpPr>
          <p:cNvPr id="8" name="圓角矩形 7"/>
          <p:cNvSpPr/>
          <p:nvPr/>
        </p:nvSpPr>
        <p:spPr>
          <a:xfrm>
            <a:off x="1460002" y="3528264"/>
            <a:ext cx="1319348" cy="44413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chemeClr val="tx2">
                    <a:lumMod val="50000"/>
                  </a:schemeClr>
                </a:solidFill>
              </a:rPr>
              <a:t>聯絡方式</a:t>
            </a:r>
            <a:endParaRPr lang="en-US" altLang="zh-TW" b="1" dirty="0">
              <a:solidFill>
                <a:schemeClr val="tx2">
                  <a:lumMod val="50000"/>
                </a:schemeClr>
              </a:solidFill>
            </a:endParaRPr>
          </a:p>
        </p:txBody>
      </p:sp>
      <p:sp>
        <p:nvSpPr>
          <p:cNvPr id="9" name="TextBox 232">
            <a:extLst>
              <a:ext uri="{FF2B5EF4-FFF2-40B4-BE49-F238E27FC236}">
                <a16:creationId xmlns:a16="http://schemas.microsoft.com/office/drawing/2014/main" id="{901E2690-689D-5AD9-D049-28219F61D505}"/>
              </a:ext>
            </a:extLst>
          </p:cNvPr>
          <p:cNvSpPr txBox="1"/>
          <p:nvPr/>
        </p:nvSpPr>
        <p:spPr>
          <a:xfrm>
            <a:off x="2915698" y="1758510"/>
            <a:ext cx="2615917" cy="369332"/>
          </a:xfrm>
          <a:prstGeom prst="rect">
            <a:avLst/>
          </a:prstGeom>
          <a:noFill/>
        </p:spPr>
        <p:txBody>
          <a:bodyPr wrap="square" rtlCol="0">
            <a:spAutoFit/>
          </a:bodyPr>
          <a:lstStyle/>
          <a:p>
            <a:pPr algn="ctr"/>
            <a:r>
              <a:rPr lang="zh-TW" altLang="en-US" dirty="0" smtClean="0"/>
              <a:t>曹淑琳 </a:t>
            </a:r>
            <a:r>
              <a:rPr lang="en-US" altLang="zh-TW" dirty="0" err="1" smtClean="0"/>
              <a:t>Shuling</a:t>
            </a:r>
            <a:r>
              <a:rPr lang="en-US" altLang="zh-TW" dirty="0" smtClean="0"/>
              <a:t> </a:t>
            </a:r>
            <a:r>
              <a:rPr lang="en-US" altLang="zh-TW" dirty="0" err="1"/>
              <a:t>Tsao</a:t>
            </a:r>
            <a:endParaRPr lang="en-US" altLang="zh-CN" dirty="0"/>
          </a:p>
        </p:txBody>
      </p:sp>
      <p:sp>
        <p:nvSpPr>
          <p:cNvPr id="10" name="TextBox 232">
            <a:extLst>
              <a:ext uri="{FF2B5EF4-FFF2-40B4-BE49-F238E27FC236}">
                <a16:creationId xmlns:a16="http://schemas.microsoft.com/office/drawing/2014/main" id="{901E2690-689D-5AD9-D049-28219F61D505}"/>
              </a:ext>
            </a:extLst>
          </p:cNvPr>
          <p:cNvSpPr txBox="1"/>
          <p:nvPr/>
        </p:nvSpPr>
        <p:spPr>
          <a:xfrm>
            <a:off x="3056709" y="2588421"/>
            <a:ext cx="1818749" cy="369332"/>
          </a:xfrm>
          <a:prstGeom prst="rect">
            <a:avLst/>
          </a:prstGeom>
          <a:noFill/>
        </p:spPr>
        <p:txBody>
          <a:bodyPr wrap="square" rtlCol="0">
            <a:spAutoFit/>
          </a:bodyPr>
          <a:lstStyle/>
          <a:p>
            <a:pPr algn="ctr"/>
            <a:r>
              <a:rPr lang="zh-TW" altLang="en-US" dirty="0" smtClean="0"/>
              <a:t>副教授</a:t>
            </a:r>
            <a:r>
              <a:rPr lang="zh-TW" altLang="en-US" dirty="0"/>
              <a:t>兼</a:t>
            </a:r>
            <a:r>
              <a:rPr lang="zh-TW" altLang="en-US" dirty="0" smtClean="0"/>
              <a:t>系主任</a:t>
            </a:r>
            <a:endParaRPr lang="en-US" altLang="zh-CN" dirty="0"/>
          </a:p>
        </p:txBody>
      </p:sp>
      <p:pic>
        <p:nvPicPr>
          <p:cNvPr id="12" name="圖片 11"/>
          <p:cNvPicPr>
            <a:picLocks noChangeAspect="1"/>
          </p:cNvPicPr>
          <p:nvPr/>
        </p:nvPicPr>
        <p:blipFill rotWithShape="1">
          <a:blip r:embed="rId4">
            <a:extLst>
              <a:ext uri="{28A0092B-C50C-407E-A947-70E740481C1C}">
                <a14:useLocalDpi xmlns:a14="http://schemas.microsoft.com/office/drawing/2010/main" val="0"/>
              </a:ext>
            </a:extLst>
          </a:blip>
          <a:srcRect l="6447" t="6930" r="7034" b="6865"/>
          <a:stretch/>
        </p:blipFill>
        <p:spPr>
          <a:xfrm>
            <a:off x="2915698" y="3418332"/>
            <a:ext cx="3015479" cy="3004553"/>
          </a:xfrm>
          <a:prstGeom prst="rect">
            <a:avLst/>
          </a:prstGeom>
        </p:spPr>
      </p:pic>
      <p:pic>
        <p:nvPicPr>
          <p:cNvPr id="1026" name="Picture 2" descr="https://english.wenzao.tw/wp-content/uploads/2023/11/170106922338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2121" y="1639769"/>
            <a:ext cx="3197026" cy="3244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073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16" descr="图片包含 监视器, 屏幕, 电子产品, 电视&#10;&#10;描述已自动生成">
            <a:extLst>
              <a:ext uri="{FF2B5EF4-FFF2-40B4-BE49-F238E27FC236}">
                <a16:creationId xmlns:a16="http://schemas.microsoft.com/office/drawing/2014/main" id="{C74DFD09-6E01-4EAE-A6E6-61A10FAEC7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3" y="583211"/>
            <a:ext cx="12192000" cy="6364240"/>
          </a:xfrm>
          <a:prstGeom prst="rect">
            <a:avLst/>
          </a:prstGeom>
        </p:spPr>
      </p:pic>
      <p:sp>
        <p:nvSpPr>
          <p:cNvPr id="2" name="標題 1"/>
          <p:cNvSpPr>
            <a:spLocks noGrp="1"/>
          </p:cNvSpPr>
          <p:nvPr>
            <p:ph type="title"/>
          </p:nvPr>
        </p:nvSpPr>
        <p:spPr>
          <a:xfrm>
            <a:off x="1100652" y="2146134"/>
            <a:ext cx="4540641" cy="3027526"/>
          </a:xfrm>
        </p:spPr>
        <p:txBody>
          <a:bodyPr/>
          <a:lstStyle/>
          <a:p>
            <a:pPr>
              <a:lnSpc>
                <a:spcPct val="150000"/>
              </a:lnSpc>
            </a:pPr>
            <a:r>
              <a:rPr lang="zh-TW" altLang="en-US" sz="3200" b="1" dirty="0" smtClean="0">
                <a:solidFill>
                  <a:schemeClr val="accent1">
                    <a:lumMod val="75000"/>
                  </a:schemeClr>
                </a:solidFill>
              </a:rPr>
              <a:t>文藻國企系</a:t>
            </a:r>
            <a:r>
              <a:rPr lang="zh-TW" altLang="en-US" sz="3200" dirty="0" smtClean="0">
                <a:solidFill>
                  <a:prstClr val="black"/>
                </a:solidFill>
              </a:rPr>
              <a:t>許多</a:t>
            </a:r>
            <a:r>
              <a:rPr lang="zh-TW" altLang="en-US" sz="3200" dirty="0">
                <a:solidFill>
                  <a:prstClr val="black"/>
                </a:solidFill>
              </a:rPr>
              <a:t>的課程都會進行分組報告，</a:t>
            </a:r>
            <a:r>
              <a:rPr lang="en-US" altLang="zh-TW" sz="3200" dirty="0">
                <a:solidFill>
                  <a:prstClr val="black"/>
                </a:solidFill>
              </a:rPr>
              <a:t/>
            </a:r>
            <a:br>
              <a:rPr lang="en-US" altLang="zh-TW" sz="3200" dirty="0">
                <a:solidFill>
                  <a:prstClr val="black"/>
                </a:solidFill>
              </a:rPr>
            </a:br>
            <a:r>
              <a:rPr lang="zh-TW" altLang="en-US" sz="3200" dirty="0">
                <a:solidFill>
                  <a:prstClr val="black"/>
                </a:solidFill>
              </a:rPr>
              <a:t>以培養團隊</a:t>
            </a:r>
            <a:r>
              <a:rPr lang="zh-TW" altLang="en-US" sz="3200" dirty="0" smtClean="0">
                <a:solidFill>
                  <a:prstClr val="black"/>
                </a:solidFill>
              </a:rPr>
              <a:t>合作精神的態度，例如</a:t>
            </a:r>
            <a:r>
              <a:rPr lang="zh-TW" altLang="en-US" sz="3200" dirty="0" smtClean="0">
                <a:solidFill>
                  <a:srgbClr val="00B050"/>
                </a:solidFill>
              </a:rPr>
              <a:t>畢業專題</a:t>
            </a:r>
            <a:r>
              <a:rPr lang="zh-TW" altLang="en-US" sz="3200" dirty="0" smtClean="0">
                <a:solidFill>
                  <a:prstClr val="black"/>
                </a:solidFill>
              </a:rPr>
              <a:t>等。</a:t>
            </a:r>
            <a:endParaRPr lang="zh-TW" altLang="en-US" sz="3200" dirty="0"/>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sp>
        <p:nvSpPr>
          <p:cNvPr id="4" name="矩形 3"/>
          <p:cNvSpPr/>
          <p:nvPr/>
        </p:nvSpPr>
        <p:spPr>
          <a:xfrm>
            <a:off x="1346423" y="227154"/>
            <a:ext cx="4134465" cy="769441"/>
          </a:xfrm>
          <a:prstGeom prst="rect">
            <a:avLst/>
          </a:prstGeom>
        </p:spPr>
        <p:txBody>
          <a:bodyPr wrap="none">
            <a:spAutoFit/>
          </a:bodyPr>
          <a:lstStyle/>
          <a:p>
            <a:r>
              <a:rPr lang="zh-TW" altLang="en-US" sz="4400" b="1" dirty="0">
                <a:solidFill>
                  <a:srgbClr val="FF0000"/>
                </a:solidFill>
              </a:rPr>
              <a:t>團隊精神的態度</a:t>
            </a:r>
          </a:p>
        </p:txBody>
      </p:sp>
      <p:sp>
        <p:nvSpPr>
          <p:cNvPr id="6" name="Freeform 6"/>
          <p:cNvSpPr/>
          <p:nvPr/>
        </p:nvSpPr>
        <p:spPr>
          <a:xfrm>
            <a:off x="5763213" y="2318376"/>
            <a:ext cx="5405397" cy="2683042"/>
          </a:xfrm>
          <a:custGeom>
            <a:avLst/>
            <a:gdLst/>
            <a:ahLst/>
            <a:cxnLst/>
            <a:rect l="l" t="t" r="r" b="b"/>
            <a:pathLst>
              <a:path w="7315200" h="3630999">
                <a:moveTo>
                  <a:pt x="0" y="0"/>
                </a:moveTo>
                <a:lnTo>
                  <a:pt x="7315200" y="0"/>
                </a:lnTo>
                <a:lnTo>
                  <a:pt x="7315200" y="3630999"/>
                </a:lnTo>
                <a:lnTo>
                  <a:pt x="0" y="3630999"/>
                </a:lnTo>
                <a:lnTo>
                  <a:pt x="0" y="0"/>
                </a:lnTo>
                <a:close/>
              </a:path>
            </a:pathLst>
          </a:custGeom>
          <a:blipFill>
            <a:blip r:embed="rId4">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1431309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图片 116" descr="图片包含 监视器, 屏幕, 电子产品, 电视&#10;&#10;描述已自动生成">
            <a:extLst>
              <a:ext uri="{FF2B5EF4-FFF2-40B4-BE49-F238E27FC236}">
                <a16:creationId xmlns:a16="http://schemas.microsoft.com/office/drawing/2014/main" id="{C74DFD09-6E01-4EAE-A6E6-61A10FAEC7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3" y="583211"/>
            <a:ext cx="12192000" cy="6364240"/>
          </a:xfrm>
          <a:prstGeom prst="rect">
            <a:avLst/>
          </a:prstGeom>
        </p:spPr>
      </p:pic>
      <p:sp>
        <p:nvSpPr>
          <p:cNvPr id="110" name="文本框 109">
            <a:extLst>
              <a:ext uri="{FF2B5EF4-FFF2-40B4-BE49-F238E27FC236}">
                <a16:creationId xmlns:a16="http://schemas.microsoft.com/office/drawing/2014/main" id="{BAAD2B10-FBCB-4545-99B8-8FFA131549A8}"/>
              </a:ext>
            </a:extLst>
          </p:cNvPr>
          <p:cNvSpPr txBox="1"/>
          <p:nvPr/>
        </p:nvSpPr>
        <p:spPr>
          <a:xfrm>
            <a:off x="1338784" y="311625"/>
            <a:ext cx="8719616" cy="646331"/>
          </a:xfrm>
          <a:prstGeom prst="rect">
            <a:avLst/>
          </a:prstGeom>
          <a:noFill/>
        </p:spPr>
        <p:txBody>
          <a:bodyPr wrap="square" rtlCol="0">
            <a:spAutoFit/>
          </a:bodyPr>
          <a:lstStyle/>
          <a:p>
            <a:pPr lvl="0" defTabSz="914400">
              <a:defRPr/>
            </a:pPr>
            <a:r>
              <a:rPr lang="zh-TW"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國際化學習環境 </a:t>
            </a:r>
            <a:r>
              <a:rPr lang="en-US" altLang="zh-TW"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a:t>
            </a:r>
            <a:r>
              <a:rPr lang="zh-TW"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 英語與第二外語的學習</a:t>
            </a:r>
          </a:p>
        </p:txBody>
      </p:sp>
      <p:grpSp>
        <p:nvGrpSpPr>
          <p:cNvPr id="4" name="群組 3"/>
          <p:cNvGrpSpPr/>
          <p:nvPr/>
        </p:nvGrpSpPr>
        <p:grpSpPr>
          <a:xfrm>
            <a:off x="880339" y="2407534"/>
            <a:ext cx="3102288" cy="2283715"/>
            <a:chOff x="1098214" y="2534022"/>
            <a:chExt cx="3102288" cy="2283715"/>
          </a:xfrm>
        </p:grpSpPr>
        <p:sp>
          <p:nvSpPr>
            <p:cNvPr id="19" name="íŝľiḋé">
              <a:extLst>
                <a:ext uri="{FF2B5EF4-FFF2-40B4-BE49-F238E27FC236}">
                  <a16:creationId xmlns:a16="http://schemas.microsoft.com/office/drawing/2014/main" id="{91D9CD5C-03ED-411F-A7AD-5A26A0911266}"/>
                </a:ext>
              </a:extLst>
            </p:cNvPr>
            <p:cNvSpPr/>
            <p:nvPr/>
          </p:nvSpPr>
          <p:spPr bwMode="auto">
            <a:xfrm>
              <a:off x="1132305" y="2550583"/>
              <a:ext cx="3068197" cy="2145434"/>
            </a:xfrm>
            <a:custGeom>
              <a:avLst/>
              <a:gdLst>
                <a:gd name="T0" fmla="*/ 483 w 1647"/>
                <a:gd name="T1" fmla="*/ 270 h 1078"/>
                <a:gd name="T2" fmla="*/ 746 w 1647"/>
                <a:gd name="T3" fmla="*/ 176 h 1078"/>
                <a:gd name="T4" fmla="*/ 1314 w 1647"/>
                <a:gd name="T5" fmla="*/ 117 h 1078"/>
                <a:gd name="T6" fmla="*/ 1569 w 1647"/>
                <a:gd name="T7" fmla="*/ 684 h 1078"/>
                <a:gd name="T8" fmla="*/ 775 w 1647"/>
                <a:gd name="T9" fmla="*/ 1058 h 1078"/>
                <a:gd name="T10" fmla="*/ 18 w 1647"/>
                <a:gd name="T11" fmla="*/ 563 h 1078"/>
                <a:gd name="T12" fmla="*/ 483 w 1647"/>
                <a:gd name="T13" fmla="*/ 270 h 1078"/>
              </a:gdLst>
              <a:ahLst/>
              <a:cxnLst>
                <a:cxn ang="0">
                  <a:pos x="T0" y="T1"/>
                </a:cxn>
                <a:cxn ang="0">
                  <a:pos x="T2" y="T3"/>
                </a:cxn>
                <a:cxn ang="0">
                  <a:pos x="T4" y="T5"/>
                </a:cxn>
                <a:cxn ang="0">
                  <a:pos x="T6" y="T7"/>
                </a:cxn>
                <a:cxn ang="0">
                  <a:pos x="T8" y="T9"/>
                </a:cxn>
                <a:cxn ang="0">
                  <a:pos x="T10" y="T11"/>
                </a:cxn>
                <a:cxn ang="0">
                  <a:pos x="T12" y="T13"/>
                </a:cxn>
              </a:cxnLst>
              <a:rect l="0" t="0" r="r" b="b"/>
              <a:pathLst>
                <a:path w="1647" h="1078">
                  <a:moveTo>
                    <a:pt x="483" y="270"/>
                  </a:moveTo>
                  <a:cubicBezTo>
                    <a:pt x="483" y="270"/>
                    <a:pt x="584" y="297"/>
                    <a:pt x="746" y="176"/>
                  </a:cubicBezTo>
                  <a:cubicBezTo>
                    <a:pt x="908" y="55"/>
                    <a:pt x="1102" y="0"/>
                    <a:pt x="1314" y="117"/>
                  </a:cubicBezTo>
                  <a:cubicBezTo>
                    <a:pt x="1526" y="234"/>
                    <a:pt x="1647" y="488"/>
                    <a:pt x="1569" y="684"/>
                  </a:cubicBezTo>
                  <a:cubicBezTo>
                    <a:pt x="1499" y="863"/>
                    <a:pt x="1236" y="1078"/>
                    <a:pt x="775" y="1058"/>
                  </a:cubicBezTo>
                  <a:cubicBezTo>
                    <a:pt x="315" y="1039"/>
                    <a:pt x="0" y="773"/>
                    <a:pt x="18" y="563"/>
                  </a:cubicBezTo>
                  <a:cubicBezTo>
                    <a:pt x="33" y="379"/>
                    <a:pt x="136" y="244"/>
                    <a:pt x="483" y="270"/>
                  </a:cubicBezTo>
                </a:path>
              </a:pathLst>
            </a:custGeom>
            <a:solidFill>
              <a:srgbClr val="F1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20" name="ísḷiďe">
              <a:extLst>
                <a:ext uri="{FF2B5EF4-FFF2-40B4-BE49-F238E27FC236}">
                  <a16:creationId xmlns:a16="http://schemas.microsoft.com/office/drawing/2014/main" id="{A6123F47-902B-4049-B68B-9F82F146F05C}"/>
                </a:ext>
              </a:extLst>
            </p:cNvPr>
            <p:cNvSpPr/>
            <p:nvPr/>
          </p:nvSpPr>
          <p:spPr bwMode="auto">
            <a:xfrm>
              <a:off x="1281066" y="4498944"/>
              <a:ext cx="2759828" cy="31465"/>
            </a:xfrm>
            <a:custGeom>
              <a:avLst/>
              <a:gdLst>
                <a:gd name="T0" fmla="*/ 1171 w 1481"/>
                <a:gd name="T1" fmla="*/ 0 h 16"/>
                <a:gd name="T2" fmla="*/ 1131 w 1481"/>
                <a:gd name="T3" fmla="*/ 16 h 16"/>
                <a:gd name="T4" fmla="*/ 1481 w 1481"/>
                <a:gd name="T5" fmla="*/ 8 h 16"/>
                <a:gd name="T6" fmla="*/ 1171 w 1481"/>
                <a:gd name="T7" fmla="*/ 0 h 16"/>
                <a:gd name="T8" fmla="*/ 316 w 1481"/>
                <a:gd name="T9" fmla="*/ 0 h 16"/>
                <a:gd name="T10" fmla="*/ 0 w 1481"/>
                <a:gd name="T11" fmla="*/ 8 h 16"/>
                <a:gd name="T12" fmla="*/ 360 w 1481"/>
                <a:gd name="T13" fmla="*/ 16 h 16"/>
                <a:gd name="T14" fmla="*/ 316 w 1481"/>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1" h="16">
                  <a:moveTo>
                    <a:pt x="1171" y="0"/>
                  </a:moveTo>
                  <a:cubicBezTo>
                    <a:pt x="1158" y="5"/>
                    <a:pt x="1145" y="11"/>
                    <a:pt x="1131" y="16"/>
                  </a:cubicBezTo>
                  <a:cubicBezTo>
                    <a:pt x="1341" y="14"/>
                    <a:pt x="1481" y="11"/>
                    <a:pt x="1481" y="8"/>
                  </a:cubicBezTo>
                  <a:cubicBezTo>
                    <a:pt x="1481" y="4"/>
                    <a:pt x="1359" y="2"/>
                    <a:pt x="1171" y="0"/>
                  </a:cubicBezTo>
                  <a:moveTo>
                    <a:pt x="316" y="0"/>
                  </a:moveTo>
                  <a:cubicBezTo>
                    <a:pt x="125" y="1"/>
                    <a:pt x="0" y="4"/>
                    <a:pt x="0" y="8"/>
                  </a:cubicBezTo>
                  <a:cubicBezTo>
                    <a:pt x="0" y="11"/>
                    <a:pt x="144" y="15"/>
                    <a:pt x="360" y="16"/>
                  </a:cubicBezTo>
                  <a:cubicBezTo>
                    <a:pt x="345" y="11"/>
                    <a:pt x="330" y="5"/>
                    <a:pt x="316" y="0"/>
                  </a:cubicBezTo>
                </a:path>
              </a:pathLst>
            </a:custGeom>
            <a:solidFill>
              <a:srgbClr val="ECEC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21" name="îṣ1íďê">
              <a:extLst>
                <a:ext uri="{FF2B5EF4-FFF2-40B4-BE49-F238E27FC236}">
                  <a16:creationId xmlns:a16="http://schemas.microsoft.com/office/drawing/2014/main" id="{48F7936F-5BD0-4593-B4A9-E3364510DD1B}"/>
                </a:ext>
              </a:extLst>
            </p:cNvPr>
            <p:cNvSpPr/>
            <p:nvPr/>
          </p:nvSpPr>
          <p:spPr bwMode="auto">
            <a:xfrm>
              <a:off x="1869912" y="4494804"/>
              <a:ext cx="1592983" cy="39746"/>
            </a:xfrm>
            <a:custGeom>
              <a:avLst/>
              <a:gdLst>
                <a:gd name="T0" fmla="*/ 424 w 855"/>
                <a:gd name="T1" fmla="*/ 0 h 20"/>
                <a:gd name="T2" fmla="*/ 0 w 855"/>
                <a:gd name="T3" fmla="*/ 2 h 20"/>
                <a:gd name="T4" fmla="*/ 44 w 855"/>
                <a:gd name="T5" fmla="*/ 18 h 20"/>
                <a:gd name="T6" fmla="*/ 424 w 855"/>
                <a:gd name="T7" fmla="*/ 20 h 20"/>
                <a:gd name="T8" fmla="*/ 815 w 855"/>
                <a:gd name="T9" fmla="*/ 18 h 20"/>
                <a:gd name="T10" fmla="*/ 855 w 855"/>
                <a:gd name="T11" fmla="*/ 2 h 20"/>
                <a:gd name="T12" fmla="*/ 424 w 855"/>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855" h="20">
                  <a:moveTo>
                    <a:pt x="424" y="0"/>
                  </a:moveTo>
                  <a:cubicBezTo>
                    <a:pt x="266" y="0"/>
                    <a:pt x="120" y="1"/>
                    <a:pt x="0" y="2"/>
                  </a:cubicBezTo>
                  <a:cubicBezTo>
                    <a:pt x="14" y="7"/>
                    <a:pt x="29" y="13"/>
                    <a:pt x="44" y="18"/>
                  </a:cubicBezTo>
                  <a:cubicBezTo>
                    <a:pt x="155" y="19"/>
                    <a:pt x="285" y="20"/>
                    <a:pt x="424" y="20"/>
                  </a:cubicBezTo>
                  <a:cubicBezTo>
                    <a:pt x="568" y="20"/>
                    <a:pt x="701" y="19"/>
                    <a:pt x="815" y="18"/>
                  </a:cubicBezTo>
                  <a:cubicBezTo>
                    <a:pt x="829" y="13"/>
                    <a:pt x="842" y="7"/>
                    <a:pt x="855" y="2"/>
                  </a:cubicBezTo>
                  <a:cubicBezTo>
                    <a:pt x="734" y="1"/>
                    <a:pt x="585" y="0"/>
                    <a:pt x="424" y="0"/>
                  </a:cubicBezTo>
                </a:path>
              </a:pathLst>
            </a:custGeom>
            <a:solidFill>
              <a:srgbClr val="DFDFE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22" name="ísļiḑê">
              <a:extLst>
                <a:ext uri="{FF2B5EF4-FFF2-40B4-BE49-F238E27FC236}">
                  <a16:creationId xmlns:a16="http://schemas.microsoft.com/office/drawing/2014/main" id="{DFAF2341-6A36-4F3D-936B-35ED0AB783C5}"/>
                </a:ext>
              </a:extLst>
            </p:cNvPr>
            <p:cNvSpPr/>
            <p:nvPr/>
          </p:nvSpPr>
          <p:spPr bwMode="auto">
            <a:xfrm>
              <a:off x="1441449" y="2797336"/>
              <a:ext cx="253359" cy="270767"/>
            </a:xfrm>
            <a:custGeom>
              <a:avLst/>
              <a:gdLst>
                <a:gd name="T0" fmla="*/ 126 w 136"/>
                <a:gd name="T1" fmla="*/ 50 h 136"/>
                <a:gd name="T2" fmla="*/ 86 w 136"/>
                <a:gd name="T3" fmla="*/ 126 h 136"/>
                <a:gd name="T4" fmla="*/ 10 w 136"/>
                <a:gd name="T5" fmla="*/ 86 h 136"/>
                <a:gd name="T6" fmla="*/ 50 w 136"/>
                <a:gd name="T7" fmla="*/ 10 h 136"/>
                <a:gd name="T8" fmla="*/ 126 w 136"/>
                <a:gd name="T9" fmla="*/ 50 h 136"/>
              </a:gdLst>
              <a:ahLst/>
              <a:cxnLst>
                <a:cxn ang="0">
                  <a:pos x="T0" y="T1"/>
                </a:cxn>
                <a:cxn ang="0">
                  <a:pos x="T2" y="T3"/>
                </a:cxn>
                <a:cxn ang="0">
                  <a:pos x="T4" y="T5"/>
                </a:cxn>
                <a:cxn ang="0">
                  <a:pos x="T6" y="T7"/>
                </a:cxn>
                <a:cxn ang="0">
                  <a:pos x="T8" y="T9"/>
                </a:cxn>
              </a:cxnLst>
              <a:rect l="0" t="0" r="r" b="b"/>
              <a:pathLst>
                <a:path w="136" h="136">
                  <a:moveTo>
                    <a:pt x="126" y="50"/>
                  </a:moveTo>
                  <a:cubicBezTo>
                    <a:pt x="136" y="82"/>
                    <a:pt x="118" y="116"/>
                    <a:pt x="86" y="126"/>
                  </a:cubicBezTo>
                  <a:cubicBezTo>
                    <a:pt x="54" y="136"/>
                    <a:pt x="20" y="118"/>
                    <a:pt x="10" y="86"/>
                  </a:cubicBezTo>
                  <a:cubicBezTo>
                    <a:pt x="0" y="54"/>
                    <a:pt x="18" y="20"/>
                    <a:pt x="50" y="10"/>
                  </a:cubicBezTo>
                  <a:cubicBezTo>
                    <a:pt x="82" y="0"/>
                    <a:pt x="116" y="18"/>
                    <a:pt x="126" y="50"/>
                  </a:cubicBezTo>
                  <a:close/>
                </a:path>
              </a:pathLst>
            </a:custGeom>
            <a:solidFill>
              <a:srgbClr val="FD601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23" name="îsḷïďè">
              <a:extLst>
                <a:ext uri="{FF2B5EF4-FFF2-40B4-BE49-F238E27FC236}">
                  <a16:creationId xmlns:a16="http://schemas.microsoft.com/office/drawing/2014/main" id="{DB502B16-6BD0-4C0D-8A06-E514B6D3299B}"/>
                </a:ext>
              </a:extLst>
            </p:cNvPr>
            <p:cNvSpPr/>
            <p:nvPr/>
          </p:nvSpPr>
          <p:spPr bwMode="auto">
            <a:xfrm>
              <a:off x="1497234" y="2858611"/>
              <a:ext cx="128616" cy="139938"/>
            </a:xfrm>
            <a:custGeom>
              <a:avLst/>
              <a:gdLst>
                <a:gd name="T0" fmla="*/ 44 w 69"/>
                <a:gd name="T1" fmla="*/ 5 h 70"/>
                <a:gd name="T2" fmla="*/ 35 w 69"/>
                <a:gd name="T3" fmla="*/ 23 h 70"/>
                <a:gd name="T4" fmla="*/ 32 w 69"/>
                <a:gd name="T5" fmla="*/ 24 h 70"/>
                <a:gd name="T6" fmla="*/ 14 w 69"/>
                <a:gd name="T7" fmla="*/ 14 h 70"/>
                <a:gd name="T8" fmla="*/ 7 w 69"/>
                <a:gd name="T9" fmla="*/ 45 h 70"/>
                <a:gd name="T10" fmla="*/ 48 w 69"/>
                <a:gd name="T11" fmla="*/ 70 h 70"/>
                <a:gd name="T12" fmla="*/ 68 w 69"/>
                <a:gd name="T13" fmla="*/ 26 h 70"/>
                <a:gd name="T14" fmla="*/ 44 w 69"/>
                <a:gd name="T15" fmla="*/ 5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70">
                  <a:moveTo>
                    <a:pt x="44" y="5"/>
                  </a:moveTo>
                  <a:cubicBezTo>
                    <a:pt x="36" y="7"/>
                    <a:pt x="35" y="16"/>
                    <a:pt x="35" y="23"/>
                  </a:cubicBezTo>
                  <a:cubicBezTo>
                    <a:pt x="35" y="25"/>
                    <a:pt x="33" y="25"/>
                    <a:pt x="32" y="24"/>
                  </a:cubicBezTo>
                  <a:cubicBezTo>
                    <a:pt x="29" y="18"/>
                    <a:pt x="22" y="12"/>
                    <a:pt x="14" y="14"/>
                  </a:cubicBezTo>
                  <a:cubicBezTo>
                    <a:pt x="0" y="19"/>
                    <a:pt x="0" y="36"/>
                    <a:pt x="7" y="45"/>
                  </a:cubicBezTo>
                  <a:cubicBezTo>
                    <a:pt x="13" y="54"/>
                    <a:pt x="48" y="70"/>
                    <a:pt x="48" y="70"/>
                  </a:cubicBezTo>
                  <a:cubicBezTo>
                    <a:pt x="48" y="70"/>
                    <a:pt x="67" y="37"/>
                    <a:pt x="68" y="26"/>
                  </a:cubicBezTo>
                  <a:cubicBezTo>
                    <a:pt x="69" y="15"/>
                    <a:pt x="59" y="0"/>
                    <a:pt x="44" y="5"/>
                  </a:cubicBez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24" name="i$ḷiďê">
              <a:extLst>
                <a:ext uri="{FF2B5EF4-FFF2-40B4-BE49-F238E27FC236}">
                  <a16:creationId xmlns:a16="http://schemas.microsoft.com/office/drawing/2014/main" id="{E6150DA2-923C-4314-B2D2-2BC46951EF3E}"/>
                </a:ext>
              </a:extLst>
            </p:cNvPr>
            <p:cNvSpPr/>
            <p:nvPr/>
          </p:nvSpPr>
          <p:spPr bwMode="auto">
            <a:xfrm>
              <a:off x="1847443" y="2534022"/>
              <a:ext cx="799591" cy="185480"/>
            </a:xfrm>
            <a:custGeom>
              <a:avLst/>
              <a:gdLst>
                <a:gd name="T0" fmla="*/ 409 w 429"/>
                <a:gd name="T1" fmla="*/ 91 h 93"/>
                <a:gd name="T2" fmla="*/ 25 w 429"/>
                <a:gd name="T3" fmla="*/ 93 h 93"/>
                <a:gd name="T4" fmla="*/ 2 w 429"/>
                <a:gd name="T5" fmla="*/ 69 h 93"/>
                <a:gd name="T6" fmla="*/ 1 w 429"/>
                <a:gd name="T7" fmla="*/ 30 h 93"/>
                <a:gd name="T8" fmla="*/ 29 w 429"/>
                <a:gd name="T9" fmla="*/ 0 h 93"/>
                <a:gd name="T10" fmla="*/ 410 w 429"/>
                <a:gd name="T11" fmla="*/ 0 h 93"/>
                <a:gd name="T12" fmla="*/ 429 w 429"/>
                <a:gd name="T13" fmla="*/ 19 h 93"/>
                <a:gd name="T14" fmla="*/ 428 w 429"/>
                <a:gd name="T15" fmla="*/ 71 h 93"/>
                <a:gd name="T16" fmla="*/ 409 w 429"/>
                <a:gd name="T17" fmla="*/ 9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9" h="93">
                  <a:moveTo>
                    <a:pt x="409" y="91"/>
                  </a:moveTo>
                  <a:cubicBezTo>
                    <a:pt x="25" y="93"/>
                    <a:pt x="25" y="93"/>
                    <a:pt x="25" y="93"/>
                  </a:cubicBezTo>
                  <a:cubicBezTo>
                    <a:pt x="12" y="93"/>
                    <a:pt x="2" y="82"/>
                    <a:pt x="2" y="69"/>
                  </a:cubicBezTo>
                  <a:cubicBezTo>
                    <a:pt x="1" y="30"/>
                    <a:pt x="1" y="30"/>
                    <a:pt x="1" y="30"/>
                  </a:cubicBezTo>
                  <a:cubicBezTo>
                    <a:pt x="0" y="14"/>
                    <a:pt x="13" y="0"/>
                    <a:pt x="29" y="0"/>
                  </a:cubicBezTo>
                  <a:cubicBezTo>
                    <a:pt x="410" y="0"/>
                    <a:pt x="410" y="0"/>
                    <a:pt x="410" y="0"/>
                  </a:cubicBezTo>
                  <a:cubicBezTo>
                    <a:pt x="421" y="0"/>
                    <a:pt x="429" y="8"/>
                    <a:pt x="429" y="19"/>
                  </a:cubicBezTo>
                  <a:cubicBezTo>
                    <a:pt x="428" y="71"/>
                    <a:pt x="428" y="71"/>
                    <a:pt x="428" y="71"/>
                  </a:cubicBezTo>
                  <a:cubicBezTo>
                    <a:pt x="428" y="82"/>
                    <a:pt x="420" y="91"/>
                    <a:pt x="409" y="91"/>
                  </a:cubicBezTo>
                  <a:close/>
                </a:path>
              </a:pathLst>
            </a:custGeom>
            <a:solidFill>
              <a:srgbClr val="6DB8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25" name="iS1íḍê">
              <a:extLst>
                <a:ext uri="{FF2B5EF4-FFF2-40B4-BE49-F238E27FC236}">
                  <a16:creationId xmlns:a16="http://schemas.microsoft.com/office/drawing/2014/main" id="{6420D407-C202-4B17-AB98-CFACFEACA77B}"/>
                </a:ext>
              </a:extLst>
            </p:cNvPr>
            <p:cNvSpPr/>
            <p:nvPr/>
          </p:nvSpPr>
          <p:spPr bwMode="auto">
            <a:xfrm>
              <a:off x="2540886" y="2707909"/>
              <a:ext cx="63533" cy="75352"/>
            </a:xfrm>
            <a:custGeom>
              <a:avLst/>
              <a:gdLst>
                <a:gd name="T0" fmla="*/ 0 w 34"/>
                <a:gd name="T1" fmla="*/ 0 h 38"/>
                <a:gd name="T2" fmla="*/ 32 w 34"/>
                <a:gd name="T3" fmla="*/ 38 h 38"/>
                <a:gd name="T4" fmla="*/ 34 w 34"/>
                <a:gd name="T5" fmla="*/ 1 h 38"/>
                <a:gd name="T6" fmla="*/ 0 w 34"/>
                <a:gd name="T7" fmla="*/ 0 h 38"/>
              </a:gdLst>
              <a:ahLst/>
              <a:cxnLst>
                <a:cxn ang="0">
                  <a:pos x="T0" y="T1"/>
                </a:cxn>
                <a:cxn ang="0">
                  <a:pos x="T2" y="T3"/>
                </a:cxn>
                <a:cxn ang="0">
                  <a:pos x="T4" y="T5"/>
                </a:cxn>
                <a:cxn ang="0">
                  <a:pos x="T6" y="T7"/>
                </a:cxn>
              </a:cxnLst>
              <a:rect l="0" t="0" r="r" b="b"/>
              <a:pathLst>
                <a:path w="34" h="38">
                  <a:moveTo>
                    <a:pt x="0" y="0"/>
                  </a:moveTo>
                  <a:cubicBezTo>
                    <a:pt x="0" y="0"/>
                    <a:pt x="32" y="38"/>
                    <a:pt x="32" y="38"/>
                  </a:cubicBezTo>
                  <a:cubicBezTo>
                    <a:pt x="32" y="38"/>
                    <a:pt x="34" y="1"/>
                    <a:pt x="34" y="1"/>
                  </a:cubicBezTo>
                  <a:lnTo>
                    <a:pt x="0" y="0"/>
                  </a:lnTo>
                  <a:close/>
                </a:path>
              </a:pathLst>
            </a:custGeom>
            <a:solidFill>
              <a:srgbClr val="6DB8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26" name="ïsḻïḑê">
              <a:extLst>
                <a:ext uri="{FF2B5EF4-FFF2-40B4-BE49-F238E27FC236}">
                  <a16:creationId xmlns:a16="http://schemas.microsoft.com/office/drawing/2014/main" id="{91D424C6-0ACF-4451-A336-71789122E12A}"/>
                </a:ext>
              </a:extLst>
            </p:cNvPr>
            <p:cNvSpPr/>
            <p:nvPr/>
          </p:nvSpPr>
          <p:spPr bwMode="auto">
            <a:xfrm>
              <a:off x="1903228" y="2590328"/>
              <a:ext cx="680272" cy="27325"/>
            </a:xfrm>
            <a:custGeom>
              <a:avLst/>
              <a:gdLst>
                <a:gd name="T0" fmla="*/ 364 w 365"/>
                <a:gd name="T1" fmla="*/ 5 h 14"/>
                <a:gd name="T2" fmla="*/ 358 w 365"/>
                <a:gd name="T3" fmla="*/ 13 h 14"/>
                <a:gd name="T4" fmla="*/ 353 w 365"/>
                <a:gd name="T5" fmla="*/ 13 h 14"/>
                <a:gd name="T6" fmla="*/ 5 w 365"/>
                <a:gd name="T7" fmla="*/ 14 h 14"/>
                <a:gd name="T8" fmla="*/ 0 w 365"/>
                <a:gd name="T9" fmla="*/ 9 h 14"/>
                <a:gd name="T10" fmla="*/ 5 w 365"/>
                <a:gd name="T11" fmla="*/ 3 h 14"/>
                <a:gd name="T12" fmla="*/ 352 w 365"/>
                <a:gd name="T13" fmla="*/ 0 h 14"/>
                <a:gd name="T14" fmla="*/ 364 w 365"/>
                <a:gd name="T15" fmla="*/ 5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5" h="14">
                  <a:moveTo>
                    <a:pt x="364" y="5"/>
                  </a:moveTo>
                  <a:cubicBezTo>
                    <a:pt x="365" y="9"/>
                    <a:pt x="362" y="13"/>
                    <a:pt x="358" y="13"/>
                  </a:cubicBezTo>
                  <a:cubicBezTo>
                    <a:pt x="353" y="13"/>
                    <a:pt x="353" y="13"/>
                    <a:pt x="353" y="13"/>
                  </a:cubicBezTo>
                  <a:cubicBezTo>
                    <a:pt x="5" y="14"/>
                    <a:pt x="5" y="14"/>
                    <a:pt x="5" y="14"/>
                  </a:cubicBezTo>
                  <a:cubicBezTo>
                    <a:pt x="2" y="14"/>
                    <a:pt x="0" y="12"/>
                    <a:pt x="0" y="9"/>
                  </a:cubicBezTo>
                  <a:cubicBezTo>
                    <a:pt x="0" y="6"/>
                    <a:pt x="2" y="3"/>
                    <a:pt x="5" y="3"/>
                  </a:cubicBezTo>
                  <a:cubicBezTo>
                    <a:pt x="352" y="0"/>
                    <a:pt x="352" y="0"/>
                    <a:pt x="352" y="0"/>
                  </a:cubicBezTo>
                  <a:cubicBezTo>
                    <a:pt x="360" y="0"/>
                    <a:pt x="363" y="2"/>
                    <a:pt x="364" y="5"/>
                  </a:cubicBezTo>
                  <a:close/>
                </a:path>
              </a:pathLst>
            </a:custGeom>
            <a:solidFill>
              <a:srgbClr val="F1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27" name="iṩľîḓé">
              <a:extLst>
                <a:ext uri="{FF2B5EF4-FFF2-40B4-BE49-F238E27FC236}">
                  <a16:creationId xmlns:a16="http://schemas.microsoft.com/office/drawing/2014/main" id="{2EB43273-58A7-485F-B198-4099208FE3C2}"/>
                </a:ext>
              </a:extLst>
            </p:cNvPr>
            <p:cNvSpPr/>
            <p:nvPr/>
          </p:nvSpPr>
          <p:spPr bwMode="auto">
            <a:xfrm>
              <a:off x="1903228" y="2641666"/>
              <a:ext cx="287450" cy="24013"/>
            </a:xfrm>
            <a:custGeom>
              <a:avLst/>
              <a:gdLst>
                <a:gd name="T0" fmla="*/ 0 w 154"/>
                <a:gd name="T1" fmla="*/ 7 h 12"/>
                <a:gd name="T2" fmla="*/ 0 w 154"/>
                <a:gd name="T3" fmla="*/ 7 h 12"/>
                <a:gd name="T4" fmla="*/ 5 w 154"/>
                <a:gd name="T5" fmla="*/ 12 h 12"/>
                <a:gd name="T6" fmla="*/ 149 w 154"/>
                <a:gd name="T7" fmla="*/ 10 h 12"/>
                <a:gd name="T8" fmla="*/ 154 w 154"/>
                <a:gd name="T9" fmla="*/ 5 h 12"/>
                <a:gd name="T10" fmla="*/ 149 w 154"/>
                <a:gd name="T11" fmla="*/ 0 h 12"/>
                <a:gd name="T12" fmla="*/ 5 w 154"/>
                <a:gd name="T13" fmla="*/ 2 h 12"/>
                <a:gd name="T14" fmla="*/ 0 w 154"/>
                <a:gd name="T15" fmla="*/ 7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12">
                  <a:moveTo>
                    <a:pt x="0" y="7"/>
                  </a:moveTo>
                  <a:cubicBezTo>
                    <a:pt x="0" y="7"/>
                    <a:pt x="0" y="7"/>
                    <a:pt x="0" y="7"/>
                  </a:cubicBezTo>
                  <a:cubicBezTo>
                    <a:pt x="0" y="10"/>
                    <a:pt x="2" y="12"/>
                    <a:pt x="5" y="12"/>
                  </a:cubicBezTo>
                  <a:cubicBezTo>
                    <a:pt x="149" y="10"/>
                    <a:pt x="149" y="10"/>
                    <a:pt x="149" y="10"/>
                  </a:cubicBezTo>
                  <a:cubicBezTo>
                    <a:pt x="152" y="10"/>
                    <a:pt x="154" y="8"/>
                    <a:pt x="154" y="5"/>
                  </a:cubicBezTo>
                  <a:cubicBezTo>
                    <a:pt x="154" y="2"/>
                    <a:pt x="152" y="0"/>
                    <a:pt x="149" y="0"/>
                  </a:cubicBezTo>
                  <a:cubicBezTo>
                    <a:pt x="5" y="2"/>
                    <a:pt x="5" y="2"/>
                    <a:pt x="5" y="2"/>
                  </a:cubicBezTo>
                  <a:cubicBezTo>
                    <a:pt x="2" y="2"/>
                    <a:pt x="0" y="4"/>
                    <a:pt x="0" y="7"/>
                  </a:cubicBezTo>
                  <a:close/>
                </a:path>
              </a:pathLst>
            </a:custGeom>
            <a:solidFill>
              <a:srgbClr val="F1F1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28" name="ïś1îḑe">
              <a:extLst>
                <a:ext uri="{FF2B5EF4-FFF2-40B4-BE49-F238E27FC236}">
                  <a16:creationId xmlns:a16="http://schemas.microsoft.com/office/drawing/2014/main" id="{53B8943F-BDDA-4A19-9C19-22E402D9C354}"/>
                </a:ext>
              </a:extLst>
            </p:cNvPr>
            <p:cNvSpPr/>
            <p:nvPr/>
          </p:nvSpPr>
          <p:spPr bwMode="auto">
            <a:xfrm>
              <a:off x="3546573" y="2607717"/>
              <a:ext cx="240962" cy="256690"/>
            </a:xfrm>
            <a:custGeom>
              <a:avLst/>
              <a:gdLst>
                <a:gd name="T0" fmla="*/ 125 w 129"/>
                <a:gd name="T1" fmla="*/ 71 h 129"/>
                <a:gd name="T2" fmla="*/ 58 w 129"/>
                <a:gd name="T3" fmla="*/ 125 h 129"/>
                <a:gd name="T4" fmla="*/ 4 w 129"/>
                <a:gd name="T5" fmla="*/ 58 h 129"/>
                <a:gd name="T6" fmla="*/ 71 w 129"/>
                <a:gd name="T7" fmla="*/ 4 h 129"/>
                <a:gd name="T8" fmla="*/ 125 w 129"/>
                <a:gd name="T9" fmla="*/ 71 h 129"/>
              </a:gdLst>
              <a:ahLst/>
              <a:cxnLst>
                <a:cxn ang="0">
                  <a:pos x="T0" y="T1"/>
                </a:cxn>
                <a:cxn ang="0">
                  <a:pos x="T2" y="T3"/>
                </a:cxn>
                <a:cxn ang="0">
                  <a:pos x="T4" y="T5"/>
                </a:cxn>
                <a:cxn ang="0">
                  <a:pos x="T6" y="T7"/>
                </a:cxn>
                <a:cxn ang="0">
                  <a:pos x="T8" y="T9"/>
                </a:cxn>
              </a:cxnLst>
              <a:rect l="0" t="0" r="r" b="b"/>
              <a:pathLst>
                <a:path w="129" h="129">
                  <a:moveTo>
                    <a:pt x="125" y="71"/>
                  </a:moveTo>
                  <a:cubicBezTo>
                    <a:pt x="122" y="105"/>
                    <a:pt x="92" y="129"/>
                    <a:pt x="58" y="125"/>
                  </a:cubicBezTo>
                  <a:cubicBezTo>
                    <a:pt x="24" y="122"/>
                    <a:pt x="0" y="92"/>
                    <a:pt x="4" y="58"/>
                  </a:cubicBezTo>
                  <a:cubicBezTo>
                    <a:pt x="7" y="24"/>
                    <a:pt x="38" y="0"/>
                    <a:pt x="71" y="4"/>
                  </a:cubicBezTo>
                  <a:cubicBezTo>
                    <a:pt x="105" y="8"/>
                    <a:pt x="129" y="38"/>
                    <a:pt x="125" y="71"/>
                  </a:cubicBezTo>
                  <a:close/>
                </a:path>
              </a:pathLst>
            </a:custGeom>
            <a:solidFill>
              <a:srgbClr val="FFBE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29" name="ïṡlídé">
              <a:extLst>
                <a:ext uri="{FF2B5EF4-FFF2-40B4-BE49-F238E27FC236}">
                  <a16:creationId xmlns:a16="http://schemas.microsoft.com/office/drawing/2014/main" id="{419E0A3F-56A2-4BE2-90B5-2BE093D32193}"/>
                </a:ext>
              </a:extLst>
            </p:cNvPr>
            <p:cNvSpPr/>
            <p:nvPr/>
          </p:nvSpPr>
          <p:spPr bwMode="auto">
            <a:xfrm>
              <a:off x="3599259" y="2665679"/>
              <a:ext cx="135589" cy="143250"/>
            </a:xfrm>
            <a:custGeom>
              <a:avLst/>
              <a:gdLst>
                <a:gd name="T0" fmla="*/ 72 w 73"/>
                <a:gd name="T1" fmla="*/ 36 h 72"/>
                <a:gd name="T2" fmla="*/ 69 w 73"/>
                <a:gd name="T3" fmla="*/ 47 h 72"/>
                <a:gd name="T4" fmla="*/ 63 w 73"/>
                <a:gd name="T5" fmla="*/ 54 h 72"/>
                <a:gd name="T6" fmla="*/ 54 w 73"/>
                <a:gd name="T7" fmla="*/ 56 h 72"/>
                <a:gd name="T8" fmla="*/ 48 w 73"/>
                <a:gd name="T9" fmla="*/ 54 h 72"/>
                <a:gd name="T10" fmla="*/ 45 w 73"/>
                <a:gd name="T11" fmla="*/ 50 h 72"/>
                <a:gd name="T12" fmla="*/ 45 w 73"/>
                <a:gd name="T13" fmla="*/ 50 h 72"/>
                <a:gd name="T14" fmla="*/ 32 w 73"/>
                <a:gd name="T15" fmla="*/ 54 h 72"/>
                <a:gd name="T16" fmla="*/ 20 w 73"/>
                <a:gd name="T17" fmla="*/ 48 h 72"/>
                <a:gd name="T18" fmla="*/ 17 w 73"/>
                <a:gd name="T19" fmla="*/ 35 h 72"/>
                <a:gd name="T20" fmla="*/ 25 w 73"/>
                <a:gd name="T21" fmla="*/ 21 h 72"/>
                <a:gd name="T22" fmla="*/ 41 w 73"/>
                <a:gd name="T23" fmla="*/ 17 h 72"/>
                <a:gd name="T24" fmla="*/ 49 w 73"/>
                <a:gd name="T25" fmla="*/ 19 h 72"/>
                <a:gd name="T26" fmla="*/ 56 w 73"/>
                <a:gd name="T27" fmla="*/ 21 h 72"/>
                <a:gd name="T28" fmla="*/ 53 w 73"/>
                <a:gd name="T29" fmla="*/ 42 h 72"/>
                <a:gd name="T30" fmla="*/ 55 w 73"/>
                <a:gd name="T31" fmla="*/ 49 h 72"/>
                <a:gd name="T32" fmla="*/ 60 w 73"/>
                <a:gd name="T33" fmla="*/ 45 h 72"/>
                <a:gd name="T34" fmla="*/ 63 w 73"/>
                <a:gd name="T35" fmla="*/ 35 h 72"/>
                <a:gd name="T36" fmla="*/ 61 w 73"/>
                <a:gd name="T37" fmla="*/ 22 h 72"/>
                <a:gd name="T38" fmla="*/ 54 w 73"/>
                <a:gd name="T39" fmla="*/ 13 h 72"/>
                <a:gd name="T40" fmla="*/ 42 w 73"/>
                <a:gd name="T41" fmla="*/ 9 h 72"/>
                <a:gd name="T42" fmla="*/ 27 w 73"/>
                <a:gd name="T43" fmla="*/ 11 h 72"/>
                <a:gd name="T44" fmla="*/ 16 w 73"/>
                <a:gd name="T45" fmla="*/ 20 h 72"/>
                <a:gd name="T46" fmla="*/ 10 w 73"/>
                <a:gd name="T47" fmla="*/ 35 h 72"/>
                <a:gd name="T48" fmla="*/ 15 w 73"/>
                <a:gd name="T49" fmla="*/ 54 h 72"/>
                <a:gd name="T50" fmla="*/ 33 w 73"/>
                <a:gd name="T51" fmla="*/ 63 h 72"/>
                <a:gd name="T52" fmla="*/ 43 w 73"/>
                <a:gd name="T53" fmla="*/ 63 h 72"/>
                <a:gd name="T54" fmla="*/ 54 w 73"/>
                <a:gd name="T55" fmla="*/ 61 h 72"/>
                <a:gd name="T56" fmla="*/ 53 w 73"/>
                <a:gd name="T57" fmla="*/ 69 h 72"/>
                <a:gd name="T58" fmla="*/ 32 w 73"/>
                <a:gd name="T59" fmla="*/ 71 h 72"/>
                <a:gd name="T60" fmla="*/ 7 w 73"/>
                <a:gd name="T61" fmla="*/ 60 h 72"/>
                <a:gd name="T62" fmla="*/ 1 w 73"/>
                <a:gd name="T63" fmla="*/ 34 h 72"/>
                <a:gd name="T64" fmla="*/ 8 w 73"/>
                <a:gd name="T65" fmla="*/ 16 h 72"/>
                <a:gd name="T66" fmla="*/ 23 w 73"/>
                <a:gd name="T67" fmla="*/ 3 h 72"/>
                <a:gd name="T68" fmla="*/ 43 w 73"/>
                <a:gd name="T69" fmla="*/ 0 h 72"/>
                <a:gd name="T70" fmla="*/ 60 w 73"/>
                <a:gd name="T71" fmla="*/ 6 h 72"/>
                <a:gd name="T72" fmla="*/ 70 w 73"/>
                <a:gd name="T73" fmla="*/ 19 h 72"/>
                <a:gd name="T74" fmla="*/ 72 w 73"/>
                <a:gd name="T75" fmla="*/ 36 h 72"/>
                <a:gd name="T76" fmla="*/ 27 w 73"/>
                <a:gd name="T77" fmla="*/ 36 h 72"/>
                <a:gd name="T78" fmla="*/ 34 w 73"/>
                <a:gd name="T79" fmla="*/ 46 h 72"/>
                <a:gd name="T80" fmla="*/ 40 w 73"/>
                <a:gd name="T81" fmla="*/ 44 h 72"/>
                <a:gd name="T82" fmla="*/ 44 w 73"/>
                <a:gd name="T83" fmla="*/ 35 h 72"/>
                <a:gd name="T84" fmla="*/ 45 w 73"/>
                <a:gd name="T85" fmla="*/ 26 h 72"/>
                <a:gd name="T86" fmla="*/ 40 w 73"/>
                <a:gd name="T87" fmla="*/ 25 h 72"/>
                <a:gd name="T88" fmla="*/ 31 w 73"/>
                <a:gd name="T89" fmla="*/ 27 h 72"/>
                <a:gd name="T90" fmla="*/ 27 w 73"/>
                <a:gd name="T91"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3" h="72">
                  <a:moveTo>
                    <a:pt x="72" y="36"/>
                  </a:moveTo>
                  <a:cubicBezTo>
                    <a:pt x="72" y="40"/>
                    <a:pt x="71" y="44"/>
                    <a:pt x="69" y="47"/>
                  </a:cubicBezTo>
                  <a:cubicBezTo>
                    <a:pt x="68" y="50"/>
                    <a:pt x="65" y="53"/>
                    <a:pt x="63" y="54"/>
                  </a:cubicBezTo>
                  <a:cubicBezTo>
                    <a:pt x="60" y="56"/>
                    <a:pt x="57" y="57"/>
                    <a:pt x="54" y="56"/>
                  </a:cubicBezTo>
                  <a:cubicBezTo>
                    <a:pt x="52" y="56"/>
                    <a:pt x="50" y="56"/>
                    <a:pt x="48" y="54"/>
                  </a:cubicBezTo>
                  <a:cubicBezTo>
                    <a:pt x="47" y="53"/>
                    <a:pt x="46" y="52"/>
                    <a:pt x="45" y="50"/>
                  </a:cubicBezTo>
                  <a:cubicBezTo>
                    <a:pt x="45" y="50"/>
                    <a:pt x="45" y="50"/>
                    <a:pt x="45" y="50"/>
                  </a:cubicBezTo>
                  <a:cubicBezTo>
                    <a:pt x="41" y="53"/>
                    <a:pt x="37" y="55"/>
                    <a:pt x="32" y="54"/>
                  </a:cubicBezTo>
                  <a:cubicBezTo>
                    <a:pt x="27" y="54"/>
                    <a:pt x="23" y="52"/>
                    <a:pt x="20" y="48"/>
                  </a:cubicBezTo>
                  <a:cubicBezTo>
                    <a:pt x="18" y="45"/>
                    <a:pt x="17" y="40"/>
                    <a:pt x="17" y="35"/>
                  </a:cubicBezTo>
                  <a:cubicBezTo>
                    <a:pt x="18" y="29"/>
                    <a:pt x="20" y="24"/>
                    <a:pt x="25" y="21"/>
                  </a:cubicBezTo>
                  <a:cubicBezTo>
                    <a:pt x="29" y="18"/>
                    <a:pt x="34" y="16"/>
                    <a:pt x="41" y="17"/>
                  </a:cubicBezTo>
                  <a:cubicBezTo>
                    <a:pt x="43" y="17"/>
                    <a:pt x="46" y="18"/>
                    <a:pt x="49" y="19"/>
                  </a:cubicBezTo>
                  <a:cubicBezTo>
                    <a:pt x="52" y="19"/>
                    <a:pt x="54" y="20"/>
                    <a:pt x="56" y="21"/>
                  </a:cubicBezTo>
                  <a:cubicBezTo>
                    <a:pt x="53" y="42"/>
                    <a:pt x="53" y="42"/>
                    <a:pt x="53" y="42"/>
                  </a:cubicBezTo>
                  <a:cubicBezTo>
                    <a:pt x="52" y="46"/>
                    <a:pt x="53" y="48"/>
                    <a:pt x="55" y="49"/>
                  </a:cubicBezTo>
                  <a:cubicBezTo>
                    <a:pt x="57" y="49"/>
                    <a:pt x="59" y="48"/>
                    <a:pt x="60" y="45"/>
                  </a:cubicBezTo>
                  <a:cubicBezTo>
                    <a:pt x="62" y="42"/>
                    <a:pt x="62" y="39"/>
                    <a:pt x="63" y="35"/>
                  </a:cubicBezTo>
                  <a:cubicBezTo>
                    <a:pt x="63" y="30"/>
                    <a:pt x="63" y="26"/>
                    <a:pt x="61" y="22"/>
                  </a:cubicBezTo>
                  <a:cubicBezTo>
                    <a:pt x="60" y="18"/>
                    <a:pt x="57" y="15"/>
                    <a:pt x="54" y="13"/>
                  </a:cubicBezTo>
                  <a:cubicBezTo>
                    <a:pt x="51" y="11"/>
                    <a:pt x="47" y="9"/>
                    <a:pt x="42" y="9"/>
                  </a:cubicBezTo>
                  <a:cubicBezTo>
                    <a:pt x="37" y="8"/>
                    <a:pt x="31" y="9"/>
                    <a:pt x="27" y="11"/>
                  </a:cubicBezTo>
                  <a:cubicBezTo>
                    <a:pt x="22" y="13"/>
                    <a:pt x="18" y="16"/>
                    <a:pt x="16" y="20"/>
                  </a:cubicBezTo>
                  <a:cubicBezTo>
                    <a:pt x="13" y="24"/>
                    <a:pt x="11" y="29"/>
                    <a:pt x="10" y="35"/>
                  </a:cubicBezTo>
                  <a:cubicBezTo>
                    <a:pt x="10" y="43"/>
                    <a:pt x="11" y="50"/>
                    <a:pt x="15" y="54"/>
                  </a:cubicBezTo>
                  <a:cubicBezTo>
                    <a:pt x="19" y="59"/>
                    <a:pt x="25" y="62"/>
                    <a:pt x="33" y="63"/>
                  </a:cubicBezTo>
                  <a:cubicBezTo>
                    <a:pt x="36" y="63"/>
                    <a:pt x="39" y="63"/>
                    <a:pt x="43" y="63"/>
                  </a:cubicBezTo>
                  <a:cubicBezTo>
                    <a:pt x="47" y="63"/>
                    <a:pt x="50" y="62"/>
                    <a:pt x="54" y="61"/>
                  </a:cubicBezTo>
                  <a:cubicBezTo>
                    <a:pt x="53" y="69"/>
                    <a:pt x="53" y="69"/>
                    <a:pt x="53" y="69"/>
                  </a:cubicBezTo>
                  <a:cubicBezTo>
                    <a:pt x="47" y="71"/>
                    <a:pt x="40" y="72"/>
                    <a:pt x="32" y="71"/>
                  </a:cubicBezTo>
                  <a:cubicBezTo>
                    <a:pt x="21" y="70"/>
                    <a:pt x="13" y="66"/>
                    <a:pt x="7" y="60"/>
                  </a:cubicBezTo>
                  <a:cubicBezTo>
                    <a:pt x="2" y="53"/>
                    <a:pt x="0" y="45"/>
                    <a:pt x="1" y="34"/>
                  </a:cubicBezTo>
                  <a:cubicBezTo>
                    <a:pt x="2" y="27"/>
                    <a:pt x="4" y="21"/>
                    <a:pt x="8" y="16"/>
                  </a:cubicBezTo>
                  <a:cubicBezTo>
                    <a:pt x="11" y="10"/>
                    <a:pt x="16" y="6"/>
                    <a:pt x="23" y="3"/>
                  </a:cubicBezTo>
                  <a:cubicBezTo>
                    <a:pt x="29" y="1"/>
                    <a:pt x="36" y="0"/>
                    <a:pt x="43" y="0"/>
                  </a:cubicBezTo>
                  <a:cubicBezTo>
                    <a:pt x="50" y="1"/>
                    <a:pt x="55" y="3"/>
                    <a:pt x="60" y="6"/>
                  </a:cubicBezTo>
                  <a:cubicBezTo>
                    <a:pt x="65" y="9"/>
                    <a:pt x="68" y="14"/>
                    <a:pt x="70" y="19"/>
                  </a:cubicBezTo>
                  <a:cubicBezTo>
                    <a:pt x="72" y="24"/>
                    <a:pt x="73" y="29"/>
                    <a:pt x="72" y="36"/>
                  </a:cubicBezTo>
                  <a:close/>
                  <a:moveTo>
                    <a:pt x="27" y="36"/>
                  </a:moveTo>
                  <a:cubicBezTo>
                    <a:pt x="27" y="42"/>
                    <a:pt x="29" y="46"/>
                    <a:pt x="34" y="46"/>
                  </a:cubicBezTo>
                  <a:cubicBezTo>
                    <a:pt x="36" y="47"/>
                    <a:pt x="39" y="46"/>
                    <a:pt x="40" y="44"/>
                  </a:cubicBezTo>
                  <a:cubicBezTo>
                    <a:pt x="42" y="42"/>
                    <a:pt x="43" y="40"/>
                    <a:pt x="44" y="35"/>
                  </a:cubicBezTo>
                  <a:cubicBezTo>
                    <a:pt x="45" y="26"/>
                    <a:pt x="45" y="26"/>
                    <a:pt x="45" y="26"/>
                  </a:cubicBezTo>
                  <a:cubicBezTo>
                    <a:pt x="44" y="25"/>
                    <a:pt x="42" y="25"/>
                    <a:pt x="40" y="25"/>
                  </a:cubicBezTo>
                  <a:cubicBezTo>
                    <a:pt x="37" y="25"/>
                    <a:pt x="34" y="25"/>
                    <a:pt x="31" y="27"/>
                  </a:cubicBezTo>
                  <a:cubicBezTo>
                    <a:pt x="29" y="29"/>
                    <a:pt x="28" y="32"/>
                    <a:pt x="27" y="3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30" name="iṩḷíḋê">
              <a:extLst>
                <a:ext uri="{FF2B5EF4-FFF2-40B4-BE49-F238E27FC236}">
                  <a16:creationId xmlns:a16="http://schemas.microsoft.com/office/drawing/2014/main" id="{E05739F9-F22A-4A6A-8FDA-194F6253467D}"/>
                </a:ext>
              </a:extLst>
            </p:cNvPr>
            <p:cNvSpPr/>
            <p:nvPr/>
          </p:nvSpPr>
          <p:spPr bwMode="auto">
            <a:xfrm>
              <a:off x="3023585" y="2697972"/>
              <a:ext cx="294423" cy="188792"/>
            </a:xfrm>
            <a:custGeom>
              <a:avLst/>
              <a:gdLst>
                <a:gd name="T0" fmla="*/ 102 w 158"/>
                <a:gd name="T1" fmla="*/ 94 h 95"/>
                <a:gd name="T2" fmla="*/ 44 w 158"/>
                <a:gd name="T3" fmla="*/ 92 h 95"/>
                <a:gd name="T4" fmla="*/ 1 w 158"/>
                <a:gd name="T5" fmla="*/ 46 h 95"/>
                <a:gd name="T6" fmla="*/ 51 w 158"/>
                <a:gd name="T7" fmla="*/ 2 h 95"/>
                <a:gd name="T8" fmla="*/ 123 w 158"/>
                <a:gd name="T9" fmla="*/ 6 h 95"/>
                <a:gd name="T10" fmla="*/ 156 w 158"/>
                <a:gd name="T11" fmla="*/ 45 h 95"/>
                <a:gd name="T12" fmla="*/ 102 w 158"/>
                <a:gd name="T13" fmla="*/ 94 h 95"/>
              </a:gdLst>
              <a:ahLst/>
              <a:cxnLst>
                <a:cxn ang="0">
                  <a:pos x="T0" y="T1"/>
                </a:cxn>
                <a:cxn ang="0">
                  <a:pos x="T2" y="T3"/>
                </a:cxn>
                <a:cxn ang="0">
                  <a:pos x="T4" y="T5"/>
                </a:cxn>
                <a:cxn ang="0">
                  <a:pos x="T6" y="T7"/>
                </a:cxn>
                <a:cxn ang="0">
                  <a:pos x="T8" y="T9"/>
                </a:cxn>
                <a:cxn ang="0">
                  <a:pos x="T10" y="T11"/>
                </a:cxn>
                <a:cxn ang="0">
                  <a:pos x="T12" y="T13"/>
                </a:cxn>
              </a:cxnLst>
              <a:rect l="0" t="0" r="r" b="b"/>
              <a:pathLst>
                <a:path w="158" h="95">
                  <a:moveTo>
                    <a:pt x="102" y="94"/>
                  </a:moveTo>
                  <a:cubicBezTo>
                    <a:pt x="44" y="92"/>
                    <a:pt x="44" y="92"/>
                    <a:pt x="44" y="92"/>
                  </a:cubicBezTo>
                  <a:cubicBezTo>
                    <a:pt x="19" y="92"/>
                    <a:pt x="0" y="71"/>
                    <a:pt x="1" y="46"/>
                  </a:cubicBezTo>
                  <a:cubicBezTo>
                    <a:pt x="3" y="20"/>
                    <a:pt x="25" y="0"/>
                    <a:pt x="51" y="2"/>
                  </a:cubicBezTo>
                  <a:cubicBezTo>
                    <a:pt x="123" y="6"/>
                    <a:pt x="123" y="6"/>
                    <a:pt x="123" y="6"/>
                  </a:cubicBezTo>
                  <a:cubicBezTo>
                    <a:pt x="143" y="7"/>
                    <a:pt x="158" y="25"/>
                    <a:pt x="156" y="45"/>
                  </a:cubicBezTo>
                  <a:cubicBezTo>
                    <a:pt x="154" y="73"/>
                    <a:pt x="130" y="95"/>
                    <a:pt x="102" y="94"/>
                  </a:cubicBezTo>
                  <a:close/>
                </a:path>
              </a:pathLst>
            </a:custGeom>
            <a:solidFill>
              <a:srgbClr val="5400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31" name="ïšḷïḋè">
              <a:extLst>
                <a:ext uri="{FF2B5EF4-FFF2-40B4-BE49-F238E27FC236}">
                  <a16:creationId xmlns:a16="http://schemas.microsoft.com/office/drawing/2014/main" id="{89EE9249-40E7-44A8-96E3-C0CF11002A52}"/>
                </a:ext>
              </a:extLst>
            </p:cNvPr>
            <p:cNvSpPr/>
            <p:nvPr/>
          </p:nvSpPr>
          <p:spPr bwMode="auto">
            <a:xfrm>
              <a:off x="3039856" y="2871032"/>
              <a:ext cx="110021" cy="73695"/>
            </a:xfrm>
            <a:custGeom>
              <a:avLst/>
              <a:gdLst>
                <a:gd name="T0" fmla="*/ 44 w 142"/>
                <a:gd name="T1" fmla="*/ 0 h 89"/>
                <a:gd name="T2" fmla="*/ 0 w 142"/>
                <a:gd name="T3" fmla="*/ 89 h 89"/>
                <a:gd name="T4" fmla="*/ 142 w 142"/>
                <a:gd name="T5" fmla="*/ 0 h 89"/>
                <a:gd name="T6" fmla="*/ 44 w 142"/>
                <a:gd name="T7" fmla="*/ 0 h 89"/>
              </a:gdLst>
              <a:ahLst/>
              <a:cxnLst>
                <a:cxn ang="0">
                  <a:pos x="T0" y="T1"/>
                </a:cxn>
                <a:cxn ang="0">
                  <a:pos x="T2" y="T3"/>
                </a:cxn>
                <a:cxn ang="0">
                  <a:pos x="T4" y="T5"/>
                </a:cxn>
                <a:cxn ang="0">
                  <a:pos x="T6" y="T7"/>
                </a:cxn>
              </a:cxnLst>
              <a:rect l="0" t="0" r="r" b="b"/>
              <a:pathLst>
                <a:path w="142" h="89">
                  <a:moveTo>
                    <a:pt x="44" y="0"/>
                  </a:moveTo>
                  <a:lnTo>
                    <a:pt x="0" y="89"/>
                  </a:lnTo>
                  <a:lnTo>
                    <a:pt x="142" y="0"/>
                  </a:lnTo>
                  <a:lnTo>
                    <a:pt x="44" y="0"/>
                  </a:lnTo>
                  <a:close/>
                </a:path>
              </a:pathLst>
            </a:custGeom>
            <a:solidFill>
              <a:srgbClr val="5400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32" name="ïŝļïḓè">
              <a:extLst>
                <a:ext uri="{FF2B5EF4-FFF2-40B4-BE49-F238E27FC236}">
                  <a16:creationId xmlns:a16="http://schemas.microsoft.com/office/drawing/2014/main" id="{998D47D0-E300-4B9E-A5F1-75CBEA481819}"/>
                </a:ext>
              </a:extLst>
            </p:cNvPr>
            <p:cNvSpPr/>
            <p:nvPr/>
          </p:nvSpPr>
          <p:spPr bwMode="auto">
            <a:xfrm>
              <a:off x="3157625" y="2769184"/>
              <a:ext cx="38740" cy="3974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33" name="ïśľiḍé">
              <a:extLst>
                <a:ext uri="{FF2B5EF4-FFF2-40B4-BE49-F238E27FC236}">
                  <a16:creationId xmlns:a16="http://schemas.microsoft.com/office/drawing/2014/main" id="{05A66E4E-9388-459B-B649-616B859399B9}"/>
                </a:ext>
              </a:extLst>
            </p:cNvPr>
            <p:cNvSpPr/>
            <p:nvPr/>
          </p:nvSpPr>
          <p:spPr bwMode="auto">
            <a:xfrm>
              <a:off x="3086343" y="2769184"/>
              <a:ext cx="39515" cy="3974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34" name="îṩļiḑe">
              <a:extLst>
                <a:ext uri="{FF2B5EF4-FFF2-40B4-BE49-F238E27FC236}">
                  <a16:creationId xmlns:a16="http://schemas.microsoft.com/office/drawing/2014/main" id="{6B753212-2324-40ED-82B8-88F2AFECF78F}"/>
                </a:ext>
              </a:extLst>
            </p:cNvPr>
            <p:cNvSpPr/>
            <p:nvPr/>
          </p:nvSpPr>
          <p:spPr bwMode="auto">
            <a:xfrm>
              <a:off x="3228131" y="2769184"/>
              <a:ext cx="37190" cy="3974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35" name="îś1íḓe">
              <a:extLst>
                <a:ext uri="{FF2B5EF4-FFF2-40B4-BE49-F238E27FC236}">
                  <a16:creationId xmlns:a16="http://schemas.microsoft.com/office/drawing/2014/main" id="{DACE6437-C771-4B5D-B309-50B96173331E}"/>
                </a:ext>
              </a:extLst>
            </p:cNvPr>
            <p:cNvSpPr/>
            <p:nvPr/>
          </p:nvSpPr>
          <p:spPr bwMode="auto">
            <a:xfrm>
              <a:off x="1718826" y="3024217"/>
              <a:ext cx="1899028" cy="1440777"/>
            </a:xfrm>
            <a:custGeom>
              <a:avLst/>
              <a:gdLst>
                <a:gd name="T0" fmla="*/ 974 w 1019"/>
                <a:gd name="T1" fmla="*/ 724 h 724"/>
                <a:gd name="T2" fmla="*/ 46 w 1019"/>
                <a:gd name="T3" fmla="*/ 724 h 724"/>
                <a:gd name="T4" fmla="*/ 0 w 1019"/>
                <a:gd name="T5" fmla="*/ 679 h 724"/>
                <a:gd name="T6" fmla="*/ 0 w 1019"/>
                <a:gd name="T7" fmla="*/ 46 h 724"/>
                <a:gd name="T8" fmla="*/ 46 w 1019"/>
                <a:gd name="T9" fmla="*/ 0 h 724"/>
                <a:gd name="T10" fmla="*/ 974 w 1019"/>
                <a:gd name="T11" fmla="*/ 0 h 724"/>
                <a:gd name="T12" fmla="*/ 1019 w 1019"/>
                <a:gd name="T13" fmla="*/ 46 h 724"/>
                <a:gd name="T14" fmla="*/ 1019 w 1019"/>
                <a:gd name="T15" fmla="*/ 679 h 724"/>
                <a:gd name="T16" fmla="*/ 974 w 1019"/>
                <a:gd name="T17" fmla="*/ 724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9" h="724">
                  <a:moveTo>
                    <a:pt x="974" y="724"/>
                  </a:moveTo>
                  <a:cubicBezTo>
                    <a:pt x="46" y="724"/>
                    <a:pt x="46" y="724"/>
                    <a:pt x="46" y="724"/>
                  </a:cubicBezTo>
                  <a:cubicBezTo>
                    <a:pt x="21" y="724"/>
                    <a:pt x="0" y="704"/>
                    <a:pt x="0" y="679"/>
                  </a:cubicBezTo>
                  <a:cubicBezTo>
                    <a:pt x="0" y="46"/>
                    <a:pt x="0" y="46"/>
                    <a:pt x="0" y="46"/>
                  </a:cubicBezTo>
                  <a:cubicBezTo>
                    <a:pt x="0" y="20"/>
                    <a:pt x="21" y="0"/>
                    <a:pt x="46" y="0"/>
                  </a:cubicBezTo>
                  <a:cubicBezTo>
                    <a:pt x="974" y="0"/>
                    <a:pt x="974" y="0"/>
                    <a:pt x="974" y="0"/>
                  </a:cubicBezTo>
                  <a:cubicBezTo>
                    <a:pt x="999" y="0"/>
                    <a:pt x="1019" y="20"/>
                    <a:pt x="1019" y="46"/>
                  </a:cubicBezTo>
                  <a:cubicBezTo>
                    <a:pt x="1019" y="679"/>
                    <a:pt x="1019" y="679"/>
                    <a:pt x="1019" y="679"/>
                  </a:cubicBezTo>
                  <a:cubicBezTo>
                    <a:pt x="1019" y="704"/>
                    <a:pt x="999" y="724"/>
                    <a:pt x="974" y="724"/>
                  </a:cubicBezTo>
                </a:path>
              </a:pathLst>
            </a:custGeom>
            <a:solidFill>
              <a:srgbClr val="E3EA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36" name="išlîďê">
              <a:extLst>
                <a:ext uri="{FF2B5EF4-FFF2-40B4-BE49-F238E27FC236}">
                  <a16:creationId xmlns:a16="http://schemas.microsoft.com/office/drawing/2014/main" id="{20DA868B-4205-4320-A380-775352A25F25}"/>
                </a:ext>
              </a:extLst>
            </p:cNvPr>
            <p:cNvSpPr/>
            <p:nvPr/>
          </p:nvSpPr>
          <p:spPr bwMode="auto">
            <a:xfrm>
              <a:off x="1745170" y="3041606"/>
              <a:ext cx="1847891" cy="1405172"/>
            </a:xfrm>
            <a:custGeom>
              <a:avLst/>
              <a:gdLst>
                <a:gd name="T0" fmla="*/ 956 w 992"/>
                <a:gd name="T1" fmla="*/ 706 h 706"/>
                <a:gd name="T2" fmla="*/ 36 w 992"/>
                <a:gd name="T3" fmla="*/ 706 h 706"/>
                <a:gd name="T4" fmla="*/ 0 w 992"/>
                <a:gd name="T5" fmla="*/ 669 h 706"/>
                <a:gd name="T6" fmla="*/ 0 w 992"/>
                <a:gd name="T7" fmla="*/ 37 h 706"/>
                <a:gd name="T8" fmla="*/ 36 w 992"/>
                <a:gd name="T9" fmla="*/ 0 h 706"/>
                <a:gd name="T10" fmla="*/ 956 w 992"/>
                <a:gd name="T11" fmla="*/ 0 h 706"/>
                <a:gd name="T12" fmla="*/ 992 w 992"/>
                <a:gd name="T13" fmla="*/ 37 h 706"/>
                <a:gd name="T14" fmla="*/ 992 w 992"/>
                <a:gd name="T15" fmla="*/ 669 h 706"/>
                <a:gd name="T16" fmla="*/ 956 w 992"/>
                <a:gd name="T17"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2" h="706">
                  <a:moveTo>
                    <a:pt x="956" y="706"/>
                  </a:moveTo>
                  <a:cubicBezTo>
                    <a:pt x="36" y="706"/>
                    <a:pt x="36" y="706"/>
                    <a:pt x="36" y="706"/>
                  </a:cubicBezTo>
                  <a:cubicBezTo>
                    <a:pt x="16" y="706"/>
                    <a:pt x="0" y="689"/>
                    <a:pt x="0" y="669"/>
                  </a:cubicBezTo>
                  <a:cubicBezTo>
                    <a:pt x="0" y="37"/>
                    <a:pt x="0" y="37"/>
                    <a:pt x="0" y="37"/>
                  </a:cubicBezTo>
                  <a:cubicBezTo>
                    <a:pt x="0" y="17"/>
                    <a:pt x="16" y="0"/>
                    <a:pt x="36" y="0"/>
                  </a:cubicBezTo>
                  <a:cubicBezTo>
                    <a:pt x="956" y="0"/>
                    <a:pt x="956" y="0"/>
                    <a:pt x="956" y="0"/>
                  </a:cubicBezTo>
                  <a:cubicBezTo>
                    <a:pt x="976" y="0"/>
                    <a:pt x="992" y="17"/>
                    <a:pt x="992" y="37"/>
                  </a:cubicBezTo>
                  <a:cubicBezTo>
                    <a:pt x="992" y="669"/>
                    <a:pt x="992" y="669"/>
                    <a:pt x="992" y="669"/>
                  </a:cubicBezTo>
                  <a:cubicBezTo>
                    <a:pt x="992" y="689"/>
                    <a:pt x="976" y="706"/>
                    <a:pt x="956" y="706"/>
                  </a:cubicBezTo>
                </a:path>
              </a:pathLst>
            </a:custGeom>
            <a:solidFill>
              <a:srgbClr val="6B68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37" name="ïş1ïḓê">
              <a:extLst>
                <a:ext uri="{FF2B5EF4-FFF2-40B4-BE49-F238E27FC236}">
                  <a16:creationId xmlns:a16="http://schemas.microsoft.com/office/drawing/2014/main" id="{5675EACE-4FEE-480B-B1F7-D26D36B63CD4}"/>
                </a:ext>
              </a:extLst>
            </p:cNvPr>
            <p:cNvSpPr/>
            <p:nvPr/>
          </p:nvSpPr>
          <p:spPr bwMode="auto">
            <a:xfrm>
              <a:off x="1824974" y="3109505"/>
              <a:ext cx="1688283" cy="1212240"/>
            </a:xfrm>
            <a:custGeom>
              <a:avLst/>
              <a:gdLst>
                <a:gd name="T0" fmla="*/ 884 w 906"/>
                <a:gd name="T1" fmla="*/ 609 h 609"/>
                <a:gd name="T2" fmla="*/ 22 w 906"/>
                <a:gd name="T3" fmla="*/ 609 h 609"/>
                <a:gd name="T4" fmla="*/ 0 w 906"/>
                <a:gd name="T5" fmla="*/ 587 h 609"/>
                <a:gd name="T6" fmla="*/ 0 w 906"/>
                <a:gd name="T7" fmla="*/ 22 h 609"/>
                <a:gd name="T8" fmla="*/ 22 w 906"/>
                <a:gd name="T9" fmla="*/ 0 h 609"/>
                <a:gd name="T10" fmla="*/ 884 w 906"/>
                <a:gd name="T11" fmla="*/ 0 h 609"/>
                <a:gd name="T12" fmla="*/ 906 w 906"/>
                <a:gd name="T13" fmla="*/ 22 h 609"/>
                <a:gd name="T14" fmla="*/ 906 w 906"/>
                <a:gd name="T15" fmla="*/ 587 h 609"/>
                <a:gd name="T16" fmla="*/ 884 w 906"/>
                <a:gd name="T17"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6" h="609">
                  <a:moveTo>
                    <a:pt x="884" y="609"/>
                  </a:moveTo>
                  <a:cubicBezTo>
                    <a:pt x="22" y="609"/>
                    <a:pt x="22" y="609"/>
                    <a:pt x="22" y="609"/>
                  </a:cubicBezTo>
                  <a:cubicBezTo>
                    <a:pt x="9" y="609"/>
                    <a:pt x="0" y="599"/>
                    <a:pt x="0" y="587"/>
                  </a:cubicBezTo>
                  <a:cubicBezTo>
                    <a:pt x="0" y="22"/>
                    <a:pt x="0" y="22"/>
                    <a:pt x="0" y="22"/>
                  </a:cubicBezTo>
                  <a:cubicBezTo>
                    <a:pt x="0" y="10"/>
                    <a:pt x="9" y="0"/>
                    <a:pt x="22" y="0"/>
                  </a:cubicBezTo>
                  <a:cubicBezTo>
                    <a:pt x="884" y="0"/>
                    <a:pt x="884" y="0"/>
                    <a:pt x="884" y="0"/>
                  </a:cubicBezTo>
                  <a:cubicBezTo>
                    <a:pt x="896" y="0"/>
                    <a:pt x="906" y="10"/>
                    <a:pt x="906" y="22"/>
                  </a:cubicBezTo>
                  <a:cubicBezTo>
                    <a:pt x="906" y="587"/>
                    <a:pt x="906" y="587"/>
                    <a:pt x="906" y="587"/>
                  </a:cubicBezTo>
                  <a:cubicBezTo>
                    <a:pt x="906" y="599"/>
                    <a:pt x="896" y="609"/>
                    <a:pt x="884" y="609"/>
                  </a:cubicBezTo>
                </a:path>
              </a:pathLst>
            </a:custGeom>
            <a:solidFill>
              <a:srgbClr val="6138F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38" name="íṧļïḑé">
              <a:extLst>
                <a:ext uri="{FF2B5EF4-FFF2-40B4-BE49-F238E27FC236}">
                  <a16:creationId xmlns:a16="http://schemas.microsoft.com/office/drawing/2014/main" id="{54854FD5-D6E2-4667-864D-A07B8285DC14}"/>
                </a:ext>
              </a:extLst>
            </p:cNvPr>
            <p:cNvSpPr/>
            <p:nvPr/>
          </p:nvSpPr>
          <p:spPr bwMode="auto">
            <a:xfrm>
              <a:off x="2628438" y="3061479"/>
              <a:ext cx="31767" cy="33950"/>
            </a:xfrm>
            <a:prstGeom prst="ellipse">
              <a:avLst/>
            </a:prstGeom>
            <a:solidFill>
              <a:srgbClr val="5400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39" name="iS1iḑê">
              <a:extLst>
                <a:ext uri="{FF2B5EF4-FFF2-40B4-BE49-F238E27FC236}">
                  <a16:creationId xmlns:a16="http://schemas.microsoft.com/office/drawing/2014/main" id="{3C2E78B1-1EF1-4475-B461-8323A2CB5084}"/>
                </a:ext>
              </a:extLst>
            </p:cNvPr>
            <p:cNvSpPr/>
            <p:nvPr/>
          </p:nvSpPr>
          <p:spPr bwMode="auto">
            <a:xfrm>
              <a:off x="1665365" y="4391300"/>
              <a:ext cx="2008275" cy="111784"/>
            </a:xfrm>
            <a:custGeom>
              <a:avLst/>
              <a:gdLst>
                <a:gd name="T0" fmla="*/ 4 w 1078"/>
                <a:gd name="T1" fmla="*/ 0 h 56"/>
                <a:gd name="T2" fmla="*/ 0 w 1078"/>
                <a:gd name="T3" fmla="*/ 18 h 56"/>
                <a:gd name="T4" fmla="*/ 38 w 1078"/>
                <a:gd name="T5" fmla="*/ 56 h 56"/>
                <a:gd name="T6" fmla="*/ 1040 w 1078"/>
                <a:gd name="T7" fmla="*/ 56 h 56"/>
                <a:gd name="T8" fmla="*/ 1078 w 1078"/>
                <a:gd name="T9" fmla="*/ 18 h 56"/>
                <a:gd name="T10" fmla="*/ 1073 w 1078"/>
                <a:gd name="T11" fmla="*/ 0 h 56"/>
                <a:gd name="T12" fmla="*/ 4 w 1078"/>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1078" h="56">
                  <a:moveTo>
                    <a:pt x="4" y="0"/>
                  </a:moveTo>
                  <a:cubicBezTo>
                    <a:pt x="2" y="5"/>
                    <a:pt x="0" y="11"/>
                    <a:pt x="0" y="18"/>
                  </a:cubicBezTo>
                  <a:cubicBezTo>
                    <a:pt x="0" y="39"/>
                    <a:pt x="17" y="56"/>
                    <a:pt x="38" y="56"/>
                  </a:cubicBezTo>
                  <a:cubicBezTo>
                    <a:pt x="1040" y="56"/>
                    <a:pt x="1040" y="56"/>
                    <a:pt x="1040" y="56"/>
                  </a:cubicBezTo>
                  <a:cubicBezTo>
                    <a:pt x="1061" y="56"/>
                    <a:pt x="1078" y="39"/>
                    <a:pt x="1078" y="18"/>
                  </a:cubicBezTo>
                  <a:cubicBezTo>
                    <a:pt x="1078" y="11"/>
                    <a:pt x="1076" y="5"/>
                    <a:pt x="1073" y="0"/>
                  </a:cubicBezTo>
                  <a:lnTo>
                    <a:pt x="4" y="0"/>
                  </a:lnTo>
                  <a:close/>
                </a:path>
              </a:pathLst>
            </a:custGeom>
            <a:solidFill>
              <a:srgbClr val="E3EA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40" name="íŝlîḍê">
              <a:extLst>
                <a:ext uri="{FF2B5EF4-FFF2-40B4-BE49-F238E27FC236}">
                  <a16:creationId xmlns:a16="http://schemas.microsoft.com/office/drawing/2014/main" id="{DC35947D-F0AE-4E0E-B5D1-F0B92FAB199E}"/>
                </a:ext>
              </a:extLst>
            </p:cNvPr>
            <p:cNvSpPr/>
            <p:nvPr/>
          </p:nvSpPr>
          <p:spPr bwMode="auto">
            <a:xfrm>
              <a:off x="1672338" y="4463339"/>
              <a:ext cx="1992004" cy="39746"/>
            </a:xfrm>
            <a:custGeom>
              <a:avLst/>
              <a:gdLst>
                <a:gd name="T0" fmla="*/ 0 w 1069"/>
                <a:gd name="T1" fmla="*/ 0 h 20"/>
                <a:gd name="T2" fmla="*/ 34 w 1069"/>
                <a:gd name="T3" fmla="*/ 20 h 20"/>
                <a:gd name="T4" fmla="*/ 1036 w 1069"/>
                <a:gd name="T5" fmla="*/ 20 h 20"/>
                <a:gd name="T6" fmla="*/ 1069 w 1069"/>
                <a:gd name="T7" fmla="*/ 0 h 20"/>
                <a:gd name="T8" fmla="*/ 0 w 1069"/>
                <a:gd name="T9" fmla="*/ 0 h 20"/>
              </a:gdLst>
              <a:ahLst/>
              <a:cxnLst>
                <a:cxn ang="0">
                  <a:pos x="T0" y="T1"/>
                </a:cxn>
                <a:cxn ang="0">
                  <a:pos x="T2" y="T3"/>
                </a:cxn>
                <a:cxn ang="0">
                  <a:pos x="T4" y="T5"/>
                </a:cxn>
                <a:cxn ang="0">
                  <a:pos x="T6" y="T7"/>
                </a:cxn>
                <a:cxn ang="0">
                  <a:pos x="T8" y="T9"/>
                </a:cxn>
              </a:cxnLst>
              <a:rect l="0" t="0" r="r" b="b"/>
              <a:pathLst>
                <a:path w="1069" h="20">
                  <a:moveTo>
                    <a:pt x="0" y="0"/>
                  </a:moveTo>
                  <a:cubicBezTo>
                    <a:pt x="7" y="12"/>
                    <a:pt x="19" y="20"/>
                    <a:pt x="34" y="20"/>
                  </a:cubicBezTo>
                  <a:cubicBezTo>
                    <a:pt x="1036" y="20"/>
                    <a:pt x="1036" y="20"/>
                    <a:pt x="1036" y="20"/>
                  </a:cubicBezTo>
                  <a:cubicBezTo>
                    <a:pt x="1050" y="20"/>
                    <a:pt x="1063" y="12"/>
                    <a:pt x="1069" y="0"/>
                  </a:cubicBezTo>
                  <a:lnTo>
                    <a:pt x="0" y="0"/>
                  </a:lnTo>
                  <a:close/>
                </a:path>
              </a:pathLst>
            </a:custGeom>
            <a:solidFill>
              <a:srgbClr val="C8D6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41" name="íṥḻîďê">
              <a:extLst>
                <a:ext uri="{FF2B5EF4-FFF2-40B4-BE49-F238E27FC236}">
                  <a16:creationId xmlns:a16="http://schemas.microsoft.com/office/drawing/2014/main" id="{9987E093-5BC9-4F18-ABE8-1955E88376EA}"/>
                </a:ext>
              </a:extLst>
            </p:cNvPr>
            <p:cNvSpPr/>
            <p:nvPr/>
          </p:nvSpPr>
          <p:spPr bwMode="auto">
            <a:xfrm>
              <a:off x="1952040" y="3356259"/>
              <a:ext cx="1520152" cy="894276"/>
            </a:xfrm>
            <a:prstGeom prst="rect">
              <a:avLst/>
            </a:prstGeom>
            <a:solidFill>
              <a:srgbClr val="5330D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cs typeface="+mn-ea"/>
                <a:sym typeface="+mn-lt"/>
              </a:endParaRPr>
            </a:p>
          </p:txBody>
        </p:sp>
        <p:sp>
          <p:nvSpPr>
            <p:cNvPr id="42" name="iṡľídè">
              <a:extLst>
                <a:ext uri="{FF2B5EF4-FFF2-40B4-BE49-F238E27FC236}">
                  <a16:creationId xmlns:a16="http://schemas.microsoft.com/office/drawing/2014/main" id="{EA561F85-D86C-446C-84B0-1A42EFB7C4FC}"/>
                </a:ext>
              </a:extLst>
            </p:cNvPr>
            <p:cNvSpPr/>
            <p:nvPr/>
          </p:nvSpPr>
          <p:spPr bwMode="auto">
            <a:xfrm>
              <a:off x="1896174" y="3296640"/>
              <a:ext cx="1520152" cy="8917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cs typeface="+mn-ea"/>
                <a:sym typeface="+mn-lt"/>
              </a:endParaRPr>
            </a:p>
          </p:txBody>
        </p:sp>
        <p:sp>
          <p:nvSpPr>
            <p:cNvPr id="43" name="îšḷîḑê">
              <a:extLst>
                <a:ext uri="{FF2B5EF4-FFF2-40B4-BE49-F238E27FC236}">
                  <a16:creationId xmlns:a16="http://schemas.microsoft.com/office/drawing/2014/main" id="{3A677059-4D89-4073-BF2F-43C25169976A}"/>
                </a:ext>
              </a:extLst>
            </p:cNvPr>
            <p:cNvSpPr/>
            <p:nvPr/>
          </p:nvSpPr>
          <p:spPr bwMode="auto">
            <a:xfrm>
              <a:off x="1896255" y="3296640"/>
              <a:ext cx="1520152" cy="89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cs typeface="+mn-ea"/>
                <a:sym typeface="+mn-lt"/>
              </a:endParaRPr>
            </a:p>
          </p:txBody>
        </p:sp>
        <p:sp>
          <p:nvSpPr>
            <p:cNvPr id="44" name="íŝḷídé">
              <a:extLst>
                <a:ext uri="{FF2B5EF4-FFF2-40B4-BE49-F238E27FC236}">
                  <a16:creationId xmlns:a16="http://schemas.microsoft.com/office/drawing/2014/main" id="{F148CB3B-FB6C-4FEA-8827-80A26C2D2D7A}"/>
                </a:ext>
              </a:extLst>
            </p:cNvPr>
            <p:cNvSpPr/>
            <p:nvPr/>
          </p:nvSpPr>
          <p:spPr bwMode="auto">
            <a:xfrm>
              <a:off x="1896255" y="3177404"/>
              <a:ext cx="1520152" cy="119237"/>
            </a:xfrm>
            <a:custGeom>
              <a:avLst/>
              <a:gdLst>
                <a:gd name="T0" fmla="*/ 775 w 816"/>
                <a:gd name="T1" fmla="*/ 0 h 60"/>
                <a:gd name="T2" fmla="*/ 40 w 816"/>
                <a:gd name="T3" fmla="*/ 0 h 60"/>
                <a:gd name="T4" fmla="*/ 0 w 816"/>
                <a:gd name="T5" fmla="*/ 41 h 60"/>
                <a:gd name="T6" fmla="*/ 0 w 816"/>
                <a:gd name="T7" fmla="*/ 60 h 60"/>
                <a:gd name="T8" fmla="*/ 816 w 816"/>
                <a:gd name="T9" fmla="*/ 60 h 60"/>
                <a:gd name="T10" fmla="*/ 816 w 816"/>
                <a:gd name="T11" fmla="*/ 41 h 60"/>
                <a:gd name="T12" fmla="*/ 775 w 816"/>
                <a:gd name="T13" fmla="*/ 0 h 60"/>
              </a:gdLst>
              <a:ahLst/>
              <a:cxnLst>
                <a:cxn ang="0">
                  <a:pos x="T0" y="T1"/>
                </a:cxn>
                <a:cxn ang="0">
                  <a:pos x="T2" y="T3"/>
                </a:cxn>
                <a:cxn ang="0">
                  <a:pos x="T4" y="T5"/>
                </a:cxn>
                <a:cxn ang="0">
                  <a:pos x="T6" y="T7"/>
                </a:cxn>
                <a:cxn ang="0">
                  <a:pos x="T8" y="T9"/>
                </a:cxn>
                <a:cxn ang="0">
                  <a:pos x="T10" y="T11"/>
                </a:cxn>
                <a:cxn ang="0">
                  <a:pos x="T12" y="T13"/>
                </a:cxn>
              </a:cxnLst>
              <a:rect l="0" t="0" r="r" b="b"/>
              <a:pathLst>
                <a:path w="816" h="60">
                  <a:moveTo>
                    <a:pt x="775" y="0"/>
                  </a:moveTo>
                  <a:cubicBezTo>
                    <a:pt x="40" y="0"/>
                    <a:pt x="40" y="0"/>
                    <a:pt x="40" y="0"/>
                  </a:cubicBezTo>
                  <a:cubicBezTo>
                    <a:pt x="18" y="0"/>
                    <a:pt x="0" y="18"/>
                    <a:pt x="0" y="41"/>
                  </a:cubicBezTo>
                  <a:cubicBezTo>
                    <a:pt x="0" y="60"/>
                    <a:pt x="0" y="60"/>
                    <a:pt x="0" y="60"/>
                  </a:cubicBezTo>
                  <a:cubicBezTo>
                    <a:pt x="816" y="60"/>
                    <a:pt x="816" y="60"/>
                    <a:pt x="816" y="60"/>
                  </a:cubicBezTo>
                  <a:cubicBezTo>
                    <a:pt x="816" y="41"/>
                    <a:pt x="816" y="41"/>
                    <a:pt x="816" y="41"/>
                  </a:cubicBezTo>
                  <a:cubicBezTo>
                    <a:pt x="816" y="18"/>
                    <a:pt x="798" y="0"/>
                    <a:pt x="775" y="0"/>
                  </a:cubicBezTo>
                  <a:close/>
                </a:path>
              </a:pathLst>
            </a:custGeom>
            <a:solidFill>
              <a:srgbClr val="6DB8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45" name="ïşlíde">
              <a:extLst>
                <a:ext uri="{FF2B5EF4-FFF2-40B4-BE49-F238E27FC236}">
                  <a16:creationId xmlns:a16="http://schemas.microsoft.com/office/drawing/2014/main" id="{749280ED-D221-42A7-A355-47F65B9CEA25}"/>
                </a:ext>
              </a:extLst>
            </p:cNvPr>
            <p:cNvSpPr/>
            <p:nvPr/>
          </p:nvSpPr>
          <p:spPr bwMode="auto">
            <a:xfrm>
              <a:off x="1987681" y="3221290"/>
              <a:ext cx="29442" cy="3146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46" name="îṡļiḑe">
              <a:extLst>
                <a:ext uri="{FF2B5EF4-FFF2-40B4-BE49-F238E27FC236}">
                  <a16:creationId xmlns:a16="http://schemas.microsoft.com/office/drawing/2014/main" id="{A324DC28-F2F2-4981-9AC3-0774E2272723}"/>
                </a:ext>
              </a:extLst>
            </p:cNvPr>
            <p:cNvSpPr/>
            <p:nvPr/>
          </p:nvSpPr>
          <p:spPr bwMode="auto">
            <a:xfrm>
              <a:off x="2037268" y="3221290"/>
              <a:ext cx="28668" cy="3146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47" name="ïšḻîḑe">
              <a:extLst>
                <a:ext uri="{FF2B5EF4-FFF2-40B4-BE49-F238E27FC236}">
                  <a16:creationId xmlns:a16="http://schemas.microsoft.com/office/drawing/2014/main" id="{EEDE992C-E046-4E7B-B1AD-3466541BF6FC}"/>
                </a:ext>
              </a:extLst>
            </p:cNvPr>
            <p:cNvSpPr/>
            <p:nvPr/>
          </p:nvSpPr>
          <p:spPr bwMode="auto">
            <a:xfrm>
              <a:off x="2086080" y="3221290"/>
              <a:ext cx="29442" cy="3146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59" name="îṣļiḑè">
              <a:extLst>
                <a:ext uri="{FF2B5EF4-FFF2-40B4-BE49-F238E27FC236}">
                  <a16:creationId xmlns:a16="http://schemas.microsoft.com/office/drawing/2014/main" id="{07B7C182-51E1-47E6-9E18-BD2F6BAC1257}"/>
                </a:ext>
              </a:extLst>
            </p:cNvPr>
            <p:cNvSpPr/>
            <p:nvPr/>
          </p:nvSpPr>
          <p:spPr bwMode="auto">
            <a:xfrm>
              <a:off x="2566455" y="3997157"/>
              <a:ext cx="227790" cy="8280"/>
            </a:xfrm>
            <a:custGeom>
              <a:avLst/>
              <a:gdLst>
                <a:gd name="T0" fmla="*/ 120 w 122"/>
                <a:gd name="T1" fmla="*/ 4 h 4"/>
                <a:gd name="T2" fmla="*/ 2 w 122"/>
                <a:gd name="T3" fmla="*/ 4 h 4"/>
                <a:gd name="T4" fmla="*/ 0 w 122"/>
                <a:gd name="T5" fmla="*/ 2 h 4"/>
                <a:gd name="T6" fmla="*/ 2 w 122"/>
                <a:gd name="T7" fmla="*/ 0 h 4"/>
                <a:gd name="T8" fmla="*/ 120 w 122"/>
                <a:gd name="T9" fmla="*/ 0 h 4"/>
                <a:gd name="T10" fmla="*/ 122 w 122"/>
                <a:gd name="T11" fmla="*/ 2 h 4"/>
                <a:gd name="T12" fmla="*/ 120 w 12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22" h="4">
                  <a:moveTo>
                    <a:pt x="120" y="4"/>
                  </a:moveTo>
                  <a:cubicBezTo>
                    <a:pt x="2" y="4"/>
                    <a:pt x="2" y="4"/>
                    <a:pt x="2" y="4"/>
                  </a:cubicBezTo>
                  <a:cubicBezTo>
                    <a:pt x="1" y="4"/>
                    <a:pt x="0" y="3"/>
                    <a:pt x="0" y="2"/>
                  </a:cubicBezTo>
                  <a:cubicBezTo>
                    <a:pt x="0" y="1"/>
                    <a:pt x="1" y="0"/>
                    <a:pt x="2" y="0"/>
                  </a:cubicBezTo>
                  <a:cubicBezTo>
                    <a:pt x="120" y="0"/>
                    <a:pt x="120" y="0"/>
                    <a:pt x="120" y="0"/>
                  </a:cubicBezTo>
                  <a:cubicBezTo>
                    <a:pt x="121" y="0"/>
                    <a:pt x="122" y="1"/>
                    <a:pt x="122" y="2"/>
                  </a:cubicBezTo>
                  <a:cubicBezTo>
                    <a:pt x="122" y="3"/>
                    <a:pt x="121" y="4"/>
                    <a:pt x="12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60" name="îSḷîḋè">
              <a:extLst>
                <a:ext uri="{FF2B5EF4-FFF2-40B4-BE49-F238E27FC236}">
                  <a16:creationId xmlns:a16="http://schemas.microsoft.com/office/drawing/2014/main" id="{21001FC8-D515-4359-82BF-D81E303F0CA2}"/>
                </a:ext>
              </a:extLst>
            </p:cNvPr>
            <p:cNvSpPr/>
            <p:nvPr/>
          </p:nvSpPr>
          <p:spPr bwMode="auto">
            <a:xfrm>
              <a:off x="2566455" y="4035246"/>
              <a:ext cx="108472" cy="5797"/>
            </a:xfrm>
            <a:custGeom>
              <a:avLst/>
              <a:gdLst>
                <a:gd name="T0" fmla="*/ 56 w 58"/>
                <a:gd name="T1" fmla="*/ 3 h 3"/>
                <a:gd name="T2" fmla="*/ 2 w 58"/>
                <a:gd name="T3" fmla="*/ 3 h 3"/>
                <a:gd name="T4" fmla="*/ 0 w 58"/>
                <a:gd name="T5" fmla="*/ 2 h 3"/>
                <a:gd name="T6" fmla="*/ 2 w 58"/>
                <a:gd name="T7" fmla="*/ 0 h 3"/>
                <a:gd name="T8" fmla="*/ 56 w 58"/>
                <a:gd name="T9" fmla="*/ 0 h 3"/>
                <a:gd name="T10" fmla="*/ 58 w 58"/>
                <a:gd name="T11" fmla="*/ 2 h 3"/>
                <a:gd name="T12" fmla="*/ 56 w 58"/>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58" h="3">
                  <a:moveTo>
                    <a:pt x="56" y="3"/>
                  </a:moveTo>
                  <a:cubicBezTo>
                    <a:pt x="2" y="3"/>
                    <a:pt x="2" y="3"/>
                    <a:pt x="2" y="3"/>
                  </a:cubicBezTo>
                  <a:cubicBezTo>
                    <a:pt x="1" y="3"/>
                    <a:pt x="0" y="3"/>
                    <a:pt x="0" y="2"/>
                  </a:cubicBezTo>
                  <a:cubicBezTo>
                    <a:pt x="0" y="1"/>
                    <a:pt x="1" y="0"/>
                    <a:pt x="2" y="0"/>
                  </a:cubicBezTo>
                  <a:cubicBezTo>
                    <a:pt x="56" y="0"/>
                    <a:pt x="56" y="0"/>
                    <a:pt x="56" y="0"/>
                  </a:cubicBezTo>
                  <a:cubicBezTo>
                    <a:pt x="57" y="0"/>
                    <a:pt x="58" y="1"/>
                    <a:pt x="58" y="2"/>
                  </a:cubicBezTo>
                  <a:cubicBezTo>
                    <a:pt x="58" y="3"/>
                    <a:pt x="57" y="3"/>
                    <a:pt x="56"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64" name="îṧḻïḍè">
              <a:extLst>
                <a:ext uri="{FF2B5EF4-FFF2-40B4-BE49-F238E27FC236}">
                  <a16:creationId xmlns:a16="http://schemas.microsoft.com/office/drawing/2014/main" id="{921CC38B-F346-4922-AB41-33315FE16073}"/>
                </a:ext>
              </a:extLst>
            </p:cNvPr>
            <p:cNvSpPr/>
            <p:nvPr/>
          </p:nvSpPr>
          <p:spPr bwMode="auto">
            <a:xfrm>
              <a:off x="3136705" y="3987220"/>
              <a:ext cx="58110" cy="57962"/>
            </a:xfrm>
            <a:custGeom>
              <a:avLst/>
              <a:gdLst>
                <a:gd name="T0" fmla="*/ 39 w 75"/>
                <a:gd name="T1" fmla="*/ 0 h 70"/>
                <a:gd name="T2" fmla="*/ 48 w 75"/>
                <a:gd name="T3" fmla="*/ 24 h 70"/>
                <a:gd name="T4" fmla="*/ 75 w 75"/>
                <a:gd name="T5" fmla="*/ 27 h 70"/>
                <a:gd name="T6" fmla="*/ 56 w 75"/>
                <a:gd name="T7" fmla="*/ 46 h 70"/>
                <a:gd name="T8" fmla="*/ 60 w 75"/>
                <a:gd name="T9" fmla="*/ 70 h 70"/>
                <a:gd name="T10" fmla="*/ 39 w 75"/>
                <a:gd name="T11" fmla="*/ 58 h 70"/>
                <a:gd name="T12" fmla="*/ 15 w 75"/>
                <a:gd name="T13" fmla="*/ 70 h 70"/>
                <a:gd name="T14" fmla="*/ 20 w 75"/>
                <a:gd name="T15" fmla="*/ 46 h 70"/>
                <a:gd name="T16" fmla="*/ 0 w 75"/>
                <a:gd name="T17" fmla="*/ 27 h 70"/>
                <a:gd name="T18" fmla="*/ 27 w 75"/>
                <a:gd name="T19" fmla="*/ 24 h 70"/>
                <a:gd name="T20" fmla="*/ 39 w 75"/>
                <a:gd name="T21"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70">
                  <a:moveTo>
                    <a:pt x="39" y="0"/>
                  </a:moveTo>
                  <a:lnTo>
                    <a:pt x="48" y="24"/>
                  </a:lnTo>
                  <a:lnTo>
                    <a:pt x="75" y="27"/>
                  </a:lnTo>
                  <a:lnTo>
                    <a:pt x="56" y="46"/>
                  </a:lnTo>
                  <a:lnTo>
                    <a:pt x="60" y="70"/>
                  </a:lnTo>
                  <a:lnTo>
                    <a:pt x="39" y="58"/>
                  </a:lnTo>
                  <a:lnTo>
                    <a:pt x="15" y="70"/>
                  </a:lnTo>
                  <a:lnTo>
                    <a:pt x="20" y="46"/>
                  </a:lnTo>
                  <a:lnTo>
                    <a:pt x="0" y="27"/>
                  </a:lnTo>
                  <a:lnTo>
                    <a:pt x="27" y="24"/>
                  </a:lnTo>
                  <a:lnTo>
                    <a:pt x="3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65" name="iṩ1ïḋe">
              <a:extLst>
                <a:ext uri="{FF2B5EF4-FFF2-40B4-BE49-F238E27FC236}">
                  <a16:creationId xmlns:a16="http://schemas.microsoft.com/office/drawing/2014/main" id="{FC27AC97-7422-4D5D-AB4A-7A5F17D7085B}"/>
                </a:ext>
              </a:extLst>
            </p:cNvPr>
            <p:cNvSpPr/>
            <p:nvPr/>
          </p:nvSpPr>
          <p:spPr bwMode="auto">
            <a:xfrm>
              <a:off x="3217284" y="3987220"/>
              <a:ext cx="57335" cy="57962"/>
            </a:xfrm>
            <a:custGeom>
              <a:avLst/>
              <a:gdLst>
                <a:gd name="T0" fmla="*/ 36 w 74"/>
                <a:gd name="T1" fmla="*/ 0 h 70"/>
                <a:gd name="T2" fmla="*/ 48 w 74"/>
                <a:gd name="T3" fmla="*/ 24 h 70"/>
                <a:gd name="T4" fmla="*/ 74 w 74"/>
                <a:gd name="T5" fmla="*/ 27 h 70"/>
                <a:gd name="T6" fmla="*/ 55 w 74"/>
                <a:gd name="T7" fmla="*/ 46 h 70"/>
                <a:gd name="T8" fmla="*/ 60 w 74"/>
                <a:gd name="T9" fmla="*/ 70 h 70"/>
                <a:gd name="T10" fmla="*/ 36 w 74"/>
                <a:gd name="T11" fmla="*/ 58 h 70"/>
                <a:gd name="T12" fmla="*/ 14 w 74"/>
                <a:gd name="T13" fmla="*/ 70 h 70"/>
                <a:gd name="T14" fmla="*/ 19 w 74"/>
                <a:gd name="T15" fmla="*/ 46 h 70"/>
                <a:gd name="T16" fmla="*/ 0 w 74"/>
                <a:gd name="T17" fmla="*/ 27 h 70"/>
                <a:gd name="T18" fmla="*/ 26 w 74"/>
                <a:gd name="T19" fmla="*/ 24 h 70"/>
                <a:gd name="T20" fmla="*/ 36 w 74"/>
                <a:gd name="T21"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 h="70">
                  <a:moveTo>
                    <a:pt x="36" y="0"/>
                  </a:moveTo>
                  <a:lnTo>
                    <a:pt x="48" y="24"/>
                  </a:lnTo>
                  <a:lnTo>
                    <a:pt x="74" y="27"/>
                  </a:lnTo>
                  <a:lnTo>
                    <a:pt x="55" y="46"/>
                  </a:lnTo>
                  <a:lnTo>
                    <a:pt x="60" y="70"/>
                  </a:lnTo>
                  <a:lnTo>
                    <a:pt x="36" y="58"/>
                  </a:lnTo>
                  <a:lnTo>
                    <a:pt x="14" y="70"/>
                  </a:lnTo>
                  <a:lnTo>
                    <a:pt x="19" y="46"/>
                  </a:lnTo>
                  <a:lnTo>
                    <a:pt x="0" y="27"/>
                  </a:lnTo>
                  <a:lnTo>
                    <a:pt x="26" y="24"/>
                  </a:lnTo>
                  <a:lnTo>
                    <a:pt x="3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67" name="îṣḻîḓè">
              <a:extLst>
                <a:ext uri="{FF2B5EF4-FFF2-40B4-BE49-F238E27FC236}">
                  <a16:creationId xmlns:a16="http://schemas.microsoft.com/office/drawing/2014/main" id="{5A3568EE-2014-4D80-8452-9C6286C559DC}"/>
                </a:ext>
              </a:extLst>
            </p:cNvPr>
            <p:cNvSpPr/>
            <p:nvPr/>
          </p:nvSpPr>
          <p:spPr bwMode="auto">
            <a:xfrm>
              <a:off x="2939132" y="3465559"/>
              <a:ext cx="302171" cy="205352"/>
            </a:xfrm>
            <a:custGeom>
              <a:avLst/>
              <a:gdLst>
                <a:gd name="T0" fmla="*/ 126 w 162"/>
                <a:gd name="T1" fmla="*/ 30 h 103"/>
                <a:gd name="T2" fmla="*/ 112 w 162"/>
                <a:gd name="T3" fmla="*/ 33 h 103"/>
                <a:gd name="T4" fmla="*/ 70 w 162"/>
                <a:gd name="T5" fmla="*/ 0 h 103"/>
                <a:gd name="T6" fmla="*/ 28 w 162"/>
                <a:gd name="T7" fmla="*/ 39 h 103"/>
                <a:gd name="T8" fmla="*/ 0 w 162"/>
                <a:gd name="T9" fmla="*/ 71 h 103"/>
                <a:gd name="T10" fmla="*/ 32 w 162"/>
                <a:gd name="T11" fmla="*/ 103 h 103"/>
                <a:gd name="T12" fmla="*/ 39 w 162"/>
                <a:gd name="T13" fmla="*/ 102 h 103"/>
                <a:gd name="T14" fmla="*/ 126 w 162"/>
                <a:gd name="T15" fmla="*/ 102 h 103"/>
                <a:gd name="T16" fmla="*/ 162 w 162"/>
                <a:gd name="T17" fmla="*/ 66 h 103"/>
                <a:gd name="T18" fmla="*/ 126 w 162"/>
                <a:gd name="T19" fmla="*/ 3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 h="103">
                  <a:moveTo>
                    <a:pt x="126" y="30"/>
                  </a:moveTo>
                  <a:cubicBezTo>
                    <a:pt x="121" y="30"/>
                    <a:pt x="116" y="31"/>
                    <a:pt x="112" y="33"/>
                  </a:cubicBezTo>
                  <a:cubicBezTo>
                    <a:pt x="108" y="14"/>
                    <a:pt x="91" y="0"/>
                    <a:pt x="70" y="0"/>
                  </a:cubicBezTo>
                  <a:cubicBezTo>
                    <a:pt x="48" y="0"/>
                    <a:pt x="30" y="17"/>
                    <a:pt x="28" y="39"/>
                  </a:cubicBezTo>
                  <a:cubicBezTo>
                    <a:pt x="12" y="41"/>
                    <a:pt x="0" y="54"/>
                    <a:pt x="0" y="71"/>
                  </a:cubicBezTo>
                  <a:cubicBezTo>
                    <a:pt x="0" y="89"/>
                    <a:pt x="14" y="103"/>
                    <a:pt x="32" y="103"/>
                  </a:cubicBezTo>
                  <a:cubicBezTo>
                    <a:pt x="34" y="103"/>
                    <a:pt x="37" y="103"/>
                    <a:pt x="39" y="102"/>
                  </a:cubicBezTo>
                  <a:cubicBezTo>
                    <a:pt x="126" y="102"/>
                    <a:pt x="126" y="102"/>
                    <a:pt x="126" y="102"/>
                  </a:cubicBezTo>
                  <a:cubicBezTo>
                    <a:pt x="146" y="102"/>
                    <a:pt x="162" y="86"/>
                    <a:pt x="162" y="66"/>
                  </a:cubicBezTo>
                  <a:cubicBezTo>
                    <a:pt x="162" y="46"/>
                    <a:pt x="146" y="30"/>
                    <a:pt x="126"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72" name="îṩḷiḓé">
              <a:extLst>
                <a:ext uri="{FF2B5EF4-FFF2-40B4-BE49-F238E27FC236}">
                  <a16:creationId xmlns:a16="http://schemas.microsoft.com/office/drawing/2014/main" id="{A6E64996-2A73-4CBB-B130-829F71F65B2B}"/>
                </a:ext>
              </a:extLst>
            </p:cNvPr>
            <p:cNvSpPr/>
            <p:nvPr/>
          </p:nvSpPr>
          <p:spPr bwMode="auto">
            <a:xfrm>
              <a:off x="2499822" y="3597216"/>
              <a:ext cx="381976" cy="339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cs typeface="+mn-ea"/>
                <a:sym typeface="+mn-lt"/>
              </a:endParaRPr>
            </a:p>
          </p:txBody>
        </p:sp>
        <p:sp>
          <p:nvSpPr>
            <p:cNvPr id="90" name="iṣľiḓê">
              <a:extLst>
                <a:ext uri="{FF2B5EF4-FFF2-40B4-BE49-F238E27FC236}">
                  <a16:creationId xmlns:a16="http://schemas.microsoft.com/office/drawing/2014/main" id="{20BF994E-434F-478F-AED9-EFDBFC763C9C}"/>
                </a:ext>
              </a:extLst>
            </p:cNvPr>
            <p:cNvSpPr/>
            <p:nvPr/>
          </p:nvSpPr>
          <p:spPr bwMode="auto">
            <a:xfrm>
              <a:off x="2499822" y="3503649"/>
              <a:ext cx="381976" cy="339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cs typeface="+mn-ea"/>
                <a:sym typeface="+mn-lt"/>
              </a:endParaRPr>
            </a:p>
          </p:txBody>
        </p:sp>
        <p:sp>
          <p:nvSpPr>
            <p:cNvPr id="92" name="ï$ḻïḓe">
              <a:extLst>
                <a:ext uri="{FF2B5EF4-FFF2-40B4-BE49-F238E27FC236}">
                  <a16:creationId xmlns:a16="http://schemas.microsoft.com/office/drawing/2014/main" id="{18F56BC1-D196-4224-BD1C-594CF2FBCCF5}"/>
                </a:ext>
              </a:extLst>
            </p:cNvPr>
            <p:cNvSpPr/>
            <p:nvPr/>
          </p:nvSpPr>
          <p:spPr bwMode="auto">
            <a:xfrm>
              <a:off x="3405560" y="3115301"/>
              <a:ext cx="707390" cy="1275999"/>
            </a:xfrm>
            <a:custGeom>
              <a:avLst/>
              <a:gdLst>
                <a:gd name="T0" fmla="*/ 36 w 380"/>
                <a:gd name="T1" fmla="*/ 641 h 641"/>
                <a:gd name="T2" fmla="*/ 4 w 380"/>
                <a:gd name="T3" fmla="*/ 514 h 641"/>
                <a:gd name="T4" fmla="*/ 111 w 380"/>
                <a:gd name="T5" fmla="*/ 314 h 641"/>
                <a:gd name="T6" fmla="*/ 118 w 380"/>
                <a:gd name="T7" fmla="*/ 311 h 641"/>
                <a:gd name="T8" fmla="*/ 131 w 380"/>
                <a:gd name="T9" fmla="*/ 284 h 641"/>
                <a:gd name="T10" fmla="*/ 242 w 380"/>
                <a:gd name="T11" fmla="*/ 185 h 641"/>
                <a:gd name="T12" fmla="*/ 335 w 380"/>
                <a:gd name="T13" fmla="*/ 1 h 641"/>
                <a:gd name="T14" fmla="*/ 338 w 380"/>
                <a:gd name="T15" fmla="*/ 0 h 641"/>
                <a:gd name="T16" fmla="*/ 244 w 380"/>
                <a:gd name="T17" fmla="*/ 188 h 641"/>
                <a:gd name="T18" fmla="*/ 134 w 380"/>
                <a:gd name="T19" fmla="*/ 286 h 641"/>
                <a:gd name="T20" fmla="*/ 122 w 380"/>
                <a:gd name="T21" fmla="*/ 310 h 641"/>
                <a:gd name="T22" fmla="*/ 157 w 380"/>
                <a:gd name="T23" fmla="*/ 302 h 641"/>
                <a:gd name="T24" fmla="*/ 228 w 380"/>
                <a:gd name="T25" fmla="*/ 339 h 641"/>
                <a:gd name="T26" fmla="*/ 217 w 380"/>
                <a:gd name="T27" fmla="*/ 400 h 641"/>
                <a:gd name="T28" fmla="*/ 151 w 380"/>
                <a:gd name="T29" fmla="*/ 422 h 641"/>
                <a:gd name="T30" fmla="*/ 114 w 380"/>
                <a:gd name="T31" fmla="*/ 384 h 641"/>
                <a:gd name="T32" fmla="*/ 116 w 380"/>
                <a:gd name="T33" fmla="*/ 316 h 641"/>
                <a:gd name="T34" fmla="*/ 112 w 380"/>
                <a:gd name="T35" fmla="*/ 317 h 641"/>
                <a:gd name="T36" fmla="*/ 8 w 380"/>
                <a:gd name="T37" fmla="*/ 514 h 641"/>
                <a:gd name="T38" fmla="*/ 40 w 380"/>
                <a:gd name="T39" fmla="*/ 640 h 641"/>
                <a:gd name="T40" fmla="*/ 36 w 380"/>
                <a:gd name="T41" fmla="*/ 641 h 641"/>
                <a:gd name="T42" fmla="*/ 120 w 380"/>
                <a:gd name="T43" fmla="*/ 314 h 641"/>
                <a:gd name="T44" fmla="*/ 117 w 380"/>
                <a:gd name="T45" fmla="*/ 383 h 641"/>
                <a:gd name="T46" fmla="*/ 153 w 380"/>
                <a:gd name="T47" fmla="*/ 419 h 641"/>
                <a:gd name="T48" fmla="*/ 215 w 380"/>
                <a:gd name="T49" fmla="*/ 398 h 641"/>
                <a:gd name="T50" fmla="*/ 225 w 380"/>
                <a:gd name="T51" fmla="*/ 340 h 641"/>
                <a:gd name="T52" fmla="*/ 120 w 380"/>
                <a:gd name="T53" fmla="*/ 314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0" h="641">
                  <a:moveTo>
                    <a:pt x="36" y="641"/>
                  </a:moveTo>
                  <a:cubicBezTo>
                    <a:pt x="36" y="641"/>
                    <a:pt x="9" y="583"/>
                    <a:pt x="4" y="514"/>
                  </a:cubicBezTo>
                  <a:cubicBezTo>
                    <a:pt x="0" y="450"/>
                    <a:pt x="16" y="364"/>
                    <a:pt x="111" y="314"/>
                  </a:cubicBezTo>
                  <a:cubicBezTo>
                    <a:pt x="111" y="314"/>
                    <a:pt x="114" y="313"/>
                    <a:pt x="118" y="311"/>
                  </a:cubicBezTo>
                  <a:cubicBezTo>
                    <a:pt x="121" y="302"/>
                    <a:pt x="126" y="293"/>
                    <a:pt x="131" y="284"/>
                  </a:cubicBezTo>
                  <a:cubicBezTo>
                    <a:pt x="158" y="242"/>
                    <a:pt x="201" y="213"/>
                    <a:pt x="242" y="185"/>
                  </a:cubicBezTo>
                  <a:cubicBezTo>
                    <a:pt x="314" y="136"/>
                    <a:pt x="375" y="95"/>
                    <a:pt x="335" y="1"/>
                  </a:cubicBezTo>
                  <a:cubicBezTo>
                    <a:pt x="338" y="0"/>
                    <a:pt x="338" y="0"/>
                    <a:pt x="338" y="0"/>
                  </a:cubicBezTo>
                  <a:cubicBezTo>
                    <a:pt x="380" y="96"/>
                    <a:pt x="314" y="140"/>
                    <a:pt x="244" y="188"/>
                  </a:cubicBezTo>
                  <a:cubicBezTo>
                    <a:pt x="203" y="215"/>
                    <a:pt x="160" y="244"/>
                    <a:pt x="134" y="286"/>
                  </a:cubicBezTo>
                  <a:cubicBezTo>
                    <a:pt x="130" y="294"/>
                    <a:pt x="125" y="302"/>
                    <a:pt x="122" y="310"/>
                  </a:cubicBezTo>
                  <a:cubicBezTo>
                    <a:pt x="131" y="307"/>
                    <a:pt x="143" y="303"/>
                    <a:pt x="157" y="302"/>
                  </a:cubicBezTo>
                  <a:cubicBezTo>
                    <a:pt x="190" y="300"/>
                    <a:pt x="214" y="313"/>
                    <a:pt x="228" y="339"/>
                  </a:cubicBezTo>
                  <a:cubicBezTo>
                    <a:pt x="238" y="358"/>
                    <a:pt x="234" y="381"/>
                    <a:pt x="217" y="400"/>
                  </a:cubicBezTo>
                  <a:cubicBezTo>
                    <a:pt x="203" y="417"/>
                    <a:pt x="177" y="431"/>
                    <a:pt x="151" y="422"/>
                  </a:cubicBezTo>
                  <a:cubicBezTo>
                    <a:pt x="134" y="416"/>
                    <a:pt x="121" y="403"/>
                    <a:pt x="114" y="384"/>
                  </a:cubicBezTo>
                  <a:cubicBezTo>
                    <a:pt x="107" y="364"/>
                    <a:pt x="108" y="340"/>
                    <a:pt x="116" y="316"/>
                  </a:cubicBezTo>
                  <a:cubicBezTo>
                    <a:pt x="114" y="317"/>
                    <a:pt x="112" y="317"/>
                    <a:pt x="112" y="317"/>
                  </a:cubicBezTo>
                  <a:cubicBezTo>
                    <a:pt x="19" y="366"/>
                    <a:pt x="4" y="451"/>
                    <a:pt x="8" y="514"/>
                  </a:cubicBezTo>
                  <a:cubicBezTo>
                    <a:pt x="12" y="582"/>
                    <a:pt x="39" y="639"/>
                    <a:pt x="40" y="640"/>
                  </a:cubicBezTo>
                  <a:lnTo>
                    <a:pt x="36" y="641"/>
                  </a:lnTo>
                  <a:close/>
                  <a:moveTo>
                    <a:pt x="120" y="314"/>
                  </a:moveTo>
                  <a:cubicBezTo>
                    <a:pt x="112" y="339"/>
                    <a:pt x="110" y="363"/>
                    <a:pt x="117" y="383"/>
                  </a:cubicBezTo>
                  <a:cubicBezTo>
                    <a:pt x="124" y="401"/>
                    <a:pt x="136" y="413"/>
                    <a:pt x="153" y="419"/>
                  </a:cubicBezTo>
                  <a:cubicBezTo>
                    <a:pt x="176" y="427"/>
                    <a:pt x="201" y="414"/>
                    <a:pt x="215" y="398"/>
                  </a:cubicBezTo>
                  <a:cubicBezTo>
                    <a:pt x="230" y="380"/>
                    <a:pt x="234" y="358"/>
                    <a:pt x="225" y="340"/>
                  </a:cubicBezTo>
                  <a:cubicBezTo>
                    <a:pt x="200" y="292"/>
                    <a:pt x="142" y="307"/>
                    <a:pt x="120" y="314"/>
                  </a:cubicBezTo>
                  <a:close/>
                </a:path>
              </a:pathLst>
            </a:custGeom>
            <a:solidFill>
              <a:srgbClr val="FFBE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93" name="íśḻîďé">
              <a:extLst>
                <a:ext uri="{FF2B5EF4-FFF2-40B4-BE49-F238E27FC236}">
                  <a16:creationId xmlns:a16="http://schemas.microsoft.com/office/drawing/2014/main" id="{BDE3AC7D-63EF-4BA9-86AB-559C60D7699C}"/>
                </a:ext>
              </a:extLst>
            </p:cNvPr>
            <p:cNvSpPr/>
            <p:nvPr/>
          </p:nvSpPr>
          <p:spPr bwMode="auto">
            <a:xfrm>
              <a:off x="4002929" y="3099569"/>
              <a:ext cx="37965" cy="32294"/>
            </a:xfrm>
            <a:custGeom>
              <a:avLst/>
              <a:gdLst>
                <a:gd name="T0" fmla="*/ 49 w 49"/>
                <a:gd name="T1" fmla="*/ 39 h 39"/>
                <a:gd name="T2" fmla="*/ 0 w 49"/>
                <a:gd name="T3" fmla="*/ 15 h 39"/>
                <a:gd name="T4" fmla="*/ 17 w 49"/>
                <a:gd name="T5" fmla="*/ 0 h 39"/>
                <a:gd name="T6" fmla="*/ 49 w 49"/>
                <a:gd name="T7" fmla="*/ 39 h 39"/>
              </a:gdLst>
              <a:ahLst/>
              <a:cxnLst>
                <a:cxn ang="0">
                  <a:pos x="T0" y="T1"/>
                </a:cxn>
                <a:cxn ang="0">
                  <a:pos x="T2" y="T3"/>
                </a:cxn>
                <a:cxn ang="0">
                  <a:pos x="T4" y="T5"/>
                </a:cxn>
                <a:cxn ang="0">
                  <a:pos x="T6" y="T7"/>
                </a:cxn>
              </a:cxnLst>
              <a:rect l="0" t="0" r="r" b="b"/>
              <a:pathLst>
                <a:path w="49" h="39">
                  <a:moveTo>
                    <a:pt x="49" y="39"/>
                  </a:moveTo>
                  <a:lnTo>
                    <a:pt x="0" y="15"/>
                  </a:lnTo>
                  <a:lnTo>
                    <a:pt x="17" y="0"/>
                  </a:lnTo>
                  <a:lnTo>
                    <a:pt x="49" y="39"/>
                  </a:lnTo>
                  <a:close/>
                </a:path>
              </a:pathLst>
            </a:custGeom>
            <a:solidFill>
              <a:srgbClr val="EC98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94" name="isļídè">
              <a:extLst>
                <a:ext uri="{FF2B5EF4-FFF2-40B4-BE49-F238E27FC236}">
                  <a16:creationId xmlns:a16="http://schemas.microsoft.com/office/drawing/2014/main" id="{9D342A41-390F-40F0-AD01-DACA64C3C600}"/>
                </a:ext>
              </a:extLst>
            </p:cNvPr>
            <p:cNvSpPr/>
            <p:nvPr/>
          </p:nvSpPr>
          <p:spPr bwMode="auto">
            <a:xfrm>
              <a:off x="3896781" y="2967911"/>
              <a:ext cx="188276" cy="175543"/>
            </a:xfrm>
            <a:custGeom>
              <a:avLst/>
              <a:gdLst>
                <a:gd name="T0" fmla="*/ 0 w 101"/>
                <a:gd name="T1" fmla="*/ 0 h 88"/>
                <a:gd name="T2" fmla="*/ 39 w 101"/>
                <a:gd name="T3" fmla="*/ 88 h 88"/>
                <a:gd name="T4" fmla="*/ 64 w 101"/>
                <a:gd name="T5" fmla="*/ 66 h 88"/>
                <a:gd name="T6" fmla="*/ 77 w 101"/>
                <a:gd name="T7" fmla="*/ 82 h 88"/>
                <a:gd name="T8" fmla="*/ 77 w 101"/>
                <a:gd name="T9" fmla="*/ 59 h 88"/>
                <a:gd name="T10" fmla="*/ 101 w 101"/>
                <a:gd name="T11" fmla="*/ 44 h 88"/>
                <a:gd name="T12" fmla="*/ 0 w 101"/>
                <a:gd name="T13" fmla="*/ 0 h 88"/>
              </a:gdLst>
              <a:ahLst/>
              <a:cxnLst>
                <a:cxn ang="0">
                  <a:pos x="T0" y="T1"/>
                </a:cxn>
                <a:cxn ang="0">
                  <a:pos x="T2" y="T3"/>
                </a:cxn>
                <a:cxn ang="0">
                  <a:pos x="T4" y="T5"/>
                </a:cxn>
                <a:cxn ang="0">
                  <a:pos x="T6" y="T7"/>
                </a:cxn>
                <a:cxn ang="0">
                  <a:pos x="T8" y="T9"/>
                </a:cxn>
                <a:cxn ang="0">
                  <a:pos x="T10" y="T11"/>
                </a:cxn>
                <a:cxn ang="0">
                  <a:pos x="T12" y="T13"/>
                </a:cxn>
              </a:cxnLst>
              <a:rect l="0" t="0" r="r" b="b"/>
              <a:pathLst>
                <a:path w="101" h="88">
                  <a:moveTo>
                    <a:pt x="0" y="0"/>
                  </a:moveTo>
                  <a:cubicBezTo>
                    <a:pt x="39" y="88"/>
                    <a:pt x="39" y="88"/>
                    <a:pt x="39" y="88"/>
                  </a:cubicBezTo>
                  <a:cubicBezTo>
                    <a:pt x="64" y="66"/>
                    <a:pt x="64" y="66"/>
                    <a:pt x="64" y="66"/>
                  </a:cubicBezTo>
                  <a:cubicBezTo>
                    <a:pt x="64" y="66"/>
                    <a:pt x="77" y="85"/>
                    <a:pt x="77" y="82"/>
                  </a:cubicBezTo>
                  <a:cubicBezTo>
                    <a:pt x="77" y="79"/>
                    <a:pt x="77" y="59"/>
                    <a:pt x="77" y="59"/>
                  </a:cubicBezTo>
                  <a:cubicBezTo>
                    <a:pt x="101" y="44"/>
                    <a:pt x="101" y="44"/>
                    <a:pt x="101" y="44"/>
                  </a:cubicBezTo>
                  <a:lnTo>
                    <a:pt x="0" y="0"/>
                  </a:lnTo>
                  <a:close/>
                </a:path>
              </a:pathLst>
            </a:custGeom>
            <a:solidFill>
              <a:srgbClr val="FFBE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95" name="íṧľíde">
              <a:extLst>
                <a:ext uri="{FF2B5EF4-FFF2-40B4-BE49-F238E27FC236}">
                  <a16:creationId xmlns:a16="http://schemas.microsoft.com/office/drawing/2014/main" id="{E67004C6-7A78-4B45-AE24-276B02850537}"/>
                </a:ext>
              </a:extLst>
            </p:cNvPr>
            <p:cNvSpPr/>
            <p:nvPr/>
          </p:nvSpPr>
          <p:spPr bwMode="auto">
            <a:xfrm>
              <a:off x="3899105" y="2967911"/>
              <a:ext cx="139464" cy="157326"/>
            </a:xfrm>
            <a:custGeom>
              <a:avLst/>
              <a:gdLst>
                <a:gd name="T0" fmla="*/ 0 w 180"/>
                <a:gd name="T1" fmla="*/ 0 h 190"/>
                <a:gd name="T2" fmla="*/ 178 w 180"/>
                <a:gd name="T3" fmla="*/ 142 h 190"/>
                <a:gd name="T4" fmla="*/ 180 w 180"/>
                <a:gd name="T5" fmla="*/ 190 h 190"/>
                <a:gd name="T6" fmla="*/ 159 w 180"/>
                <a:gd name="T7" fmla="*/ 157 h 190"/>
                <a:gd name="T8" fmla="*/ 0 w 180"/>
                <a:gd name="T9" fmla="*/ 0 h 190"/>
              </a:gdLst>
              <a:ahLst/>
              <a:cxnLst>
                <a:cxn ang="0">
                  <a:pos x="T0" y="T1"/>
                </a:cxn>
                <a:cxn ang="0">
                  <a:pos x="T2" y="T3"/>
                </a:cxn>
                <a:cxn ang="0">
                  <a:pos x="T4" y="T5"/>
                </a:cxn>
                <a:cxn ang="0">
                  <a:pos x="T6" y="T7"/>
                </a:cxn>
                <a:cxn ang="0">
                  <a:pos x="T8" y="T9"/>
                </a:cxn>
              </a:cxnLst>
              <a:rect l="0" t="0" r="r" b="b"/>
              <a:pathLst>
                <a:path w="180" h="190">
                  <a:moveTo>
                    <a:pt x="0" y="0"/>
                  </a:moveTo>
                  <a:lnTo>
                    <a:pt x="178" y="142"/>
                  </a:lnTo>
                  <a:lnTo>
                    <a:pt x="180" y="190"/>
                  </a:lnTo>
                  <a:lnTo>
                    <a:pt x="159" y="157"/>
                  </a:lnTo>
                  <a:lnTo>
                    <a:pt x="0" y="0"/>
                  </a:lnTo>
                  <a:close/>
                </a:path>
              </a:pathLst>
            </a:custGeom>
            <a:solidFill>
              <a:srgbClr val="F4AB5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96" name="ïš1ïḋê">
              <a:extLst>
                <a:ext uri="{FF2B5EF4-FFF2-40B4-BE49-F238E27FC236}">
                  <a16:creationId xmlns:a16="http://schemas.microsoft.com/office/drawing/2014/main" id="{E72759A0-D196-4C71-8101-2B13D2955AF7}"/>
                </a:ext>
              </a:extLst>
            </p:cNvPr>
            <p:cNvSpPr/>
            <p:nvPr/>
          </p:nvSpPr>
          <p:spPr bwMode="auto">
            <a:xfrm>
              <a:off x="1098214" y="4785443"/>
              <a:ext cx="922784" cy="32294"/>
            </a:xfrm>
            <a:prstGeom prst="ellipse">
              <a:avLst/>
            </a:prstGeom>
            <a:solidFill>
              <a:srgbClr val="ECEC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97" name="i$lîdé">
              <a:extLst>
                <a:ext uri="{FF2B5EF4-FFF2-40B4-BE49-F238E27FC236}">
                  <a16:creationId xmlns:a16="http://schemas.microsoft.com/office/drawing/2014/main" id="{E5BB2AEF-D93A-4C33-8029-AC26D68CA1C7}"/>
                </a:ext>
              </a:extLst>
            </p:cNvPr>
            <p:cNvSpPr/>
            <p:nvPr/>
          </p:nvSpPr>
          <p:spPr bwMode="auto">
            <a:xfrm>
              <a:off x="1446873" y="3537598"/>
              <a:ext cx="240187" cy="276563"/>
            </a:xfrm>
            <a:custGeom>
              <a:avLst/>
              <a:gdLst>
                <a:gd name="T0" fmla="*/ 42 w 129"/>
                <a:gd name="T1" fmla="*/ 0 h 139"/>
                <a:gd name="T2" fmla="*/ 81 w 129"/>
                <a:gd name="T3" fmla="*/ 0 h 139"/>
                <a:gd name="T4" fmla="*/ 110 w 129"/>
                <a:gd name="T5" fmla="*/ 20 h 139"/>
                <a:gd name="T6" fmla="*/ 112 w 129"/>
                <a:gd name="T7" fmla="*/ 92 h 139"/>
                <a:gd name="T8" fmla="*/ 98 w 129"/>
                <a:gd name="T9" fmla="*/ 137 h 139"/>
                <a:gd name="T10" fmla="*/ 21 w 129"/>
                <a:gd name="T11" fmla="*/ 139 h 139"/>
                <a:gd name="T12" fmla="*/ 2 w 129"/>
                <a:gd name="T13" fmla="*/ 25 h 139"/>
                <a:gd name="T14" fmla="*/ 16 w 129"/>
                <a:gd name="T15" fmla="*/ 4 h 139"/>
                <a:gd name="T16" fmla="*/ 42 w 129"/>
                <a:gd name="T17"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 h="139">
                  <a:moveTo>
                    <a:pt x="42" y="0"/>
                  </a:moveTo>
                  <a:cubicBezTo>
                    <a:pt x="81" y="0"/>
                    <a:pt x="81" y="0"/>
                    <a:pt x="81" y="0"/>
                  </a:cubicBezTo>
                  <a:cubicBezTo>
                    <a:pt x="81" y="0"/>
                    <a:pt x="99" y="2"/>
                    <a:pt x="110" y="20"/>
                  </a:cubicBezTo>
                  <a:cubicBezTo>
                    <a:pt x="120" y="36"/>
                    <a:pt x="129" y="71"/>
                    <a:pt x="112" y="92"/>
                  </a:cubicBezTo>
                  <a:cubicBezTo>
                    <a:pt x="112" y="92"/>
                    <a:pt x="97" y="126"/>
                    <a:pt x="98" y="137"/>
                  </a:cubicBezTo>
                  <a:cubicBezTo>
                    <a:pt x="21" y="139"/>
                    <a:pt x="21" y="139"/>
                    <a:pt x="21" y="139"/>
                  </a:cubicBezTo>
                  <a:cubicBezTo>
                    <a:pt x="2" y="25"/>
                    <a:pt x="2" y="25"/>
                    <a:pt x="2" y="25"/>
                  </a:cubicBezTo>
                  <a:cubicBezTo>
                    <a:pt x="0" y="15"/>
                    <a:pt x="7" y="6"/>
                    <a:pt x="16" y="4"/>
                  </a:cubicBezTo>
                  <a:lnTo>
                    <a:pt x="42" y="0"/>
                  </a:lnTo>
                  <a:close/>
                </a:path>
              </a:pathLst>
            </a:custGeom>
            <a:solidFill>
              <a:srgbClr val="F974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98" name="îṣlidê">
              <a:extLst>
                <a:ext uri="{FF2B5EF4-FFF2-40B4-BE49-F238E27FC236}">
                  <a16:creationId xmlns:a16="http://schemas.microsoft.com/office/drawing/2014/main" id="{8B8E13CF-1A9B-4E72-994C-9CD904B96EF6}"/>
                </a:ext>
              </a:extLst>
            </p:cNvPr>
            <p:cNvSpPr/>
            <p:nvPr/>
          </p:nvSpPr>
          <p:spPr bwMode="auto">
            <a:xfrm>
              <a:off x="1343050" y="3503649"/>
              <a:ext cx="193699" cy="459558"/>
            </a:xfrm>
            <a:custGeom>
              <a:avLst/>
              <a:gdLst>
                <a:gd name="T0" fmla="*/ 90 w 104"/>
                <a:gd name="T1" fmla="*/ 23 h 231"/>
                <a:gd name="T2" fmla="*/ 44 w 104"/>
                <a:gd name="T3" fmla="*/ 135 h 231"/>
                <a:gd name="T4" fmla="*/ 104 w 104"/>
                <a:gd name="T5" fmla="*/ 216 h 231"/>
                <a:gd name="T6" fmla="*/ 89 w 104"/>
                <a:gd name="T7" fmla="*/ 231 h 231"/>
                <a:gd name="T8" fmla="*/ 20 w 104"/>
                <a:gd name="T9" fmla="*/ 144 h 231"/>
                <a:gd name="T10" fmla="*/ 90 w 104"/>
                <a:gd name="T11" fmla="*/ 23 h 231"/>
              </a:gdLst>
              <a:ahLst/>
              <a:cxnLst>
                <a:cxn ang="0">
                  <a:pos x="T0" y="T1"/>
                </a:cxn>
                <a:cxn ang="0">
                  <a:pos x="T2" y="T3"/>
                </a:cxn>
                <a:cxn ang="0">
                  <a:pos x="T4" y="T5"/>
                </a:cxn>
                <a:cxn ang="0">
                  <a:pos x="T6" y="T7"/>
                </a:cxn>
                <a:cxn ang="0">
                  <a:pos x="T8" y="T9"/>
                </a:cxn>
                <a:cxn ang="0">
                  <a:pos x="T10" y="T11"/>
                </a:cxn>
              </a:cxnLst>
              <a:rect l="0" t="0" r="r" b="b"/>
              <a:pathLst>
                <a:path w="104" h="231">
                  <a:moveTo>
                    <a:pt x="90" y="23"/>
                  </a:moveTo>
                  <a:cubicBezTo>
                    <a:pt x="94" y="27"/>
                    <a:pt x="103" y="53"/>
                    <a:pt x="44" y="135"/>
                  </a:cubicBezTo>
                  <a:cubicBezTo>
                    <a:pt x="44" y="135"/>
                    <a:pt x="93" y="188"/>
                    <a:pt x="104" y="216"/>
                  </a:cubicBezTo>
                  <a:cubicBezTo>
                    <a:pt x="89" y="231"/>
                    <a:pt x="89" y="231"/>
                    <a:pt x="89" y="231"/>
                  </a:cubicBezTo>
                  <a:cubicBezTo>
                    <a:pt x="89" y="231"/>
                    <a:pt x="41" y="177"/>
                    <a:pt x="20" y="144"/>
                  </a:cubicBezTo>
                  <a:cubicBezTo>
                    <a:pt x="0" y="111"/>
                    <a:pt x="67" y="0"/>
                    <a:pt x="90" y="23"/>
                  </a:cubicBezTo>
                  <a:close/>
                </a:path>
              </a:pathLst>
            </a:custGeom>
            <a:solidFill>
              <a:srgbClr val="FFC3B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99" name="iṩḷïdé">
              <a:extLst>
                <a:ext uri="{FF2B5EF4-FFF2-40B4-BE49-F238E27FC236}">
                  <a16:creationId xmlns:a16="http://schemas.microsoft.com/office/drawing/2014/main" id="{82B44C3A-DE3E-4C35-868D-53BB5933BCC8}"/>
                </a:ext>
              </a:extLst>
            </p:cNvPr>
            <p:cNvSpPr/>
            <p:nvPr/>
          </p:nvSpPr>
          <p:spPr bwMode="auto">
            <a:xfrm>
              <a:off x="1497234" y="3503649"/>
              <a:ext cx="458680" cy="216944"/>
            </a:xfrm>
            <a:custGeom>
              <a:avLst/>
              <a:gdLst>
                <a:gd name="T0" fmla="*/ 45 w 246"/>
                <a:gd name="T1" fmla="*/ 23 h 109"/>
                <a:gd name="T2" fmla="*/ 150 w 246"/>
                <a:gd name="T3" fmla="*/ 70 h 109"/>
                <a:gd name="T4" fmla="*/ 229 w 246"/>
                <a:gd name="T5" fmla="*/ 0 h 109"/>
                <a:gd name="T6" fmla="*/ 246 w 246"/>
                <a:gd name="T7" fmla="*/ 13 h 109"/>
                <a:gd name="T8" fmla="*/ 159 w 246"/>
                <a:gd name="T9" fmla="*/ 97 h 109"/>
                <a:gd name="T10" fmla="*/ 45 w 246"/>
                <a:gd name="T11" fmla="*/ 23 h 109"/>
              </a:gdLst>
              <a:ahLst/>
              <a:cxnLst>
                <a:cxn ang="0">
                  <a:pos x="T0" y="T1"/>
                </a:cxn>
                <a:cxn ang="0">
                  <a:pos x="T2" y="T3"/>
                </a:cxn>
                <a:cxn ang="0">
                  <a:pos x="T4" y="T5"/>
                </a:cxn>
                <a:cxn ang="0">
                  <a:pos x="T6" y="T7"/>
                </a:cxn>
                <a:cxn ang="0">
                  <a:pos x="T8" y="T9"/>
                </a:cxn>
                <a:cxn ang="0">
                  <a:pos x="T10" y="T11"/>
                </a:cxn>
              </a:cxnLst>
              <a:rect l="0" t="0" r="r" b="b"/>
              <a:pathLst>
                <a:path w="246" h="109">
                  <a:moveTo>
                    <a:pt x="45" y="23"/>
                  </a:moveTo>
                  <a:cubicBezTo>
                    <a:pt x="65" y="6"/>
                    <a:pt x="130" y="59"/>
                    <a:pt x="150" y="70"/>
                  </a:cubicBezTo>
                  <a:cubicBezTo>
                    <a:pt x="150" y="70"/>
                    <a:pt x="206" y="25"/>
                    <a:pt x="229" y="0"/>
                  </a:cubicBezTo>
                  <a:cubicBezTo>
                    <a:pt x="246" y="13"/>
                    <a:pt x="246" y="13"/>
                    <a:pt x="246" y="13"/>
                  </a:cubicBezTo>
                  <a:cubicBezTo>
                    <a:pt x="246" y="13"/>
                    <a:pt x="182" y="92"/>
                    <a:pt x="159" y="97"/>
                  </a:cubicBezTo>
                  <a:cubicBezTo>
                    <a:pt x="99" y="109"/>
                    <a:pt x="0" y="63"/>
                    <a:pt x="45" y="23"/>
                  </a:cubicBezTo>
                  <a:close/>
                </a:path>
              </a:pathLst>
            </a:custGeom>
            <a:solidFill>
              <a:srgbClr val="FFC3B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100" name="íšľîďè">
              <a:extLst>
                <a:ext uri="{FF2B5EF4-FFF2-40B4-BE49-F238E27FC236}">
                  <a16:creationId xmlns:a16="http://schemas.microsoft.com/office/drawing/2014/main" id="{91236E31-E608-4D4D-8FA8-E82957E7D196}"/>
                </a:ext>
              </a:extLst>
            </p:cNvPr>
            <p:cNvSpPr/>
            <p:nvPr/>
          </p:nvSpPr>
          <p:spPr bwMode="auto">
            <a:xfrm>
              <a:off x="1909427" y="3364539"/>
              <a:ext cx="89102" cy="164779"/>
            </a:xfrm>
            <a:custGeom>
              <a:avLst/>
              <a:gdLst>
                <a:gd name="T0" fmla="*/ 0 w 48"/>
                <a:gd name="T1" fmla="*/ 82 h 83"/>
                <a:gd name="T2" fmla="*/ 10 w 48"/>
                <a:gd name="T3" fmla="*/ 53 h 83"/>
                <a:gd name="T4" fmla="*/ 12 w 48"/>
                <a:gd name="T5" fmla="*/ 44 h 83"/>
                <a:gd name="T6" fmla="*/ 41 w 48"/>
                <a:gd name="T7" fmla="*/ 0 h 83"/>
                <a:gd name="T8" fmla="*/ 32 w 48"/>
                <a:gd name="T9" fmla="*/ 31 h 83"/>
                <a:gd name="T10" fmla="*/ 40 w 48"/>
                <a:gd name="T11" fmla="*/ 60 h 83"/>
                <a:gd name="T12" fmla="*/ 25 w 48"/>
                <a:gd name="T13" fmla="*/ 83 h 83"/>
                <a:gd name="T14" fmla="*/ 0 w 48"/>
                <a:gd name="T15" fmla="*/ 82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83">
                  <a:moveTo>
                    <a:pt x="0" y="82"/>
                  </a:moveTo>
                  <a:cubicBezTo>
                    <a:pt x="0" y="82"/>
                    <a:pt x="10" y="74"/>
                    <a:pt x="10" y="53"/>
                  </a:cubicBezTo>
                  <a:cubicBezTo>
                    <a:pt x="10" y="50"/>
                    <a:pt x="11" y="47"/>
                    <a:pt x="12" y="44"/>
                  </a:cubicBezTo>
                  <a:cubicBezTo>
                    <a:pt x="41" y="0"/>
                    <a:pt x="41" y="0"/>
                    <a:pt x="41" y="0"/>
                  </a:cubicBezTo>
                  <a:cubicBezTo>
                    <a:pt x="41" y="0"/>
                    <a:pt x="48" y="6"/>
                    <a:pt x="32" y="31"/>
                  </a:cubicBezTo>
                  <a:cubicBezTo>
                    <a:pt x="32" y="31"/>
                    <a:pt x="44" y="49"/>
                    <a:pt x="40" y="60"/>
                  </a:cubicBezTo>
                  <a:cubicBezTo>
                    <a:pt x="36" y="70"/>
                    <a:pt x="25" y="83"/>
                    <a:pt x="25" y="83"/>
                  </a:cubicBezTo>
                  <a:lnTo>
                    <a:pt x="0" y="82"/>
                  </a:lnTo>
                  <a:close/>
                </a:path>
              </a:pathLst>
            </a:custGeom>
            <a:solidFill>
              <a:srgbClr val="FFC3B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101" name="ïṣ1ïďê">
              <a:extLst>
                <a:ext uri="{FF2B5EF4-FFF2-40B4-BE49-F238E27FC236}">
                  <a16:creationId xmlns:a16="http://schemas.microsoft.com/office/drawing/2014/main" id="{5E53702C-614A-462C-BBEF-B27F9F608BF3}"/>
                </a:ext>
              </a:extLst>
            </p:cNvPr>
            <p:cNvSpPr/>
            <p:nvPr/>
          </p:nvSpPr>
          <p:spPr bwMode="auto">
            <a:xfrm>
              <a:off x="1368618" y="3173263"/>
              <a:ext cx="426914" cy="632617"/>
            </a:xfrm>
            <a:custGeom>
              <a:avLst/>
              <a:gdLst>
                <a:gd name="T0" fmla="*/ 88 w 229"/>
                <a:gd name="T1" fmla="*/ 42 h 318"/>
                <a:gd name="T2" fmla="*/ 75 w 229"/>
                <a:gd name="T3" fmla="*/ 52 h 318"/>
                <a:gd name="T4" fmla="*/ 66 w 229"/>
                <a:gd name="T5" fmla="*/ 57 h 318"/>
                <a:gd name="T6" fmla="*/ 33 w 229"/>
                <a:gd name="T7" fmla="*/ 87 h 318"/>
                <a:gd name="T8" fmla="*/ 21 w 229"/>
                <a:gd name="T9" fmla="*/ 163 h 318"/>
                <a:gd name="T10" fmla="*/ 16 w 229"/>
                <a:gd name="T11" fmla="*/ 173 h 318"/>
                <a:gd name="T12" fmla="*/ 41 w 229"/>
                <a:gd name="T13" fmla="*/ 240 h 318"/>
                <a:gd name="T14" fmla="*/ 114 w 229"/>
                <a:gd name="T15" fmla="*/ 316 h 318"/>
                <a:gd name="T16" fmla="*/ 185 w 229"/>
                <a:gd name="T17" fmla="*/ 249 h 318"/>
                <a:gd name="T18" fmla="*/ 202 w 229"/>
                <a:gd name="T19" fmla="*/ 214 h 318"/>
                <a:gd name="T20" fmla="*/ 188 w 229"/>
                <a:gd name="T21" fmla="*/ 148 h 318"/>
                <a:gd name="T22" fmla="*/ 176 w 229"/>
                <a:gd name="T23" fmla="*/ 103 h 318"/>
                <a:gd name="T24" fmla="*/ 88 w 229"/>
                <a:gd name="T25" fmla="*/ 42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9" h="318">
                  <a:moveTo>
                    <a:pt x="88" y="42"/>
                  </a:moveTo>
                  <a:cubicBezTo>
                    <a:pt x="83" y="45"/>
                    <a:pt x="79" y="49"/>
                    <a:pt x="75" y="52"/>
                  </a:cubicBezTo>
                  <a:cubicBezTo>
                    <a:pt x="73" y="54"/>
                    <a:pt x="71" y="56"/>
                    <a:pt x="66" y="57"/>
                  </a:cubicBezTo>
                  <a:cubicBezTo>
                    <a:pt x="60" y="59"/>
                    <a:pt x="32" y="54"/>
                    <a:pt x="33" y="87"/>
                  </a:cubicBezTo>
                  <a:cubicBezTo>
                    <a:pt x="34" y="113"/>
                    <a:pt x="30" y="139"/>
                    <a:pt x="21" y="163"/>
                  </a:cubicBezTo>
                  <a:cubicBezTo>
                    <a:pt x="19" y="166"/>
                    <a:pt x="18" y="170"/>
                    <a:pt x="16" y="173"/>
                  </a:cubicBezTo>
                  <a:cubicBezTo>
                    <a:pt x="0" y="215"/>
                    <a:pt x="27" y="214"/>
                    <a:pt x="41" y="240"/>
                  </a:cubicBezTo>
                  <a:cubicBezTo>
                    <a:pt x="55" y="266"/>
                    <a:pt x="27" y="313"/>
                    <a:pt x="114" y="316"/>
                  </a:cubicBezTo>
                  <a:cubicBezTo>
                    <a:pt x="159" y="318"/>
                    <a:pt x="206" y="295"/>
                    <a:pt x="185" y="249"/>
                  </a:cubicBezTo>
                  <a:cubicBezTo>
                    <a:pt x="185" y="249"/>
                    <a:pt x="186" y="224"/>
                    <a:pt x="202" y="214"/>
                  </a:cubicBezTo>
                  <a:cubicBezTo>
                    <a:pt x="218" y="205"/>
                    <a:pt x="229" y="158"/>
                    <a:pt x="188" y="148"/>
                  </a:cubicBezTo>
                  <a:cubicBezTo>
                    <a:pt x="146" y="138"/>
                    <a:pt x="176" y="123"/>
                    <a:pt x="176" y="103"/>
                  </a:cubicBezTo>
                  <a:cubicBezTo>
                    <a:pt x="177" y="60"/>
                    <a:pt x="151" y="0"/>
                    <a:pt x="88" y="42"/>
                  </a:cubicBezTo>
                  <a:close/>
                </a:path>
              </a:pathLst>
            </a:custGeom>
            <a:solidFill>
              <a:srgbClr val="5A506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102" name="iṣ1iḑé">
              <a:extLst>
                <a:ext uri="{FF2B5EF4-FFF2-40B4-BE49-F238E27FC236}">
                  <a16:creationId xmlns:a16="http://schemas.microsoft.com/office/drawing/2014/main" id="{D227B15E-6E60-4FCF-9A24-62500A6F0C2F}"/>
                </a:ext>
              </a:extLst>
            </p:cNvPr>
            <p:cNvSpPr/>
            <p:nvPr/>
          </p:nvSpPr>
          <p:spPr bwMode="auto">
            <a:xfrm>
              <a:off x="1303535" y="4628117"/>
              <a:ext cx="130166" cy="167262"/>
            </a:xfrm>
            <a:custGeom>
              <a:avLst/>
              <a:gdLst>
                <a:gd name="T0" fmla="*/ 23 w 70"/>
                <a:gd name="T1" fmla="*/ 0 h 84"/>
                <a:gd name="T2" fmla="*/ 0 w 70"/>
                <a:gd name="T3" fmla="*/ 60 h 84"/>
                <a:gd name="T4" fmla="*/ 67 w 70"/>
                <a:gd name="T5" fmla="*/ 84 h 84"/>
                <a:gd name="T6" fmla="*/ 59 w 70"/>
                <a:gd name="T7" fmla="*/ 65 h 84"/>
                <a:gd name="T8" fmla="*/ 34 w 70"/>
                <a:gd name="T9" fmla="*/ 55 h 84"/>
                <a:gd name="T10" fmla="*/ 50 w 70"/>
                <a:gd name="T11" fmla="*/ 10 h 84"/>
                <a:gd name="T12" fmla="*/ 23 w 70"/>
                <a:gd name="T13" fmla="*/ 0 h 84"/>
              </a:gdLst>
              <a:ahLst/>
              <a:cxnLst>
                <a:cxn ang="0">
                  <a:pos x="T0" y="T1"/>
                </a:cxn>
                <a:cxn ang="0">
                  <a:pos x="T2" y="T3"/>
                </a:cxn>
                <a:cxn ang="0">
                  <a:pos x="T4" y="T5"/>
                </a:cxn>
                <a:cxn ang="0">
                  <a:pos x="T6" y="T7"/>
                </a:cxn>
                <a:cxn ang="0">
                  <a:pos x="T8" y="T9"/>
                </a:cxn>
                <a:cxn ang="0">
                  <a:pos x="T10" y="T11"/>
                </a:cxn>
                <a:cxn ang="0">
                  <a:pos x="T12" y="T13"/>
                </a:cxn>
              </a:cxnLst>
              <a:rect l="0" t="0" r="r" b="b"/>
              <a:pathLst>
                <a:path w="70" h="84">
                  <a:moveTo>
                    <a:pt x="23" y="0"/>
                  </a:moveTo>
                  <a:cubicBezTo>
                    <a:pt x="0" y="60"/>
                    <a:pt x="0" y="60"/>
                    <a:pt x="0" y="60"/>
                  </a:cubicBezTo>
                  <a:cubicBezTo>
                    <a:pt x="67" y="84"/>
                    <a:pt x="67" y="84"/>
                    <a:pt x="67" y="84"/>
                  </a:cubicBezTo>
                  <a:cubicBezTo>
                    <a:pt x="70" y="77"/>
                    <a:pt x="67" y="68"/>
                    <a:pt x="59" y="65"/>
                  </a:cubicBezTo>
                  <a:cubicBezTo>
                    <a:pt x="34" y="55"/>
                    <a:pt x="34" y="55"/>
                    <a:pt x="34" y="55"/>
                  </a:cubicBezTo>
                  <a:cubicBezTo>
                    <a:pt x="50" y="10"/>
                    <a:pt x="50" y="10"/>
                    <a:pt x="50" y="10"/>
                  </a:cubicBezTo>
                  <a:lnTo>
                    <a:pt x="23" y="0"/>
                  </a:lnTo>
                  <a:close/>
                </a:path>
              </a:pathLst>
            </a:custGeom>
            <a:solidFill>
              <a:srgbClr val="FFC3B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103" name="íṥ1iḓè">
              <a:extLst>
                <a:ext uri="{FF2B5EF4-FFF2-40B4-BE49-F238E27FC236}">
                  <a16:creationId xmlns:a16="http://schemas.microsoft.com/office/drawing/2014/main" id="{B1BB2BAA-7BAC-4FEC-B05B-36491819C3F5}"/>
                </a:ext>
              </a:extLst>
            </p:cNvPr>
            <p:cNvSpPr/>
            <p:nvPr/>
          </p:nvSpPr>
          <p:spPr bwMode="auto">
            <a:xfrm>
              <a:off x="1303535" y="4720029"/>
              <a:ext cx="132490" cy="75352"/>
            </a:xfrm>
            <a:custGeom>
              <a:avLst/>
              <a:gdLst>
                <a:gd name="T0" fmla="*/ 6 w 71"/>
                <a:gd name="T1" fmla="*/ 0 h 38"/>
                <a:gd name="T2" fmla="*/ 34 w 71"/>
                <a:gd name="T3" fmla="*/ 9 h 38"/>
                <a:gd name="T4" fmla="*/ 62 w 71"/>
                <a:gd name="T5" fmla="*/ 20 h 38"/>
                <a:gd name="T6" fmla="*/ 67 w 71"/>
                <a:gd name="T7" fmla="*/ 38 h 38"/>
                <a:gd name="T8" fmla="*/ 0 w 71"/>
                <a:gd name="T9" fmla="*/ 14 h 38"/>
                <a:gd name="T10" fmla="*/ 6 w 71"/>
                <a:gd name="T11" fmla="*/ 0 h 38"/>
              </a:gdLst>
              <a:ahLst/>
              <a:cxnLst>
                <a:cxn ang="0">
                  <a:pos x="T0" y="T1"/>
                </a:cxn>
                <a:cxn ang="0">
                  <a:pos x="T2" y="T3"/>
                </a:cxn>
                <a:cxn ang="0">
                  <a:pos x="T4" y="T5"/>
                </a:cxn>
                <a:cxn ang="0">
                  <a:pos x="T6" y="T7"/>
                </a:cxn>
                <a:cxn ang="0">
                  <a:pos x="T8" y="T9"/>
                </a:cxn>
                <a:cxn ang="0">
                  <a:pos x="T10" y="T11"/>
                </a:cxn>
              </a:cxnLst>
              <a:rect l="0" t="0" r="r" b="b"/>
              <a:pathLst>
                <a:path w="71" h="38">
                  <a:moveTo>
                    <a:pt x="6" y="0"/>
                  </a:moveTo>
                  <a:cubicBezTo>
                    <a:pt x="34" y="9"/>
                    <a:pt x="34" y="9"/>
                    <a:pt x="34" y="9"/>
                  </a:cubicBezTo>
                  <a:cubicBezTo>
                    <a:pt x="62" y="20"/>
                    <a:pt x="62" y="20"/>
                    <a:pt x="62" y="20"/>
                  </a:cubicBezTo>
                  <a:cubicBezTo>
                    <a:pt x="69" y="23"/>
                    <a:pt x="71" y="32"/>
                    <a:pt x="67" y="38"/>
                  </a:cubicBezTo>
                  <a:cubicBezTo>
                    <a:pt x="0" y="14"/>
                    <a:pt x="0" y="14"/>
                    <a:pt x="0" y="14"/>
                  </a:cubicBezTo>
                  <a:lnTo>
                    <a:pt x="6" y="0"/>
                  </a:lnTo>
                  <a:close/>
                </a:path>
              </a:pathLst>
            </a:custGeom>
            <a:solidFill>
              <a:srgbClr val="393F5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104" name="iṡḷîdé">
              <a:extLst>
                <a:ext uri="{FF2B5EF4-FFF2-40B4-BE49-F238E27FC236}">
                  <a16:creationId xmlns:a16="http://schemas.microsoft.com/office/drawing/2014/main" id="{D5B76A9A-A7DE-427F-B902-257B623CD18C}"/>
                </a:ext>
              </a:extLst>
            </p:cNvPr>
            <p:cNvSpPr/>
            <p:nvPr/>
          </p:nvSpPr>
          <p:spPr bwMode="auto">
            <a:xfrm>
              <a:off x="1601832" y="4666207"/>
              <a:ext cx="134040" cy="129173"/>
            </a:xfrm>
            <a:custGeom>
              <a:avLst/>
              <a:gdLst>
                <a:gd name="T0" fmla="*/ 0 w 72"/>
                <a:gd name="T1" fmla="*/ 1 h 65"/>
                <a:gd name="T2" fmla="*/ 1 w 72"/>
                <a:gd name="T3" fmla="*/ 65 h 65"/>
                <a:gd name="T4" fmla="*/ 72 w 72"/>
                <a:gd name="T5" fmla="*/ 63 h 65"/>
                <a:gd name="T6" fmla="*/ 58 w 72"/>
                <a:gd name="T7" fmla="*/ 48 h 65"/>
                <a:gd name="T8" fmla="*/ 30 w 72"/>
                <a:gd name="T9" fmla="*/ 48 h 65"/>
                <a:gd name="T10" fmla="*/ 29 w 72"/>
                <a:gd name="T11" fmla="*/ 0 h 65"/>
                <a:gd name="T12" fmla="*/ 0 w 72"/>
                <a:gd name="T13" fmla="*/ 1 h 65"/>
              </a:gdLst>
              <a:ahLst/>
              <a:cxnLst>
                <a:cxn ang="0">
                  <a:pos x="T0" y="T1"/>
                </a:cxn>
                <a:cxn ang="0">
                  <a:pos x="T2" y="T3"/>
                </a:cxn>
                <a:cxn ang="0">
                  <a:pos x="T4" y="T5"/>
                </a:cxn>
                <a:cxn ang="0">
                  <a:pos x="T6" y="T7"/>
                </a:cxn>
                <a:cxn ang="0">
                  <a:pos x="T8" y="T9"/>
                </a:cxn>
                <a:cxn ang="0">
                  <a:pos x="T10" y="T11"/>
                </a:cxn>
                <a:cxn ang="0">
                  <a:pos x="T12" y="T13"/>
                </a:cxn>
              </a:cxnLst>
              <a:rect l="0" t="0" r="r" b="b"/>
              <a:pathLst>
                <a:path w="72" h="65">
                  <a:moveTo>
                    <a:pt x="0" y="1"/>
                  </a:moveTo>
                  <a:cubicBezTo>
                    <a:pt x="1" y="65"/>
                    <a:pt x="1" y="65"/>
                    <a:pt x="1" y="65"/>
                  </a:cubicBezTo>
                  <a:cubicBezTo>
                    <a:pt x="72" y="63"/>
                    <a:pt x="72" y="63"/>
                    <a:pt x="72" y="63"/>
                  </a:cubicBezTo>
                  <a:cubicBezTo>
                    <a:pt x="72" y="55"/>
                    <a:pt x="66" y="48"/>
                    <a:pt x="58" y="48"/>
                  </a:cubicBezTo>
                  <a:cubicBezTo>
                    <a:pt x="30" y="48"/>
                    <a:pt x="30" y="48"/>
                    <a:pt x="30" y="48"/>
                  </a:cubicBezTo>
                  <a:cubicBezTo>
                    <a:pt x="29" y="0"/>
                    <a:pt x="29" y="0"/>
                    <a:pt x="29" y="0"/>
                  </a:cubicBezTo>
                  <a:lnTo>
                    <a:pt x="0" y="1"/>
                  </a:lnTo>
                  <a:close/>
                </a:path>
              </a:pathLst>
            </a:custGeom>
            <a:solidFill>
              <a:srgbClr val="FFC3B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105" name="íşḷíḑè">
              <a:extLst>
                <a:ext uri="{FF2B5EF4-FFF2-40B4-BE49-F238E27FC236}">
                  <a16:creationId xmlns:a16="http://schemas.microsoft.com/office/drawing/2014/main" id="{AD4BBE65-02D1-4D46-A8C8-5B44E27913C3}"/>
                </a:ext>
              </a:extLst>
            </p:cNvPr>
            <p:cNvSpPr/>
            <p:nvPr/>
          </p:nvSpPr>
          <p:spPr bwMode="auto">
            <a:xfrm>
              <a:off x="1601832" y="4761430"/>
              <a:ext cx="137914" cy="33950"/>
            </a:xfrm>
            <a:custGeom>
              <a:avLst/>
              <a:gdLst>
                <a:gd name="T0" fmla="*/ 0 w 74"/>
                <a:gd name="T1" fmla="*/ 2 h 17"/>
                <a:gd name="T2" fmla="*/ 30 w 74"/>
                <a:gd name="T3" fmla="*/ 0 h 17"/>
                <a:gd name="T4" fmla="*/ 60 w 74"/>
                <a:gd name="T5" fmla="*/ 0 h 17"/>
                <a:gd name="T6" fmla="*/ 72 w 74"/>
                <a:gd name="T7" fmla="*/ 15 h 17"/>
                <a:gd name="T8" fmla="*/ 1 w 74"/>
                <a:gd name="T9" fmla="*/ 17 h 17"/>
                <a:gd name="T10" fmla="*/ 0 w 74"/>
                <a:gd name="T11" fmla="*/ 2 h 17"/>
              </a:gdLst>
              <a:ahLst/>
              <a:cxnLst>
                <a:cxn ang="0">
                  <a:pos x="T0" y="T1"/>
                </a:cxn>
                <a:cxn ang="0">
                  <a:pos x="T2" y="T3"/>
                </a:cxn>
                <a:cxn ang="0">
                  <a:pos x="T4" y="T5"/>
                </a:cxn>
                <a:cxn ang="0">
                  <a:pos x="T6" y="T7"/>
                </a:cxn>
                <a:cxn ang="0">
                  <a:pos x="T8" y="T9"/>
                </a:cxn>
                <a:cxn ang="0">
                  <a:pos x="T10" y="T11"/>
                </a:cxn>
              </a:cxnLst>
              <a:rect l="0" t="0" r="r" b="b"/>
              <a:pathLst>
                <a:path w="74" h="17">
                  <a:moveTo>
                    <a:pt x="0" y="2"/>
                  </a:moveTo>
                  <a:cubicBezTo>
                    <a:pt x="30" y="0"/>
                    <a:pt x="30" y="0"/>
                    <a:pt x="30" y="0"/>
                  </a:cubicBezTo>
                  <a:cubicBezTo>
                    <a:pt x="60" y="0"/>
                    <a:pt x="60" y="0"/>
                    <a:pt x="60" y="0"/>
                  </a:cubicBezTo>
                  <a:cubicBezTo>
                    <a:pt x="68" y="0"/>
                    <a:pt x="74" y="8"/>
                    <a:pt x="72" y="15"/>
                  </a:cubicBezTo>
                  <a:cubicBezTo>
                    <a:pt x="1" y="17"/>
                    <a:pt x="1" y="17"/>
                    <a:pt x="1" y="17"/>
                  </a:cubicBezTo>
                  <a:lnTo>
                    <a:pt x="0" y="2"/>
                  </a:lnTo>
                  <a:close/>
                </a:path>
              </a:pathLst>
            </a:custGeom>
            <a:solidFill>
              <a:srgbClr val="393F5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106" name="íṥlïḑè">
              <a:extLst>
                <a:ext uri="{FF2B5EF4-FFF2-40B4-BE49-F238E27FC236}">
                  <a16:creationId xmlns:a16="http://schemas.microsoft.com/office/drawing/2014/main" id="{9A2D190A-FD17-4381-BF5B-0E97F152F952}"/>
                </a:ext>
              </a:extLst>
            </p:cNvPr>
            <p:cNvSpPr/>
            <p:nvPr/>
          </p:nvSpPr>
          <p:spPr bwMode="auto">
            <a:xfrm>
              <a:off x="1508857" y="3808365"/>
              <a:ext cx="191375" cy="903384"/>
            </a:xfrm>
            <a:custGeom>
              <a:avLst/>
              <a:gdLst>
                <a:gd name="T0" fmla="*/ 65 w 103"/>
                <a:gd name="T1" fmla="*/ 0 h 454"/>
                <a:gd name="T2" fmla="*/ 92 w 103"/>
                <a:gd name="T3" fmla="*/ 101 h 454"/>
                <a:gd name="T4" fmla="*/ 102 w 103"/>
                <a:gd name="T5" fmla="*/ 209 h 454"/>
                <a:gd name="T6" fmla="*/ 101 w 103"/>
                <a:gd name="T7" fmla="*/ 276 h 454"/>
                <a:gd name="T8" fmla="*/ 85 w 103"/>
                <a:gd name="T9" fmla="*/ 453 h 454"/>
                <a:gd name="T10" fmla="*/ 47 w 103"/>
                <a:gd name="T11" fmla="*/ 454 h 454"/>
                <a:gd name="T12" fmla="*/ 44 w 103"/>
                <a:gd name="T13" fmla="*/ 251 h 454"/>
                <a:gd name="T14" fmla="*/ 0 w 103"/>
                <a:gd name="T15" fmla="*/ 3 h 454"/>
                <a:gd name="T16" fmla="*/ 65 w 103"/>
                <a:gd name="T17"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454">
                  <a:moveTo>
                    <a:pt x="65" y="0"/>
                  </a:moveTo>
                  <a:cubicBezTo>
                    <a:pt x="65" y="0"/>
                    <a:pt x="81" y="37"/>
                    <a:pt x="92" y="101"/>
                  </a:cubicBezTo>
                  <a:cubicBezTo>
                    <a:pt x="96" y="121"/>
                    <a:pt x="100" y="174"/>
                    <a:pt x="102" y="209"/>
                  </a:cubicBezTo>
                  <a:cubicBezTo>
                    <a:pt x="103" y="231"/>
                    <a:pt x="103" y="254"/>
                    <a:pt x="101" y="276"/>
                  </a:cubicBezTo>
                  <a:cubicBezTo>
                    <a:pt x="85" y="453"/>
                    <a:pt x="85" y="453"/>
                    <a:pt x="85" y="453"/>
                  </a:cubicBezTo>
                  <a:cubicBezTo>
                    <a:pt x="47" y="454"/>
                    <a:pt x="47" y="454"/>
                    <a:pt x="47" y="454"/>
                  </a:cubicBezTo>
                  <a:cubicBezTo>
                    <a:pt x="44" y="251"/>
                    <a:pt x="44" y="251"/>
                    <a:pt x="44" y="251"/>
                  </a:cubicBezTo>
                  <a:cubicBezTo>
                    <a:pt x="0" y="3"/>
                    <a:pt x="0" y="3"/>
                    <a:pt x="0" y="3"/>
                  </a:cubicBezTo>
                  <a:lnTo>
                    <a:pt x="65" y="0"/>
                  </a:lnTo>
                  <a:close/>
                </a:path>
              </a:pathLst>
            </a:custGeom>
            <a:solidFill>
              <a:srgbClr val="5400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107" name="íŝļíďé">
              <a:extLst>
                <a:ext uri="{FF2B5EF4-FFF2-40B4-BE49-F238E27FC236}">
                  <a16:creationId xmlns:a16="http://schemas.microsoft.com/office/drawing/2014/main" id="{1C95DFB2-EFE4-46A4-960F-61FBFE0EC988}"/>
                </a:ext>
              </a:extLst>
            </p:cNvPr>
            <p:cNvSpPr/>
            <p:nvPr/>
          </p:nvSpPr>
          <p:spPr bwMode="auto">
            <a:xfrm>
              <a:off x="1314382" y="3810021"/>
              <a:ext cx="266531" cy="897588"/>
            </a:xfrm>
            <a:custGeom>
              <a:avLst/>
              <a:gdLst>
                <a:gd name="T0" fmla="*/ 91 w 143"/>
                <a:gd name="T1" fmla="*/ 2 h 451"/>
                <a:gd name="T2" fmla="*/ 64 w 143"/>
                <a:gd name="T3" fmla="*/ 123 h 451"/>
                <a:gd name="T4" fmla="*/ 64 w 143"/>
                <a:gd name="T5" fmla="*/ 149 h 451"/>
                <a:gd name="T6" fmla="*/ 33 w 143"/>
                <a:gd name="T7" fmla="*/ 338 h 451"/>
                <a:gd name="T8" fmla="*/ 0 w 143"/>
                <a:gd name="T9" fmla="*/ 440 h 451"/>
                <a:gd name="T10" fmla="*/ 38 w 143"/>
                <a:gd name="T11" fmla="*/ 451 h 451"/>
                <a:gd name="T12" fmla="*/ 114 w 143"/>
                <a:gd name="T13" fmla="*/ 260 h 451"/>
                <a:gd name="T14" fmla="*/ 141 w 143"/>
                <a:gd name="T15" fmla="*/ 116 h 451"/>
                <a:gd name="T16" fmla="*/ 143 w 143"/>
                <a:gd name="T17" fmla="*/ 0 h 451"/>
                <a:gd name="T18" fmla="*/ 91 w 143"/>
                <a:gd name="T19" fmla="*/ 2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451">
                  <a:moveTo>
                    <a:pt x="91" y="2"/>
                  </a:moveTo>
                  <a:cubicBezTo>
                    <a:pt x="91" y="2"/>
                    <a:pt x="61" y="47"/>
                    <a:pt x="64" y="123"/>
                  </a:cubicBezTo>
                  <a:cubicBezTo>
                    <a:pt x="64" y="149"/>
                    <a:pt x="64" y="149"/>
                    <a:pt x="64" y="149"/>
                  </a:cubicBezTo>
                  <a:cubicBezTo>
                    <a:pt x="63" y="213"/>
                    <a:pt x="53" y="277"/>
                    <a:pt x="33" y="338"/>
                  </a:cubicBezTo>
                  <a:cubicBezTo>
                    <a:pt x="0" y="440"/>
                    <a:pt x="0" y="440"/>
                    <a:pt x="0" y="440"/>
                  </a:cubicBezTo>
                  <a:cubicBezTo>
                    <a:pt x="38" y="451"/>
                    <a:pt x="38" y="451"/>
                    <a:pt x="38" y="451"/>
                  </a:cubicBezTo>
                  <a:cubicBezTo>
                    <a:pt x="114" y="260"/>
                    <a:pt x="114" y="260"/>
                    <a:pt x="114" y="260"/>
                  </a:cubicBezTo>
                  <a:cubicBezTo>
                    <a:pt x="141" y="116"/>
                    <a:pt x="141" y="116"/>
                    <a:pt x="141" y="116"/>
                  </a:cubicBezTo>
                  <a:cubicBezTo>
                    <a:pt x="143" y="0"/>
                    <a:pt x="143" y="0"/>
                    <a:pt x="143" y="0"/>
                  </a:cubicBezTo>
                  <a:lnTo>
                    <a:pt x="91" y="2"/>
                  </a:lnTo>
                  <a:close/>
                </a:path>
              </a:pathLst>
            </a:custGeom>
            <a:solidFill>
              <a:srgbClr val="5400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108" name="îSḻiḑé">
              <a:extLst>
                <a:ext uri="{FF2B5EF4-FFF2-40B4-BE49-F238E27FC236}">
                  <a16:creationId xmlns:a16="http://schemas.microsoft.com/office/drawing/2014/main" id="{DFBBC211-17D0-4F78-9055-AE2BDB4F8DA5}"/>
                </a:ext>
              </a:extLst>
            </p:cNvPr>
            <p:cNvSpPr/>
            <p:nvPr/>
          </p:nvSpPr>
          <p:spPr bwMode="auto">
            <a:xfrm>
              <a:off x="1491811" y="4001296"/>
              <a:ext cx="68957" cy="326245"/>
            </a:xfrm>
            <a:custGeom>
              <a:avLst/>
              <a:gdLst>
                <a:gd name="T0" fmla="*/ 89 w 89"/>
                <a:gd name="T1" fmla="*/ 159 h 394"/>
                <a:gd name="T2" fmla="*/ 72 w 89"/>
                <a:gd name="T3" fmla="*/ 19 h 394"/>
                <a:gd name="T4" fmla="*/ 0 w 89"/>
                <a:gd name="T5" fmla="*/ 0 h 394"/>
                <a:gd name="T6" fmla="*/ 55 w 89"/>
                <a:gd name="T7" fmla="*/ 99 h 394"/>
                <a:gd name="T8" fmla="*/ 46 w 89"/>
                <a:gd name="T9" fmla="*/ 394 h 394"/>
                <a:gd name="T10" fmla="*/ 89 w 89"/>
                <a:gd name="T11" fmla="*/ 159 h 394"/>
              </a:gdLst>
              <a:ahLst/>
              <a:cxnLst>
                <a:cxn ang="0">
                  <a:pos x="T0" y="T1"/>
                </a:cxn>
                <a:cxn ang="0">
                  <a:pos x="T2" y="T3"/>
                </a:cxn>
                <a:cxn ang="0">
                  <a:pos x="T4" y="T5"/>
                </a:cxn>
                <a:cxn ang="0">
                  <a:pos x="T6" y="T7"/>
                </a:cxn>
                <a:cxn ang="0">
                  <a:pos x="T8" y="T9"/>
                </a:cxn>
                <a:cxn ang="0">
                  <a:pos x="T10" y="T11"/>
                </a:cxn>
              </a:cxnLst>
              <a:rect l="0" t="0" r="r" b="b"/>
              <a:pathLst>
                <a:path w="89" h="394">
                  <a:moveTo>
                    <a:pt x="89" y="159"/>
                  </a:moveTo>
                  <a:lnTo>
                    <a:pt x="72" y="19"/>
                  </a:lnTo>
                  <a:lnTo>
                    <a:pt x="0" y="0"/>
                  </a:lnTo>
                  <a:lnTo>
                    <a:pt x="55" y="99"/>
                  </a:lnTo>
                  <a:lnTo>
                    <a:pt x="46" y="394"/>
                  </a:lnTo>
                  <a:lnTo>
                    <a:pt x="89" y="159"/>
                  </a:lnTo>
                  <a:close/>
                </a:path>
              </a:pathLst>
            </a:custGeom>
            <a:solidFill>
              <a:srgbClr val="3F00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3" name="矩形 2"/>
            <p:cNvSpPr/>
            <p:nvPr/>
          </p:nvSpPr>
          <p:spPr>
            <a:xfrm>
              <a:off x="1956548" y="3353990"/>
              <a:ext cx="1391684" cy="769441"/>
            </a:xfrm>
            <a:prstGeom prst="rect">
              <a:avLst/>
            </a:prstGeom>
          </p:spPr>
          <p:txBody>
            <a:bodyPr wrap="square">
              <a:spAutoFit/>
            </a:bodyPr>
            <a:lstStyle/>
            <a:p>
              <a:pPr algn="ctr" defTabSz="410751" fontAlgn="auto" hangingPunct="0">
                <a:lnSpc>
                  <a:spcPct val="100000"/>
                </a:lnSpc>
                <a:spcBef>
                  <a:spcPts val="0"/>
                </a:spcBef>
                <a:spcAft>
                  <a:spcPts val="0"/>
                </a:spcAft>
                <a:buNone/>
              </a:pPr>
              <a:r>
                <a:rPr lang="zh-TW" altLang="en-US" sz="4400" dirty="0">
                  <a:effectLst>
                    <a:outerShdw blurRad="38100" dist="38100" dir="2700000" algn="tl">
                      <a:srgbClr val="000000">
                        <a:alpha val="43137"/>
                      </a:srgbClr>
                    </a:outerShdw>
                  </a:effectLst>
                  <a:latin typeface="+mn-ea"/>
                  <a:cs typeface="Helvetica Light"/>
                  <a:sym typeface="Helvetica Light"/>
                </a:rPr>
                <a:t>英語</a:t>
              </a:r>
            </a:p>
          </p:txBody>
        </p:sp>
      </p:grpSp>
      <p:pic>
        <p:nvPicPr>
          <p:cNvPr id="111" name="圖片 1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grpSp>
        <p:nvGrpSpPr>
          <p:cNvPr id="112" name="群組 111"/>
          <p:cNvGrpSpPr/>
          <p:nvPr/>
        </p:nvGrpSpPr>
        <p:grpSpPr>
          <a:xfrm>
            <a:off x="5161072" y="1730024"/>
            <a:ext cx="6225523" cy="4213995"/>
            <a:chOff x="3934320" y="2788568"/>
            <a:chExt cx="8854077" cy="5993237"/>
          </a:xfrm>
        </p:grpSpPr>
        <p:grpSp>
          <p:nvGrpSpPr>
            <p:cNvPr id="113" name="群組 112"/>
            <p:cNvGrpSpPr/>
            <p:nvPr/>
          </p:nvGrpSpPr>
          <p:grpSpPr>
            <a:xfrm>
              <a:off x="3934320" y="4926303"/>
              <a:ext cx="1620000" cy="1623253"/>
              <a:chOff x="2739627" y="3020473"/>
              <a:chExt cx="1620000" cy="1623253"/>
            </a:xfrm>
          </p:grpSpPr>
          <p:pic>
            <p:nvPicPr>
              <p:cNvPr id="160" name="圖片 15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9627" y="3020473"/>
                <a:ext cx="1620000" cy="1075125"/>
              </a:xfrm>
              <a:prstGeom prst="rect">
                <a:avLst/>
              </a:prstGeom>
              <a:ln>
                <a:noFill/>
              </a:ln>
              <a:effectLst>
                <a:outerShdw blurRad="292100" dist="139700" dir="2700000" algn="tl" rotWithShape="0">
                  <a:srgbClr val="333333">
                    <a:alpha val="65000"/>
                  </a:srgbClr>
                </a:outerShdw>
              </a:effectLst>
            </p:spPr>
          </p:pic>
          <p:sp>
            <p:nvSpPr>
              <p:cNvPr id="161" name="矩形 160"/>
              <p:cNvSpPr/>
              <p:nvPr/>
            </p:nvSpPr>
            <p:spPr>
              <a:xfrm>
                <a:off x="2915165" y="4167606"/>
                <a:ext cx="1268925" cy="476120"/>
              </a:xfrm>
              <a:prstGeom prst="rect">
                <a:avLst/>
              </a:prstGeom>
            </p:spPr>
            <p:txBody>
              <a:bodyPr wrap="square">
                <a:spAutoFit/>
              </a:bodyPr>
              <a:lstStyle/>
              <a:p>
                <a:pPr algn="ctr">
                  <a:buNone/>
                </a:pPr>
                <a:r>
                  <a:rPr lang="zh-TW" altLang="en-US" sz="1969" dirty="0">
                    <a:solidFill>
                      <a:schemeClr val="accent1">
                        <a:lumMod val="50000"/>
                      </a:schemeClr>
                    </a:solidFill>
                    <a:latin typeface="+mn-ea"/>
                    <a:ea typeface="+mn-ea"/>
                  </a:rPr>
                  <a:t>德語</a:t>
                </a:r>
              </a:p>
            </p:txBody>
          </p:sp>
        </p:grpSp>
        <p:grpSp>
          <p:nvGrpSpPr>
            <p:cNvPr id="114" name="群組 113"/>
            <p:cNvGrpSpPr/>
            <p:nvPr/>
          </p:nvGrpSpPr>
          <p:grpSpPr>
            <a:xfrm>
              <a:off x="3934320" y="7158551"/>
              <a:ext cx="1620000" cy="1623253"/>
              <a:chOff x="-10018643" y="6373046"/>
              <a:chExt cx="1620000" cy="1623253"/>
            </a:xfrm>
          </p:grpSpPr>
          <p:pic>
            <p:nvPicPr>
              <p:cNvPr id="158" name="圖片 1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18643" y="6373046"/>
                <a:ext cx="1620000" cy="1079578"/>
              </a:xfrm>
              <a:prstGeom prst="rect">
                <a:avLst/>
              </a:prstGeom>
              <a:ln>
                <a:noFill/>
              </a:ln>
              <a:effectLst>
                <a:outerShdw blurRad="292100" dist="139700" dir="2700000" algn="tl" rotWithShape="0">
                  <a:srgbClr val="333333">
                    <a:alpha val="65000"/>
                  </a:srgbClr>
                </a:outerShdw>
              </a:effectLst>
            </p:spPr>
          </p:pic>
          <p:sp>
            <p:nvSpPr>
              <p:cNvPr id="159" name="矩形 158"/>
              <p:cNvSpPr/>
              <p:nvPr/>
            </p:nvSpPr>
            <p:spPr>
              <a:xfrm>
                <a:off x="-9861106" y="7520179"/>
                <a:ext cx="1304928" cy="476120"/>
              </a:xfrm>
              <a:prstGeom prst="rect">
                <a:avLst/>
              </a:prstGeom>
            </p:spPr>
            <p:txBody>
              <a:bodyPr wrap="square">
                <a:spAutoFit/>
              </a:bodyPr>
              <a:lstStyle/>
              <a:p>
                <a:pPr algn="ctr">
                  <a:buNone/>
                </a:pPr>
                <a:r>
                  <a:rPr lang="zh-TW" altLang="en-US" sz="1969" dirty="0">
                    <a:solidFill>
                      <a:schemeClr val="accent1">
                        <a:lumMod val="50000"/>
                      </a:schemeClr>
                    </a:solidFill>
                    <a:latin typeface="+mn-ea"/>
                    <a:ea typeface="+mn-ea"/>
                  </a:rPr>
                  <a:t>西語</a:t>
                </a:r>
              </a:p>
            </p:txBody>
          </p:sp>
        </p:grpSp>
        <p:grpSp>
          <p:nvGrpSpPr>
            <p:cNvPr id="115" name="群組 114"/>
            <p:cNvGrpSpPr/>
            <p:nvPr/>
          </p:nvGrpSpPr>
          <p:grpSpPr>
            <a:xfrm>
              <a:off x="6106290" y="4926303"/>
              <a:ext cx="1620000" cy="1623254"/>
              <a:chOff x="6768424" y="4529905"/>
              <a:chExt cx="1620000" cy="1623254"/>
            </a:xfrm>
          </p:grpSpPr>
          <p:pic>
            <p:nvPicPr>
              <p:cNvPr id="156" name="圖片 1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68424" y="4529905"/>
                <a:ext cx="1620000" cy="1079578"/>
              </a:xfrm>
              <a:prstGeom prst="rect">
                <a:avLst/>
              </a:prstGeom>
              <a:ln>
                <a:noFill/>
              </a:ln>
              <a:effectLst>
                <a:outerShdw blurRad="292100" dist="139700" dir="2700000" algn="tl" rotWithShape="0">
                  <a:srgbClr val="333333">
                    <a:alpha val="65000"/>
                  </a:srgbClr>
                </a:outerShdw>
              </a:effectLst>
            </p:spPr>
          </p:pic>
          <p:sp>
            <p:nvSpPr>
              <p:cNvPr id="157" name="矩形 156"/>
              <p:cNvSpPr/>
              <p:nvPr/>
            </p:nvSpPr>
            <p:spPr>
              <a:xfrm>
                <a:off x="7086894" y="5677039"/>
                <a:ext cx="983062" cy="476120"/>
              </a:xfrm>
              <a:prstGeom prst="rect">
                <a:avLst/>
              </a:prstGeom>
            </p:spPr>
            <p:txBody>
              <a:bodyPr wrap="none">
                <a:spAutoFit/>
              </a:bodyPr>
              <a:lstStyle/>
              <a:p>
                <a:pPr algn="ctr">
                  <a:buNone/>
                </a:pPr>
                <a:r>
                  <a:rPr lang="zh-TW" altLang="en-US" sz="1969" dirty="0">
                    <a:solidFill>
                      <a:schemeClr val="accent1">
                        <a:lumMod val="50000"/>
                      </a:schemeClr>
                    </a:solidFill>
                    <a:latin typeface="+mn-ea"/>
                    <a:ea typeface="+mn-ea"/>
                  </a:rPr>
                  <a:t>日語</a:t>
                </a:r>
              </a:p>
            </p:txBody>
          </p:sp>
        </p:grpSp>
        <p:grpSp>
          <p:nvGrpSpPr>
            <p:cNvPr id="116" name="群組 115"/>
            <p:cNvGrpSpPr/>
            <p:nvPr/>
          </p:nvGrpSpPr>
          <p:grpSpPr>
            <a:xfrm>
              <a:off x="3934320" y="2859441"/>
              <a:ext cx="1620000" cy="1623254"/>
              <a:chOff x="2735976" y="1301391"/>
              <a:chExt cx="1620000" cy="1623254"/>
            </a:xfrm>
          </p:grpSpPr>
          <p:pic>
            <p:nvPicPr>
              <p:cNvPr id="154" name="圖片 15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35976" y="1301391"/>
                <a:ext cx="1620000" cy="1079578"/>
              </a:xfrm>
              <a:prstGeom prst="rect">
                <a:avLst/>
              </a:prstGeom>
              <a:ln>
                <a:noFill/>
              </a:ln>
              <a:effectLst>
                <a:outerShdw blurRad="292100" dist="139700" dir="2700000" algn="tl" rotWithShape="0">
                  <a:srgbClr val="333333">
                    <a:alpha val="65000"/>
                  </a:srgbClr>
                </a:outerShdw>
              </a:effectLst>
            </p:spPr>
          </p:pic>
          <p:sp>
            <p:nvSpPr>
              <p:cNvPr id="155" name="矩形 154"/>
              <p:cNvSpPr/>
              <p:nvPr/>
            </p:nvSpPr>
            <p:spPr>
              <a:xfrm>
                <a:off x="3054446" y="2448525"/>
                <a:ext cx="983062" cy="476120"/>
              </a:xfrm>
              <a:prstGeom prst="rect">
                <a:avLst/>
              </a:prstGeom>
            </p:spPr>
            <p:txBody>
              <a:bodyPr wrap="none">
                <a:spAutoFit/>
              </a:bodyPr>
              <a:lstStyle/>
              <a:p>
                <a:pPr algn="ctr">
                  <a:buNone/>
                </a:pPr>
                <a:r>
                  <a:rPr lang="zh-TW" altLang="en-US" sz="1969" dirty="0">
                    <a:solidFill>
                      <a:schemeClr val="accent1">
                        <a:lumMod val="50000"/>
                      </a:schemeClr>
                    </a:solidFill>
                    <a:latin typeface="+mn-ea"/>
                    <a:ea typeface="+mn-ea"/>
                  </a:rPr>
                  <a:t>法語</a:t>
                </a:r>
              </a:p>
            </p:txBody>
          </p:sp>
        </p:grpSp>
        <p:grpSp>
          <p:nvGrpSpPr>
            <p:cNvPr id="119" name="群組 118"/>
            <p:cNvGrpSpPr/>
            <p:nvPr/>
          </p:nvGrpSpPr>
          <p:grpSpPr>
            <a:xfrm>
              <a:off x="8512400" y="2859441"/>
              <a:ext cx="1620000" cy="1623254"/>
              <a:chOff x="6516216" y="907654"/>
              <a:chExt cx="1620000" cy="1623254"/>
            </a:xfrm>
          </p:grpSpPr>
          <p:pic>
            <p:nvPicPr>
              <p:cNvPr id="152" name="圖片 15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6216" y="907654"/>
                <a:ext cx="1620000" cy="1079578"/>
              </a:xfrm>
              <a:prstGeom prst="rect">
                <a:avLst/>
              </a:prstGeom>
              <a:ln>
                <a:noFill/>
              </a:ln>
              <a:effectLst>
                <a:outerShdw blurRad="292100" dist="139700" dir="2700000" algn="tl" rotWithShape="0">
                  <a:srgbClr val="333333">
                    <a:alpha val="65000"/>
                  </a:srgbClr>
                </a:outerShdw>
              </a:effectLst>
            </p:spPr>
          </p:pic>
          <p:sp>
            <p:nvSpPr>
              <p:cNvPr id="153" name="矩形 152"/>
              <p:cNvSpPr/>
              <p:nvPr/>
            </p:nvSpPr>
            <p:spPr>
              <a:xfrm>
                <a:off x="6691754" y="2054788"/>
                <a:ext cx="1268925" cy="476120"/>
              </a:xfrm>
              <a:prstGeom prst="rect">
                <a:avLst/>
              </a:prstGeom>
            </p:spPr>
            <p:txBody>
              <a:bodyPr wrap="square">
                <a:spAutoFit/>
              </a:bodyPr>
              <a:lstStyle/>
              <a:p>
                <a:pPr algn="ctr">
                  <a:buNone/>
                </a:pPr>
                <a:r>
                  <a:rPr lang="zh-TW" altLang="en-US" sz="1969" dirty="0">
                    <a:solidFill>
                      <a:schemeClr val="accent1">
                        <a:lumMod val="50000"/>
                      </a:schemeClr>
                    </a:solidFill>
                    <a:latin typeface="+mn-ea"/>
                    <a:ea typeface="+mn-ea"/>
                  </a:rPr>
                  <a:t>韓語</a:t>
                </a:r>
              </a:p>
            </p:txBody>
          </p:sp>
        </p:grpSp>
        <p:grpSp>
          <p:nvGrpSpPr>
            <p:cNvPr id="120" name="群組 119"/>
            <p:cNvGrpSpPr/>
            <p:nvPr/>
          </p:nvGrpSpPr>
          <p:grpSpPr>
            <a:xfrm>
              <a:off x="8278260" y="4926303"/>
              <a:ext cx="1701209" cy="1623254"/>
              <a:chOff x="11495592" y="1301183"/>
              <a:chExt cx="1701209" cy="1623254"/>
            </a:xfrm>
          </p:grpSpPr>
          <p:pic>
            <p:nvPicPr>
              <p:cNvPr id="150" name="圖片 14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36196" y="1301183"/>
                <a:ext cx="1620000" cy="1079578"/>
              </a:xfrm>
              <a:prstGeom prst="rect">
                <a:avLst/>
              </a:prstGeom>
            </p:spPr>
          </p:pic>
          <p:sp>
            <p:nvSpPr>
              <p:cNvPr id="151" name="矩形 150"/>
              <p:cNvSpPr/>
              <p:nvPr/>
            </p:nvSpPr>
            <p:spPr>
              <a:xfrm>
                <a:off x="11495592" y="2448317"/>
                <a:ext cx="1701209" cy="476120"/>
              </a:xfrm>
              <a:prstGeom prst="rect">
                <a:avLst/>
              </a:prstGeom>
            </p:spPr>
            <p:txBody>
              <a:bodyPr wrap="square">
                <a:spAutoFit/>
              </a:bodyPr>
              <a:lstStyle/>
              <a:p>
                <a:pPr algn="ctr">
                  <a:buNone/>
                </a:pPr>
                <a:r>
                  <a:rPr lang="zh-TW" altLang="en-US" sz="1969" dirty="0">
                    <a:solidFill>
                      <a:schemeClr val="accent1">
                        <a:lumMod val="50000"/>
                      </a:schemeClr>
                    </a:solidFill>
                    <a:latin typeface="+mn-ea"/>
                    <a:ea typeface="+mn-ea"/>
                  </a:rPr>
                  <a:t>越南語</a:t>
                </a:r>
              </a:p>
            </p:txBody>
          </p:sp>
        </p:grpSp>
        <p:grpSp>
          <p:nvGrpSpPr>
            <p:cNvPr id="132" name="群組 131"/>
            <p:cNvGrpSpPr/>
            <p:nvPr/>
          </p:nvGrpSpPr>
          <p:grpSpPr>
            <a:xfrm>
              <a:off x="8413840" y="7158551"/>
              <a:ext cx="1620000" cy="1623254"/>
              <a:chOff x="4699987" y="4650817"/>
              <a:chExt cx="1620000" cy="1623254"/>
            </a:xfrm>
          </p:grpSpPr>
          <p:sp>
            <p:nvSpPr>
              <p:cNvPr id="148" name="矩形 147"/>
              <p:cNvSpPr/>
              <p:nvPr/>
            </p:nvSpPr>
            <p:spPr>
              <a:xfrm>
                <a:off x="4793593" y="5797951"/>
                <a:ext cx="1432787" cy="476120"/>
              </a:xfrm>
              <a:prstGeom prst="rect">
                <a:avLst/>
              </a:prstGeom>
            </p:spPr>
            <p:txBody>
              <a:bodyPr wrap="square">
                <a:spAutoFit/>
              </a:bodyPr>
              <a:lstStyle/>
              <a:p>
                <a:pPr algn="ctr">
                  <a:buNone/>
                </a:pPr>
                <a:r>
                  <a:rPr lang="zh-TW" altLang="en-US" sz="1969" dirty="0">
                    <a:solidFill>
                      <a:schemeClr val="accent1">
                        <a:lumMod val="50000"/>
                      </a:schemeClr>
                    </a:solidFill>
                    <a:latin typeface="+mn-ea"/>
                    <a:ea typeface="+mn-ea"/>
                  </a:rPr>
                  <a:t>泰語</a:t>
                </a:r>
              </a:p>
            </p:txBody>
          </p:sp>
          <p:pic>
            <p:nvPicPr>
              <p:cNvPr id="149" name="圖片 1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99987" y="4650817"/>
                <a:ext cx="1620000" cy="1080000"/>
              </a:xfrm>
              <a:prstGeom prst="rect">
                <a:avLst/>
              </a:prstGeom>
              <a:ln>
                <a:noFill/>
              </a:ln>
              <a:effectLst>
                <a:outerShdw blurRad="292100" dist="139700" dir="2700000" algn="tl" rotWithShape="0">
                  <a:srgbClr val="333333">
                    <a:alpha val="65000"/>
                  </a:srgbClr>
                </a:outerShdw>
              </a:effectLst>
            </p:spPr>
          </p:pic>
        </p:grpSp>
        <p:grpSp>
          <p:nvGrpSpPr>
            <p:cNvPr id="133" name="群組 132"/>
            <p:cNvGrpSpPr/>
            <p:nvPr/>
          </p:nvGrpSpPr>
          <p:grpSpPr>
            <a:xfrm>
              <a:off x="6174080" y="7158551"/>
              <a:ext cx="1620000" cy="1555720"/>
              <a:chOff x="6252306" y="7320197"/>
              <a:chExt cx="1620000" cy="1555720"/>
            </a:xfrm>
          </p:grpSpPr>
          <p:sp>
            <p:nvSpPr>
              <p:cNvPr id="146" name="矩形 145"/>
              <p:cNvSpPr/>
              <p:nvPr/>
            </p:nvSpPr>
            <p:spPr>
              <a:xfrm>
                <a:off x="6390670" y="8399797"/>
                <a:ext cx="1343274" cy="476120"/>
              </a:xfrm>
              <a:prstGeom prst="rect">
                <a:avLst/>
              </a:prstGeom>
            </p:spPr>
            <p:txBody>
              <a:bodyPr wrap="none">
                <a:spAutoFit/>
              </a:bodyPr>
              <a:lstStyle/>
              <a:p>
                <a:pPr algn="ctr">
                  <a:buNone/>
                </a:pPr>
                <a:r>
                  <a:rPr lang="zh-TW" altLang="en-US" sz="1969" dirty="0">
                    <a:solidFill>
                      <a:schemeClr val="accent1">
                        <a:lumMod val="50000"/>
                      </a:schemeClr>
                    </a:solidFill>
                    <a:latin typeface="+mn-ea"/>
                    <a:ea typeface="+mn-ea"/>
                  </a:rPr>
                  <a:t>印尼語</a:t>
                </a:r>
              </a:p>
            </p:txBody>
          </p:sp>
          <p:pic>
            <p:nvPicPr>
              <p:cNvPr id="147" name="圖片 1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52306" y="7320197"/>
                <a:ext cx="1620000" cy="1080000"/>
              </a:xfrm>
              <a:prstGeom prst="rect">
                <a:avLst/>
              </a:prstGeom>
              <a:ln>
                <a:noFill/>
              </a:ln>
              <a:effectLst>
                <a:outerShdw blurRad="292100" dist="139700" dir="2700000" algn="tl" rotWithShape="0">
                  <a:srgbClr val="333333">
                    <a:alpha val="65000"/>
                  </a:srgbClr>
                </a:outerShdw>
              </a:effectLst>
            </p:spPr>
          </p:pic>
        </p:grpSp>
        <p:grpSp>
          <p:nvGrpSpPr>
            <p:cNvPr id="134" name="群組 133"/>
            <p:cNvGrpSpPr/>
            <p:nvPr/>
          </p:nvGrpSpPr>
          <p:grpSpPr>
            <a:xfrm>
              <a:off x="5953360" y="2859441"/>
              <a:ext cx="2160000" cy="1589685"/>
              <a:chOff x="5796077" y="3078461"/>
              <a:chExt cx="2160000" cy="1589685"/>
            </a:xfrm>
          </p:grpSpPr>
          <p:sp>
            <p:nvSpPr>
              <p:cNvPr id="144" name="矩形 143"/>
              <p:cNvSpPr/>
              <p:nvPr/>
            </p:nvSpPr>
            <p:spPr>
              <a:xfrm>
                <a:off x="6204443" y="4192026"/>
                <a:ext cx="1343275" cy="476120"/>
              </a:xfrm>
              <a:prstGeom prst="rect">
                <a:avLst/>
              </a:prstGeom>
            </p:spPr>
            <p:txBody>
              <a:bodyPr wrap="none">
                <a:spAutoFit/>
              </a:bodyPr>
              <a:lstStyle/>
              <a:p>
                <a:pPr algn="ctr">
                  <a:buNone/>
                </a:pPr>
                <a:r>
                  <a:rPr lang="zh-TW" altLang="en-US" sz="1969" dirty="0">
                    <a:solidFill>
                      <a:schemeClr val="accent1">
                        <a:lumMod val="50000"/>
                      </a:schemeClr>
                    </a:solidFill>
                    <a:latin typeface="+mn-ea"/>
                    <a:ea typeface="+mn-ea"/>
                  </a:rPr>
                  <a:t>馬來語</a:t>
                </a:r>
              </a:p>
            </p:txBody>
          </p:sp>
          <p:pic>
            <p:nvPicPr>
              <p:cNvPr id="145" name="圖片 1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96077" y="3078461"/>
                <a:ext cx="2160000" cy="1080000"/>
              </a:xfrm>
              <a:prstGeom prst="rect">
                <a:avLst/>
              </a:prstGeom>
              <a:ln>
                <a:noFill/>
              </a:ln>
              <a:effectLst>
                <a:outerShdw blurRad="292100" dist="139700" dir="2700000" algn="tl" rotWithShape="0">
                  <a:srgbClr val="333333">
                    <a:alpha val="65000"/>
                  </a:srgbClr>
                </a:outerShdw>
              </a:effectLst>
            </p:spPr>
          </p:pic>
        </p:grpSp>
        <p:grpSp>
          <p:nvGrpSpPr>
            <p:cNvPr id="135" name="群組 134"/>
            <p:cNvGrpSpPr/>
            <p:nvPr/>
          </p:nvGrpSpPr>
          <p:grpSpPr>
            <a:xfrm>
              <a:off x="10788333" y="4855430"/>
              <a:ext cx="1877905" cy="1654727"/>
              <a:chOff x="13618222" y="2763830"/>
              <a:chExt cx="1877905" cy="1654727"/>
            </a:xfrm>
          </p:grpSpPr>
          <p:pic>
            <p:nvPicPr>
              <p:cNvPr id="142" name="圖片 14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619361" y="2763830"/>
                <a:ext cx="1618735" cy="1080000"/>
              </a:xfrm>
              <a:prstGeom prst="rect">
                <a:avLst/>
              </a:prstGeom>
              <a:ln>
                <a:noFill/>
              </a:ln>
              <a:effectLst>
                <a:outerShdw blurRad="292100" dist="139700" dir="2700000" algn="tl" rotWithShape="0">
                  <a:srgbClr val="333333">
                    <a:alpha val="65000"/>
                  </a:srgbClr>
                </a:outerShdw>
              </a:effectLst>
            </p:spPr>
          </p:pic>
          <p:sp>
            <p:nvSpPr>
              <p:cNvPr id="143" name="矩形 142"/>
              <p:cNvSpPr/>
              <p:nvPr/>
            </p:nvSpPr>
            <p:spPr>
              <a:xfrm>
                <a:off x="13618222" y="3942437"/>
                <a:ext cx="1877905" cy="476120"/>
              </a:xfrm>
              <a:prstGeom prst="rect">
                <a:avLst/>
              </a:prstGeom>
            </p:spPr>
            <p:txBody>
              <a:bodyPr wrap="square">
                <a:spAutoFit/>
              </a:bodyPr>
              <a:lstStyle/>
              <a:p>
                <a:pPr>
                  <a:buNone/>
                </a:pPr>
                <a:r>
                  <a:rPr lang="zh-TW" altLang="en-US" sz="1969" dirty="0">
                    <a:solidFill>
                      <a:schemeClr val="accent1">
                        <a:lumMod val="50000"/>
                      </a:schemeClr>
                    </a:solidFill>
                    <a:latin typeface="+mn-ea"/>
                    <a:ea typeface="+mn-ea"/>
                  </a:rPr>
                  <a:t>意第緒語</a:t>
                </a:r>
              </a:p>
            </p:txBody>
          </p:sp>
        </p:grpSp>
        <p:grpSp>
          <p:nvGrpSpPr>
            <p:cNvPr id="136" name="群組 135"/>
            <p:cNvGrpSpPr/>
            <p:nvPr/>
          </p:nvGrpSpPr>
          <p:grpSpPr>
            <a:xfrm>
              <a:off x="10910492" y="7087678"/>
              <a:ext cx="1877905" cy="1633830"/>
              <a:chOff x="14279265" y="5665046"/>
              <a:chExt cx="1877905" cy="1633830"/>
            </a:xfrm>
          </p:grpSpPr>
          <p:pic>
            <p:nvPicPr>
              <p:cNvPr id="140" name="圖片 13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279265" y="5665046"/>
                <a:ext cx="1621013" cy="1080000"/>
              </a:xfrm>
              <a:prstGeom prst="rect">
                <a:avLst/>
              </a:prstGeom>
              <a:ln>
                <a:noFill/>
              </a:ln>
              <a:effectLst>
                <a:outerShdw blurRad="292100" dist="139700" dir="2700000" algn="tl" rotWithShape="0">
                  <a:srgbClr val="333333">
                    <a:alpha val="65000"/>
                  </a:srgbClr>
                </a:outerShdw>
              </a:effectLst>
            </p:spPr>
          </p:pic>
          <p:sp>
            <p:nvSpPr>
              <p:cNvPr id="141" name="矩形 140"/>
              <p:cNvSpPr/>
              <p:nvPr/>
            </p:nvSpPr>
            <p:spPr>
              <a:xfrm>
                <a:off x="14582096" y="6822756"/>
                <a:ext cx="1575074" cy="476120"/>
              </a:xfrm>
              <a:prstGeom prst="rect">
                <a:avLst/>
              </a:prstGeom>
            </p:spPr>
            <p:txBody>
              <a:bodyPr wrap="square">
                <a:spAutoFit/>
              </a:bodyPr>
              <a:lstStyle/>
              <a:p>
                <a:pPr>
                  <a:buNone/>
                </a:pPr>
                <a:r>
                  <a:rPr lang="zh-TW" altLang="en-US" sz="1969" dirty="0">
                    <a:solidFill>
                      <a:schemeClr val="accent1">
                        <a:lumMod val="50000"/>
                      </a:schemeClr>
                    </a:solidFill>
                    <a:latin typeface="+mn-ea"/>
                    <a:ea typeface="+mn-ea"/>
                  </a:rPr>
                  <a:t>俄語</a:t>
                </a:r>
              </a:p>
            </p:txBody>
          </p:sp>
        </p:grpSp>
        <p:grpSp>
          <p:nvGrpSpPr>
            <p:cNvPr id="137" name="群組 136"/>
            <p:cNvGrpSpPr/>
            <p:nvPr/>
          </p:nvGrpSpPr>
          <p:grpSpPr>
            <a:xfrm>
              <a:off x="10788333" y="2788568"/>
              <a:ext cx="1877905" cy="1628248"/>
              <a:chOff x="10077114" y="628328"/>
              <a:chExt cx="1877905" cy="1628248"/>
            </a:xfrm>
          </p:grpSpPr>
          <p:pic>
            <p:nvPicPr>
              <p:cNvPr id="138" name="圖片 13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077114" y="628328"/>
                <a:ext cx="1621013" cy="1080000"/>
              </a:xfrm>
              <a:prstGeom prst="rect">
                <a:avLst/>
              </a:prstGeom>
              <a:ln>
                <a:noFill/>
              </a:ln>
              <a:effectLst>
                <a:outerShdw blurRad="292100" dist="139700" dir="2700000" algn="tl" rotWithShape="0">
                  <a:srgbClr val="333333">
                    <a:alpha val="65000"/>
                  </a:srgbClr>
                </a:outerShdw>
              </a:effectLst>
            </p:spPr>
          </p:pic>
          <p:sp>
            <p:nvSpPr>
              <p:cNvPr id="139" name="矩形 138"/>
              <p:cNvSpPr/>
              <p:nvPr/>
            </p:nvSpPr>
            <p:spPr>
              <a:xfrm>
                <a:off x="10077114" y="1780456"/>
                <a:ext cx="1877905" cy="476120"/>
              </a:xfrm>
              <a:prstGeom prst="rect">
                <a:avLst/>
              </a:prstGeom>
            </p:spPr>
            <p:txBody>
              <a:bodyPr wrap="square">
                <a:spAutoFit/>
              </a:bodyPr>
              <a:lstStyle/>
              <a:p>
                <a:pPr>
                  <a:buNone/>
                </a:pPr>
                <a:r>
                  <a:rPr lang="zh-TW" altLang="en-US" sz="1969" dirty="0">
                    <a:solidFill>
                      <a:schemeClr val="accent1">
                        <a:lumMod val="50000"/>
                      </a:schemeClr>
                    </a:solidFill>
                    <a:latin typeface="+mn-ea"/>
                    <a:ea typeface="+mn-ea"/>
                  </a:rPr>
                  <a:t>義大利語</a:t>
                </a:r>
              </a:p>
            </p:txBody>
          </p:sp>
        </p:grpSp>
      </p:grpSp>
      <p:sp>
        <p:nvSpPr>
          <p:cNvPr id="162" name="加號 161"/>
          <p:cNvSpPr/>
          <p:nvPr/>
        </p:nvSpPr>
        <p:spPr>
          <a:xfrm>
            <a:off x="4033822" y="3204373"/>
            <a:ext cx="850669" cy="840748"/>
          </a:xfrm>
          <a:prstGeom prst="mathPlus">
            <a:avLst/>
          </a:prstGeom>
          <a:solidFill>
            <a:srgbClr val="6DB8FF"/>
          </a:solidFill>
          <a:ln w="12700" cap="flat">
            <a:noFill/>
            <a:miter lim="400000"/>
          </a:ln>
          <a:effectLst/>
          <a:scene3d>
            <a:camera prst="orthographicFront"/>
            <a:lightRig rig="threePt" dir="t"/>
          </a:scene3d>
          <a:sp3d>
            <a:bevelT prst="angle"/>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fontAlgn="auto" hangingPunct="0">
              <a:lnSpc>
                <a:spcPct val="100000"/>
              </a:lnSpc>
              <a:spcBef>
                <a:spcPts val="0"/>
              </a:spcBef>
              <a:spcAft>
                <a:spcPts val="0"/>
              </a:spcAft>
              <a:buNone/>
            </a:pPr>
            <a:endParaRPr kumimoji="0" lang="zh-TW" altLang="en-US" sz="1828" b="0">
              <a:solidFill>
                <a:srgbClr val="FFFFFF"/>
              </a:solidFill>
              <a:latin typeface="Helvetica Light"/>
              <a:ea typeface="Helvetica Light"/>
              <a:cs typeface="Helvetica Light"/>
              <a:sym typeface="Helvetica Light"/>
            </a:endParaRPr>
          </a:p>
        </p:txBody>
      </p:sp>
    </p:spTree>
    <p:extLst>
      <p:ext uri="{BB962C8B-B14F-4D97-AF65-F5344CB8AC3E}">
        <p14:creationId xmlns:p14="http://schemas.microsoft.com/office/powerpoint/2010/main" val="7591742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图片 73" descr="图片包含 监视器, 屏幕, 电子产品, 电视&#10;&#10;描述已自动生成">
            <a:extLst>
              <a:ext uri="{FF2B5EF4-FFF2-40B4-BE49-F238E27FC236}">
                <a16:creationId xmlns:a16="http://schemas.microsoft.com/office/drawing/2014/main" id="{BE0AEBC0-C816-4999-AD4A-B6C3A23C87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93760"/>
            <a:ext cx="12192000" cy="6364240"/>
          </a:xfrm>
          <a:prstGeom prst="rect">
            <a:avLst/>
          </a:prstGeom>
        </p:spPr>
      </p:pic>
      <p:cxnSp>
        <p:nvCxnSpPr>
          <p:cNvPr id="158" name="Straight Connector 18">
            <a:extLst>
              <a:ext uri="{FF2B5EF4-FFF2-40B4-BE49-F238E27FC236}">
                <a16:creationId xmlns:a16="http://schemas.microsoft.com/office/drawing/2014/main" id="{3BEF7F98-B280-479A-BF17-49D662D86254}"/>
              </a:ext>
            </a:extLst>
          </p:cNvPr>
          <p:cNvCxnSpPr/>
          <p:nvPr/>
        </p:nvCxnSpPr>
        <p:spPr>
          <a:xfrm>
            <a:off x="6266996" y="2145921"/>
            <a:ext cx="0" cy="3168000"/>
          </a:xfrm>
          <a:prstGeom prst="line">
            <a:avLst/>
          </a:prstGeom>
          <a:noFill/>
          <a:ln w="19050" cap="flat" cmpd="sng" algn="ctr">
            <a:solidFill>
              <a:sysClr val="window" lastClr="FFFFFF">
                <a:lumMod val="65000"/>
              </a:sysClr>
            </a:solidFill>
            <a:prstDash val="sysDot"/>
            <a:miter lim="800000"/>
            <a:headEnd type="oval" w="sm" len="sm"/>
            <a:tailEnd type="oval" w="sm" len="sm"/>
          </a:ln>
          <a:effectLst/>
        </p:spPr>
      </p:cxnSp>
      <p:sp>
        <p:nvSpPr>
          <p:cNvPr id="161" name="矩形 160">
            <a:extLst>
              <a:ext uri="{FF2B5EF4-FFF2-40B4-BE49-F238E27FC236}">
                <a16:creationId xmlns:a16="http://schemas.microsoft.com/office/drawing/2014/main" id="{2C4E5C7B-519F-4739-8698-F645B3078191}"/>
              </a:ext>
            </a:extLst>
          </p:cNvPr>
          <p:cNvSpPr/>
          <p:nvPr/>
        </p:nvSpPr>
        <p:spPr>
          <a:xfrm>
            <a:off x="1410303" y="3560536"/>
            <a:ext cx="4761247" cy="1823576"/>
          </a:xfrm>
          <a:prstGeom prst="rect">
            <a:avLst/>
          </a:prstGeom>
        </p:spPr>
        <p:txBody>
          <a:bodyPr wrap="square">
            <a:spAutoFit/>
          </a:bodyPr>
          <a:lstStyle/>
          <a:p>
            <a:pPr defTabSz="914377">
              <a:lnSpc>
                <a:spcPct val="150000"/>
              </a:lnSpc>
              <a:defRPr/>
            </a:pPr>
            <a:r>
              <a:rPr lang="zh-TW" altLang="en-US" sz="2500" b="1" dirty="0">
                <a:effectLst>
                  <a:outerShdw blurRad="38100" dist="38100" dir="2700000" algn="tl">
                    <a:srgbClr val="000000">
                      <a:alpha val="43137"/>
                    </a:srgbClr>
                  </a:outerShdw>
                </a:effectLst>
                <a:cs typeface="+mn-ea"/>
                <a:sym typeface="+mn-lt"/>
              </a:rPr>
              <a:t>英文不好的，來文藻一定會變好</a:t>
            </a:r>
          </a:p>
          <a:p>
            <a:pPr defTabSz="914377">
              <a:lnSpc>
                <a:spcPct val="150000"/>
              </a:lnSpc>
              <a:defRPr/>
            </a:pPr>
            <a:r>
              <a:rPr lang="zh-TW" altLang="en-US" sz="2500" b="1" dirty="0">
                <a:effectLst>
                  <a:outerShdw blurRad="38100" dist="38100" dir="2700000" algn="tl">
                    <a:srgbClr val="000000">
                      <a:alpha val="43137"/>
                    </a:srgbClr>
                  </a:outerShdw>
                </a:effectLst>
                <a:cs typeface="+mn-ea"/>
                <a:sym typeface="+mn-lt"/>
              </a:rPr>
              <a:t>英文很好的，來文藻一定會更好</a:t>
            </a:r>
          </a:p>
          <a:p>
            <a:pPr defTabSz="914377">
              <a:lnSpc>
                <a:spcPct val="150000"/>
              </a:lnSpc>
              <a:defRPr/>
            </a:pPr>
            <a:r>
              <a:rPr lang="zh-TW" altLang="en-US" sz="2500" b="1" dirty="0">
                <a:solidFill>
                  <a:srgbClr val="FF0000"/>
                </a:solidFill>
                <a:effectLst>
                  <a:outerShdw blurRad="38100" dist="38100" dir="2700000" algn="tl">
                    <a:srgbClr val="000000">
                      <a:alpha val="43137"/>
                    </a:srgbClr>
                  </a:outerShdw>
                </a:effectLst>
                <a:cs typeface="+mn-ea"/>
                <a:sym typeface="+mn-lt"/>
              </a:rPr>
              <a:t>還可以免費學第二外語</a:t>
            </a:r>
            <a:r>
              <a:rPr lang="en-US" altLang="zh-TW" sz="2500" b="1" dirty="0">
                <a:solidFill>
                  <a:srgbClr val="FF0000"/>
                </a:solidFill>
                <a:effectLst>
                  <a:outerShdw blurRad="38100" dist="38100" dir="2700000" algn="tl">
                    <a:srgbClr val="000000">
                      <a:alpha val="43137"/>
                    </a:srgbClr>
                  </a:outerShdw>
                </a:effectLst>
                <a:cs typeface="+mn-ea"/>
                <a:sym typeface="+mn-lt"/>
              </a:rPr>
              <a:t>!!</a:t>
            </a:r>
          </a:p>
        </p:txBody>
      </p:sp>
      <p:sp>
        <p:nvSpPr>
          <p:cNvPr id="162" name="矩形 161">
            <a:extLst>
              <a:ext uri="{FF2B5EF4-FFF2-40B4-BE49-F238E27FC236}">
                <a16:creationId xmlns:a16="http://schemas.microsoft.com/office/drawing/2014/main" id="{07B108EE-D017-4DEE-A581-8BEEE8FF7983}"/>
              </a:ext>
            </a:extLst>
          </p:cNvPr>
          <p:cNvSpPr/>
          <p:nvPr/>
        </p:nvSpPr>
        <p:spPr>
          <a:xfrm>
            <a:off x="1512384" y="3275693"/>
            <a:ext cx="1353128" cy="95456"/>
          </a:xfrm>
          <a:prstGeom prst="rect">
            <a:avLst/>
          </a:prstGeom>
          <a:solidFill>
            <a:srgbClr val="F3B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65" name="矩形 164">
            <a:extLst>
              <a:ext uri="{FF2B5EF4-FFF2-40B4-BE49-F238E27FC236}">
                <a16:creationId xmlns:a16="http://schemas.microsoft.com/office/drawing/2014/main" id="{9D28B570-EFF9-4B67-8349-57CF9643C70C}"/>
              </a:ext>
            </a:extLst>
          </p:cNvPr>
          <p:cNvSpPr/>
          <p:nvPr/>
        </p:nvSpPr>
        <p:spPr>
          <a:xfrm>
            <a:off x="1410303" y="2340921"/>
            <a:ext cx="2650395" cy="669414"/>
          </a:xfrm>
          <a:prstGeom prst="rect">
            <a:avLst/>
          </a:prstGeom>
        </p:spPr>
        <p:txBody>
          <a:bodyPr wrap="square">
            <a:spAutoFit/>
          </a:bodyPr>
          <a:lstStyle/>
          <a:p>
            <a:pPr>
              <a:lnSpc>
                <a:spcPct val="150000"/>
              </a:lnSpc>
            </a:pPr>
            <a:r>
              <a:rPr lang="zh-TW" altLang="en-US" sz="2500" b="1" dirty="0">
                <a:solidFill>
                  <a:schemeClr val="tx1">
                    <a:lumMod val="65000"/>
                    <a:lumOff val="35000"/>
                  </a:schemeClr>
                </a:solidFill>
                <a:cs typeface="+mn-ea"/>
                <a:sym typeface="+mn-lt"/>
              </a:rPr>
              <a:t>英文採分級教學</a:t>
            </a:r>
            <a:r>
              <a:rPr lang="en-US" altLang="zh-TW" sz="2500" b="1" dirty="0">
                <a:solidFill>
                  <a:schemeClr val="tx1">
                    <a:lumMod val="65000"/>
                    <a:lumOff val="35000"/>
                  </a:schemeClr>
                </a:solidFill>
                <a:cs typeface="+mn-ea"/>
                <a:sym typeface="+mn-lt"/>
              </a:rPr>
              <a:t>!!</a:t>
            </a:r>
            <a:endParaRPr lang="zh-TW" altLang="en-US" sz="2500" b="1" dirty="0">
              <a:solidFill>
                <a:schemeClr val="tx1">
                  <a:lumMod val="65000"/>
                  <a:lumOff val="35000"/>
                </a:schemeClr>
              </a:solidFill>
              <a:cs typeface="+mn-ea"/>
              <a:sym typeface="+mn-lt"/>
            </a:endParaRPr>
          </a:p>
        </p:txBody>
      </p:sp>
      <p:grpSp>
        <p:nvGrpSpPr>
          <p:cNvPr id="166" name="49dd8653-174d-436d-8999-1f827691341e"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0C1E9801-1741-46E5-B52A-69E73F599ED0}"/>
              </a:ext>
            </a:extLst>
          </p:cNvPr>
          <p:cNvGrpSpPr>
            <a:grpSpLocks noChangeAspect="1"/>
          </p:cNvGrpSpPr>
          <p:nvPr>
            <p:custDataLst>
              <p:tags r:id="rId1"/>
            </p:custDataLst>
          </p:nvPr>
        </p:nvGrpSpPr>
        <p:grpSpPr>
          <a:xfrm>
            <a:off x="6646845" y="1623561"/>
            <a:ext cx="4306156" cy="4104637"/>
            <a:chOff x="3516313" y="968375"/>
            <a:chExt cx="5156200" cy="4914901"/>
          </a:xfrm>
        </p:grpSpPr>
        <p:sp>
          <p:nvSpPr>
            <p:cNvPr id="167" name="ísļíḓé">
              <a:extLst>
                <a:ext uri="{FF2B5EF4-FFF2-40B4-BE49-F238E27FC236}">
                  <a16:creationId xmlns:a16="http://schemas.microsoft.com/office/drawing/2014/main" id="{8761F4B3-5A4A-403A-845F-E79FFD129953}"/>
                </a:ext>
              </a:extLst>
            </p:cNvPr>
            <p:cNvSpPr/>
            <p:nvPr/>
          </p:nvSpPr>
          <p:spPr bwMode="auto">
            <a:xfrm>
              <a:off x="3529013" y="1409700"/>
              <a:ext cx="5143500" cy="4108450"/>
            </a:xfrm>
            <a:custGeom>
              <a:avLst/>
              <a:gdLst>
                <a:gd name="T0" fmla="*/ 1544 w 1558"/>
                <a:gd name="T1" fmla="*/ 0 h 1247"/>
                <a:gd name="T2" fmla="*/ 1505 w 1558"/>
                <a:gd name="T3" fmla="*/ 32 h 1247"/>
                <a:gd name="T4" fmla="*/ 1292 w 1558"/>
                <a:gd name="T5" fmla="*/ 241 h 1247"/>
                <a:gd name="T6" fmla="*/ 1416 w 1558"/>
                <a:gd name="T7" fmla="*/ 284 h 1247"/>
                <a:gd name="T8" fmla="*/ 1414 w 1558"/>
                <a:gd name="T9" fmla="*/ 290 h 1247"/>
                <a:gd name="T10" fmla="*/ 1390 w 1558"/>
                <a:gd name="T11" fmla="*/ 345 h 1247"/>
                <a:gd name="T12" fmla="*/ 1365 w 1558"/>
                <a:gd name="T13" fmla="*/ 398 h 1247"/>
                <a:gd name="T14" fmla="*/ 1233 w 1558"/>
                <a:gd name="T15" fmla="*/ 594 h 1247"/>
                <a:gd name="T16" fmla="*/ 1072 w 1558"/>
                <a:gd name="T17" fmla="*/ 765 h 1247"/>
                <a:gd name="T18" fmla="*/ 984 w 1558"/>
                <a:gd name="T19" fmla="*/ 842 h 1247"/>
                <a:gd name="T20" fmla="*/ 961 w 1558"/>
                <a:gd name="T21" fmla="*/ 860 h 1247"/>
                <a:gd name="T22" fmla="*/ 950 w 1558"/>
                <a:gd name="T23" fmla="*/ 869 h 1247"/>
                <a:gd name="T24" fmla="*/ 938 w 1558"/>
                <a:gd name="T25" fmla="*/ 878 h 1247"/>
                <a:gd name="T26" fmla="*/ 915 w 1558"/>
                <a:gd name="T27" fmla="*/ 896 h 1247"/>
                <a:gd name="T28" fmla="*/ 903 w 1558"/>
                <a:gd name="T29" fmla="*/ 904 h 1247"/>
                <a:gd name="T30" fmla="*/ 892 w 1558"/>
                <a:gd name="T31" fmla="*/ 913 h 1247"/>
                <a:gd name="T32" fmla="*/ 693 w 1558"/>
                <a:gd name="T33" fmla="*/ 997 h 1247"/>
                <a:gd name="T34" fmla="*/ 471 w 1558"/>
                <a:gd name="T35" fmla="*/ 1030 h 1247"/>
                <a:gd name="T36" fmla="*/ 242 w 1558"/>
                <a:gd name="T37" fmla="*/ 1030 h 1247"/>
                <a:gd name="T38" fmla="*/ 127 w 1558"/>
                <a:gd name="T39" fmla="*/ 1021 h 1247"/>
                <a:gd name="T40" fmla="*/ 71 w 1558"/>
                <a:gd name="T41" fmla="*/ 1015 h 1247"/>
                <a:gd name="T42" fmla="*/ 43 w 1558"/>
                <a:gd name="T43" fmla="*/ 1011 h 1247"/>
                <a:gd name="T44" fmla="*/ 29 w 1558"/>
                <a:gd name="T45" fmla="*/ 1009 h 1247"/>
                <a:gd name="T46" fmla="*/ 22 w 1558"/>
                <a:gd name="T47" fmla="*/ 1008 h 1247"/>
                <a:gd name="T48" fmla="*/ 19 w 1558"/>
                <a:gd name="T49" fmla="*/ 1007 h 1247"/>
                <a:gd name="T50" fmla="*/ 0 w 1558"/>
                <a:gd name="T51" fmla="*/ 1003 h 1247"/>
                <a:gd name="T52" fmla="*/ 0 w 1558"/>
                <a:gd name="T53" fmla="*/ 1246 h 1247"/>
                <a:gd name="T54" fmla="*/ 0 w 1558"/>
                <a:gd name="T55" fmla="*/ 1246 h 1247"/>
                <a:gd name="T56" fmla="*/ 9 w 1558"/>
                <a:gd name="T57" fmla="*/ 1246 h 1247"/>
                <a:gd name="T58" fmla="*/ 25 w 1558"/>
                <a:gd name="T59" fmla="*/ 1246 h 1247"/>
                <a:gd name="T60" fmla="*/ 57 w 1558"/>
                <a:gd name="T61" fmla="*/ 1247 h 1247"/>
                <a:gd name="T62" fmla="*/ 120 w 1558"/>
                <a:gd name="T63" fmla="*/ 1246 h 1247"/>
                <a:gd name="T64" fmla="*/ 245 w 1558"/>
                <a:gd name="T65" fmla="*/ 1239 h 1247"/>
                <a:gd name="T66" fmla="*/ 494 w 1558"/>
                <a:gd name="T67" fmla="*/ 1206 h 1247"/>
                <a:gd name="T68" fmla="*/ 739 w 1558"/>
                <a:gd name="T69" fmla="*/ 1136 h 1247"/>
                <a:gd name="T70" fmla="*/ 798 w 1558"/>
                <a:gd name="T71" fmla="*/ 1110 h 1247"/>
                <a:gd name="T72" fmla="*/ 856 w 1558"/>
                <a:gd name="T73" fmla="*/ 1080 h 1247"/>
                <a:gd name="T74" fmla="*/ 912 w 1558"/>
                <a:gd name="T75" fmla="*/ 1044 h 1247"/>
                <a:gd name="T76" fmla="*/ 964 w 1558"/>
                <a:gd name="T77" fmla="*/ 1002 h 1247"/>
                <a:gd name="T78" fmla="*/ 975 w 1558"/>
                <a:gd name="T79" fmla="*/ 991 h 1247"/>
                <a:gd name="T80" fmla="*/ 987 w 1558"/>
                <a:gd name="T81" fmla="*/ 981 h 1247"/>
                <a:gd name="T82" fmla="*/ 1009 w 1558"/>
                <a:gd name="T83" fmla="*/ 959 h 1247"/>
                <a:gd name="T84" fmla="*/ 1020 w 1558"/>
                <a:gd name="T85" fmla="*/ 949 h 1247"/>
                <a:gd name="T86" fmla="*/ 1031 w 1558"/>
                <a:gd name="T87" fmla="*/ 938 h 1247"/>
                <a:gd name="T88" fmla="*/ 1052 w 1558"/>
                <a:gd name="T89" fmla="*/ 916 h 1247"/>
                <a:gd name="T90" fmla="*/ 1135 w 1558"/>
                <a:gd name="T91" fmla="*/ 824 h 1247"/>
                <a:gd name="T92" fmla="*/ 1280 w 1558"/>
                <a:gd name="T93" fmla="*/ 627 h 1247"/>
                <a:gd name="T94" fmla="*/ 1391 w 1558"/>
                <a:gd name="T95" fmla="*/ 410 h 1247"/>
                <a:gd name="T96" fmla="*/ 1410 w 1558"/>
                <a:gd name="T97" fmla="*/ 353 h 1247"/>
                <a:gd name="T98" fmla="*/ 1427 w 1558"/>
                <a:gd name="T99" fmla="*/ 295 h 1247"/>
                <a:gd name="T100" fmla="*/ 1429 w 1558"/>
                <a:gd name="T101" fmla="*/ 289 h 1247"/>
                <a:gd name="T102" fmla="*/ 1558 w 1558"/>
                <a:gd name="T103" fmla="*/ 333 h 1247"/>
                <a:gd name="T104" fmla="*/ 1544 w 1558"/>
                <a:gd name="T105" fmla="*/ 0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8" h="1247">
                  <a:moveTo>
                    <a:pt x="1544" y="0"/>
                  </a:moveTo>
                  <a:cubicBezTo>
                    <a:pt x="1505" y="32"/>
                    <a:pt x="1505" y="32"/>
                    <a:pt x="1505" y="32"/>
                  </a:cubicBezTo>
                  <a:cubicBezTo>
                    <a:pt x="1292" y="241"/>
                    <a:pt x="1292" y="241"/>
                    <a:pt x="1292" y="241"/>
                  </a:cubicBezTo>
                  <a:cubicBezTo>
                    <a:pt x="1416" y="284"/>
                    <a:pt x="1416" y="284"/>
                    <a:pt x="1416" y="284"/>
                  </a:cubicBezTo>
                  <a:cubicBezTo>
                    <a:pt x="1415" y="286"/>
                    <a:pt x="1414" y="288"/>
                    <a:pt x="1414" y="290"/>
                  </a:cubicBezTo>
                  <a:cubicBezTo>
                    <a:pt x="1406" y="309"/>
                    <a:pt x="1398" y="327"/>
                    <a:pt x="1390" y="345"/>
                  </a:cubicBezTo>
                  <a:cubicBezTo>
                    <a:pt x="1382" y="363"/>
                    <a:pt x="1374" y="381"/>
                    <a:pt x="1365" y="398"/>
                  </a:cubicBezTo>
                  <a:cubicBezTo>
                    <a:pt x="1327" y="468"/>
                    <a:pt x="1282" y="533"/>
                    <a:pt x="1233" y="594"/>
                  </a:cubicBezTo>
                  <a:cubicBezTo>
                    <a:pt x="1183" y="655"/>
                    <a:pt x="1130" y="712"/>
                    <a:pt x="1072" y="765"/>
                  </a:cubicBezTo>
                  <a:cubicBezTo>
                    <a:pt x="1044" y="792"/>
                    <a:pt x="1014" y="817"/>
                    <a:pt x="984" y="842"/>
                  </a:cubicBezTo>
                  <a:cubicBezTo>
                    <a:pt x="977" y="848"/>
                    <a:pt x="969" y="854"/>
                    <a:pt x="961" y="860"/>
                  </a:cubicBezTo>
                  <a:cubicBezTo>
                    <a:pt x="950" y="869"/>
                    <a:pt x="950" y="869"/>
                    <a:pt x="950" y="869"/>
                  </a:cubicBezTo>
                  <a:cubicBezTo>
                    <a:pt x="938" y="878"/>
                    <a:pt x="938" y="878"/>
                    <a:pt x="938" y="878"/>
                  </a:cubicBezTo>
                  <a:cubicBezTo>
                    <a:pt x="931" y="884"/>
                    <a:pt x="923" y="890"/>
                    <a:pt x="915" y="896"/>
                  </a:cubicBezTo>
                  <a:cubicBezTo>
                    <a:pt x="903" y="904"/>
                    <a:pt x="903" y="904"/>
                    <a:pt x="903" y="904"/>
                  </a:cubicBezTo>
                  <a:cubicBezTo>
                    <a:pt x="899" y="907"/>
                    <a:pt x="895" y="910"/>
                    <a:pt x="892" y="913"/>
                  </a:cubicBezTo>
                  <a:cubicBezTo>
                    <a:pt x="834" y="953"/>
                    <a:pt x="765" y="979"/>
                    <a:pt x="693" y="997"/>
                  </a:cubicBezTo>
                  <a:cubicBezTo>
                    <a:pt x="621" y="1015"/>
                    <a:pt x="546" y="1025"/>
                    <a:pt x="471" y="1030"/>
                  </a:cubicBezTo>
                  <a:cubicBezTo>
                    <a:pt x="395" y="1035"/>
                    <a:pt x="318" y="1034"/>
                    <a:pt x="242" y="1030"/>
                  </a:cubicBezTo>
                  <a:cubicBezTo>
                    <a:pt x="204" y="1028"/>
                    <a:pt x="165" y="1025"/>
                    <a:pt x="127" y="1021"/>
                  </a:cubicBezTo>
                  <a:cubicBezTo>
                    <a:pt x="108" y="1019"/>
                    <a:pt x="90" y="1017"/>
                    <a:pt x="71" y="1015"/>
                  </a:cubicBezTo>
                  <a:cubicBezTo>
                    <a:pt x="61" y="1014"/>
                    <a:pt x="52" y="1012"/>
                    <a:pt x="43" y="1011"/>
                  </a:cubicBezTo>
                  <a:cubicBezTo>
                    <a:pt x="29" y="1009"/>
                    <a:pt x="29" y="1009"/>
                    <a:pt x="29" y="1009"/>
                  </a:cubicBezTo>
                  <a:cubicBezTo>
                    <a:pt x="22" y="1008"/>
                    <a:pt x="22" y="1008"/>
                    <a:pt x="22" y="1008"/>
                  </a:cubicBezTo>
                  <a:cubicBezTo>
                    <a:pt x="19" y="1007"/>
                    <a:pt x="19" y="1007"/>
                    <a:pt x="19" y="1007"/>
                  </a:cubicBezTo>
                  <a:cubicBezTo>
                    <a:pt x="19" y="1007"/>
                    <a:pt x="8" y="1005"/>
                    <a:pt x="0" y="1003"/>
                  </a:cubicBezTo>
                  <a:cubicBezTo>
                    <a:pt x="0" y="1246"/>
                    <a:pt x="0" y="1246"/>
                    <a:pt x="0" y="1246"/>
                  </a:cubicBezTo>
                  <a:cubicBezTo>
                    <a:pt x="0" y="1246"/>
                    <a:pt x="0" y="1246"/>
                    <a:pt x="0" y="1246"/>
                  </a:cubicBezTo>
                  <a:cubicBezTo>
                    <a:pt x="9" y="1246"/>
                    <a:pt x="9" y="1246"/>
                    <a:pt x="9" y="1246"/>
                  </a:cubicBezTo>
                  <a:cubicBezTo>
                    <a:pt x="25" y="1246"/>
                    <a:pt x="25" y="1246"/>
                    <a:pt x="25" y="1246"/>
                  </a:cubicBezTo>
                  <a:cubicBezTo>
                    <a:pt x="36" y="1246"/>
                    <a:pt x="46" y="1247"/>
                    <a:pt x="57" y="1247"/>
                  </a:cubicBezTo>
                  <a:cubicBezTo>
                    <a:pt x="78" y="1246"/>
                    <a:pt x="99" y="1246"/>
                    <a:pt x="120" y="1246"/>
                  </a:cubicBezTo>
                  <a:cubicBezTo>
                    <a:pt x="162" y="1244"/>
                    <a:pt x="203" y="1242"/>
                    <a:pt x="245" y="1239"/>
                  </a:cubicBezTo>
                  <a:cubicBezTo>
                    <a:pt x="328" y="1232"/>
                    <a:pt x="411" y="1222"/>
                    <a:pt x="494" y="1206"/>
                  </a:cubicBezTo>
                  <a:cubicBezTo>
                    <a:pt x="576" y="1189"/>
                    <a:pt x="659" y="1168"/>
                    <a:pt x="739" y="1136"/>
                  </a:cubicBezTo>
                  <a:cubicBezTo>
                    <a:pt x="759" y="1128"/>
                    <a:pt x="779" y="1119"/>
                    <a:pt x="798" y="1110"/>
                  </a:cubicBezTo>
                  <a:cubicBezTo>
                    <a:pt x="818" y="1101"/>
                    <a:pt x="837" y="1091"/>
                    <a:pt x="856" y="1080"/>
                  </a:cubicBezTo>
                  <a:cubicBezTo>
                    <a:pt x="875" y="1069"/>
                    <a:pt x="894" y="1057"/>
                    <a:pt x="912" y="1044"/>
                  </a:cubicBezTo>
                  <a:cubicBezTo>
                    <a:pt x="930" y="1031"/>
                    <a:pt x="947" y="1017"/>
                    <a:pt x="964" y="1002"/>
                  </a:cubicBezTo>
                  <a:cubicBezTo>
                    <a:pt x="968" y="998"/>
                    <a:pt x="972" y="995"/>
                    <a:pt x="975" y="991"/>
                  </a:cubicBezTo>
                  <a:cubicBezTo>
                    <a:pt x="987" y="981"/>
                    <a:pt x="987" y="981"/>
                    <a:pt x="987" y="981"/>
                  </a:cubicBezTo>
                  <a:cubicBezTo>
                    <a:pt x="994" y="974"/>
                    <a:pt x="1001" y="966"/>
                    <a:pt x="1009" y="959"/>
                  </a:cubicBezTo>
                  <a:cubicBezTo>
                    <a:pt x="1020" y="949"/>
                    <a:pt x="1020" y="949"/>
                    <a:pt x="1020" y="949"/>
                  </a:cubicBezTo>
                  <a:cubicBezTo>
                    <a:pt x="1031" y="938"/>
                    <a:pt x="1031" y="938"/>
                    <a:pt x="1031" y="938"/>
                  </a:cubicBezTo>
                  <a:cubicBezTo>
                    <a:pt x="1038" y="930"/>
                    <a:pt x="1045" y="923"/>
                    <a:pt x="1052" y="916"/>
                  </a:cubicBezTo>
                  <a:cubicBezTo>
                    <a:pt x="1081" y="886"/>
                    <a:pt x="1108" y="856"/>
                    <a:pt x="1135" y="824"/>
                  </a:cubicBezTo>
                  <a:cubicBezTo>
                    <a:pt x="1188" y="762"/>
                    <a:pt x="1236" y="696"/>
                    <a:pt x="1280" y="627"/>
                  </a:cubicBezTo>
                  <a:cubicBezTo>
                    <a:pt x="1323" y="558"/>
                    <a:pt x="1361" y="486"/>
                    <a:pt x="1391" y="410"/>
                  </a:cubicBezTo>
                  <a:cubicBezTo>
                    <a:pt x="1398" y="391"/>
                    <a:pt x="1404" y="372"/>
                    <a:pt x="1410" y="353"/>
                  </a:cubicBezTo>
                  <a:cubicBezTo>
                    <a:pt x="1416" y="333"/>
                    <a:pt x="1422" y="314"/>
                    <a:pt x="1427" y="295"/>
                  </a:cubicBezTo>
                  <a:cubicBezTo>
                    <a:pt x="1428" y="293"/>
                    <a:pt x="1428" y="291"/>
                    <a:pt x="1429" y="289"/>
                  </a:cubicBezTo>
                  <a:cubicBezTo>
                    <a:pt x="1558" y="333"/>
                    <a:pt x="1558" y="333"/>
                    <a:pt x="1558" y="333"/>
                  </a:cubicBezTo>
                  <a:lnTo>
                    <a:pt x="1544" y="0"/>
                  </a:lnTo>
                  <a:close/>
                </a:path>
              </a:pathLst>
            </a:custGeom>
            <a:solidFill>
              <a:srgbClr val="D0D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8" name="îṩlïḍê">
              <a:extLst>
                <a:ext uri="{FF2B5EF4-FFF2-40B4-BE49-F238E27FC236}">
                  <a16:creationId xmlns:a16="http://schemas.microsoft.com/office/drawing/2014/main" id="{A6416D06-4129-4EA6-BE80-92C9C0DA7E72}"/>
                </a:ext>
              </a:extLst>
            </p:cNvPr>
            <p:cNvSpPr/>
            <p:nvPr/>
          </p:nvSpPr>
          <p:spPr bwMode="auto">
            <a:xfrm>
              <a:off x="5641976" y="2743200"/>
              <a:ext cx="201613" cy="66675"/>
            </a:xfrm>
            <a:custGeom>
              <a:avLst/>
              <a:gdLst>
                <a:gd name="T0" fmla="*/ 0 w 61"/>
                <a:gd name="T1" fmla="*/ 17 h 20"/>
                <a:gd name="T2" fmla="*/ 61 w 61"/>
                <a:gd name="T3" fmla="*/ 0 h 20"/>
              </a:gdLst>
              <a:ahLst/>
              <a:cxnLst>
                <a:cxn ang="0">
                  <a:pos x="T0" y="T1"/>
                </a:cxn>
                <a:cxn ang="0">
                  <a:pos x="T2" y="T3"/>
                </a:cxn>
              </a:cxnLst>
              <a:rect l="0" t="0" r="r" b="b"/>
              <a:pathLst>
                <a:path w="61" h="20">
                  <a:moveTo>
                    <a:pt x="0" y="17"/>
                  </a:moveTo>
                  <a:cubicBezTo>
                    <a:pt x="21" y="20"/>
                    <a:pt x="44" y="13"/>
                    <a:pt x="61" y="0"/>
                  </a:cubicBezTo>
                </a:path>
              </a:pathLst>
            </a:custGeom>
            <a:noFill/>
            <a:ln w="52388" cap="rnd">
              <a:solidFill>
                <a:srgbClr val="D0DBFF"/>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cs typeface="+mn-ea"/>
                <a:sym typeface="+mn-lt"/>
              </a:endParaRPr>
            </a:p>
          </p:txBody>
        </p:sp>
        <p:sp>
          <p:nvSpPr>
            <p:cNvPr id="169" name="iṧliḍê">
              <a:extLst>
                <a:ext uri="{FF2B5EF4-FFF2-40B4-BE49-F238E27FC236}">
                  <a16:creationId xmlns:a16="http://schemas.microsoft.com/office/drawing/2014/main" id="{88AF7CC1-AA76-4A96-98A8-5CA871408CC2}"/>
                </a:ext>
              </a:extLst>
            </p:cNvPr>
            <p:cNvSpPr/>
            <p:nvPr/>
          </p:nvSpPr>
          <p:spPr bwMode="auto">
            <a:xfrm>
              <a:off x="3675063" y="3024188"/>
              <a:ext cx="1795463" cy="131763"/>
            </a:xfrm>
            <a:custGeom>
              <a:avLst/>
              <a:gdLst>
                <a:gd name="T0" fmla="*/ 524 w 544"/>
                <a:gd name="T1" fmla="*/ 40 h 40"/>
                <a:gd name="T2" fmla="*/ 20 w 544"/>
                <a:gd name="T3" fmla="*/ 40 h 40"/>
                <a:gd name="T4" fmla="*/ 0 w 544"/>
                <a:gd name="T5" fmla="*/ 20 h 40"/>
                <a:gd name="T6" fmla="*/ 0 w 544"/>
                <a:gd name="T7" fmla="*/ 20 h 40"/>
                <a:gd name="T8" fmla="*/ 20 w 544"/>
                <a:gd name="T9" fmla="*/ 0 h 40"/>
                <a:gd name="T10" fmla="*/ 524 w 544"/>
                <a:gd name="T11" fmla="*/ 0 h 40"/>
                <a:gd name="T12" fmla="*/ 544 w 544"/>
                <a:gd name="T13" fmla="*/ 20 h 40"/>
                <a:gd name="T14" fmla="*/ 544 w 544"/>
                <a:gd name="T15" fmla="*/ 20 h 40"/>
                <a:gd name="T16" fmla="*/ 524 w 54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4" h="40">
                  <a:moveTo>
                    <a:pt x="524" y="40"/>
                  </a:moveTo>
                  <a:cubicBezTo>
                    <a:pt x="20" y="40"/>
                    <a:pt x="20" y="40"/>
                    <a:pt x="20" y="40"/>
                  </a:cubicBezTo>
                  <a:cubicBezTo>
                    <a:pt x="9" y="40"/>
                    <a:pt x="0" y="31"/>
                    <a:pt x="0" y="20"/>
                  </a:cubicBezTo>
                  <a:cubicBezTo>
                    <a:pt x="0" y="20"/>
                    <a:pt x="0" y="20"/>
                    <a:pt x="0" y="20"/>
                  </a:cubicBezTo>
                  <a:cubicBezTo>
                    <a:pt x="0" y="9"/>
                    <a:pt x="9" y="0"/>
                    <a:pt x="20" y="0"/>
                  </a:cubicBezTo>
                  <a:cubicBezTo>
                    <a:pt x="524" y="0"/>
                    <a:pt x="524" y="0"/>
                    <a:pt x="524" y="0"/>
                  </a:cubicBezTo>
                  <a:cubicBezTo>
                    <a:pt x="535" y="0"/>
                    <a:pt x="544" y="9"/>
                    <a:pt x="544" y="20"/>
                  </a:cubicBezTo>
                  <a:cubicBezTo>
                    <a:pt x="544" y="20"/>
                    <a:pt x="544" y="20"/>
                    <a:pt x="544" y="20"/>
                  </a:cubicBezTo>
                  <a:cubicBezTo>
                    <a:pt x="544" y="31"/>
                    <a:pt x="535" y="40"/>
                    <a:pt x="524" y="40"/>
                  </a:cubicBezTo>
                  <a:close/>
                </a:path>
              </a:pathLst>
            </a:custGeom>
            <a:solidFill>
              <a:srgbClr val="FF7F6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0" name="isḷîdê">
              <a:extLst>
                <a:ext uri="{FF2B5EF4-FFF2-40B4-BE49-F238E27FC236}">
                  <a16:creationId xmlns:a16="http://schemas.microsoft.com/office/drawing/2014/main" id="{A5223F8D-09DC-47BC-97B0-B080DC6E96F5}"/>
                </a:ext>
              </a:extLst>
            </p:cNvPr>
            <p:cNvSpPr/>
            <p:nvPr/>
          </p:nvSpPr>
          <p:spPr bwMode="auto">
            <a:xfrm>
              <a:off x="3675063" y="3260725"/>
              <a:ext cx="1795463" cy="131763"/>
            </a:xfrm>
            <a:custGeom>
              <a:avLst/>
              <a:gdLst>
                <a:gd name="T0" fmla="*/ 524 w 544"/>
                <a:gd name="T1" fmla="*/ 40 h 40"/>
                <a:gd name="T2" fmla="*/ 20 w 544"/>
                <a:gd name="T3" fmla="*/ 40 h 40"/>
                <a:gd name="T4" fmla="*/ 0 w 544"/>
                <a:gd name="T5" fmla="*/ 20 h 40"/>
                <a:gd name="T6" fmla="*/ 0 w 544"/>
                <a:gd name="T7" fmla="*/ 20 h 40"/>
                <a:gd name="T8" fmla="*/ 20 w 544"/>
                <a:gd name="T9" fmla="*/ 0 h 40"/>
                <a:gd name="T10" fmla="*/ 524 w 544"/>
                <a:gd name="T11" fmla="*/ 0 h 40"/>
                <a:gd name="T12" fmla="*/ 544 w 544"/>
                <a:gd name="T13" fmla="*/ 20 h 40"/>
                <a:gd name="T14" fmla="*/ 544 w 544"/>
                <a:gd name="T15" fmla="*/ 20 h 40"/>
                <a:gd name="T16" fmla="*/ 524 w 54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4" h="40">
                  <a:moveTo>
                    <a:pt x="524" y="40"/>
                  </a:moveTo>
                  <a:cubicBezTo>
                    <a:pt x="20" y="40"/>
                    <a:pt x="20" y="40"/>
                    <a:pt x="20" y="40"/>
                  </a:cubicBezTo>
                  <a:cubicBezTo>
                    <a:pt x="9" y="40"/>
                    <a:pt x="0" y="31"/>
                    <a:pt x="0" y="20"/>
                  </a:cubicBezTo>
                  <a:cubicBezTo>
                    <a:pt x="0" y="20"/>
                    <a:pt x="0" y="20"/>
                    <a:pt x="0" y="20"/>
                  </a:cubicBezTo>
                  <a:cubicBezTo>
                    <a:pt x="0" y="9"/>
                    <a:pt x="9" y="0"/>
                    <a:pt x="20" y="0"/>
                  </a:cubicBezTo>
                  <a:cubicBezTo>
                    <a:pt x="524" y="0"/>
                    <a:pt x="524" y="0"/>
                    <a:pt x="524" y="0"/>
                  </a:cubicBezTo>
                  <a:cubicBezTo>
                    <a:pt x="535" y="0"/>
                    <a:pt x="544" y="9"/>
                    <a:pt x="544" y="20"/>
                  </a:cubicBezTo>
                  <a:cubicBezTo>
                    <a:pt x="544" y="20"/>
                    <a:pt x="544" y="20"/>
                    <a:pt x="544" y="20"/>
                  </a:cubicBezTo>
                  <a:cubicBezTo>
                    <a:pt x="544" y="31"/>
                    <a:pt x="535" y="40"/>
                    <a:pt x="524" y="40"/>
                  </a:cubicBezTo>
                  <a:close/>
                </a:path>
              </a:pathLst>
            </a:custGeom>
            <a:solidFill>
              <a:srgbClr val="FF7F6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1" name="îsḷîḍe">
              <a:extLst>
                <a:ext uri="{FF2B5EF4-FFF2-40B4-BE49-F238E27FC236}">
                  <a16:creationId xmlns:a16="http://schemas.microsoft.com/office/drawing/2014/main" id="{727E83C7-7143-4831-ACB7-FA7630E3D11A}"/>
                </a:ext>
              </a:extLst>
            </p:cNvPr>
            <p:cNvSpPr/>
            <p:nvPr/>
          </p:nvSpPr>
          <p:spPr bwMode="auto">
            <a:xfrm>
              <a:off x="4479926" y="3260725"/>
              <a:ext cx="990600" cy="131763"/>
            </a:xfrm>
            <a:custGeom>
              <a:avLst/>
              <a:gdLst>
                <a:gd name="T0" fmla="*/ 280 w 300"/>
                <a:gd name="T1" fmla="*/ 0 h 40"/>
                <a:gd name="T2" fmla="*/ 0 w 300"/>
                <a:gd name="T3" fmla="*/ 0 h 40"/>
                <a:gd name="T4" fmla="*/ 0 w 300"/>
                <a:gd name="T5" fmla="*/ 40 h 40"/>
                <a:gd name="T6" fmla="*/ 280 w 300"/>
                <a:gd name="T7" fmla="*/ 40 h 40"/>
                <a:gd name="T8" fmla="*/ 300 w 300"/>
                <a:gd name="T9" fmla="*/ 20 h 40"/>
                <a:gd name="T10" fmla="*/ 280 w 300"/>
                <a:gd name="T11" fmla="*/ 0 h 40"/>
              </a:gdLst>
              <a:ahLst/>
              <a:cxnLst>
                <a:cxn ang="0">
                  <a:pos x="T0" y="T1"/>
                </a:cxn>
                <a:cxn ang="0">
                  <a:pos x="T2" y="T3"/>
                </a:cxn>
                <a:cxn ang="0">
                  <a:pos x="T4" y="T5"/>
                </a:cxn>
                <a:cxn ang="0">
                  <a:pos x="T6" y="T7"/>
                </a:cxn>
                <a:cxn ang="0">
                  <a:pos x="T8" y="T9"/>
                </a:cxn>
                <a:cxn ang="0">
                  <a:pos x="T10" y="T11"/>
                </a:cxn>
              </a:cxnLst>
              <a:rect l="0" t="0" r="r" b="b"/>
              <a:pathLst>
                <a:path w="300" h="40">
                  <a:moveTo>
                    <a:pt x="280" y="0"/>
                  </a:moveTo>
                  <a:cubicBezTo>
                    <a:pt x="0" y="0"/>
                    <a:pt x="0" y="0"/>
                    <a:pt x="0" y="0"/>
                  </a:cubicBezTo>
                  <a:cubicBezTo>
                    <a:pt x="0" y="40"/>
                    <a:pt x="0" y="40"/>
                    <a:pt x="0" y="40"/>
                  </a:cubicBezTo>
                  <a:cubicBezTo>
                    <a:pt x="280" y="40"/>
                    <a:pt x="280" y="40"/>
                    <a:pt x="280" y="40"/>
                  </a:cubicBezTo>
                  <a:cubicBezTo>
                    <a:pt x="291" y="40"/>
                    <a:pt x="300" y="31"/>
                    <a:pt x="300" y="20"/>
                  </a:cubicBezTo>
                  <a:cubicBezTo>
                    <a:pt x="300" y="9"/>
                    <a:pt x="291" y="0"/>
                    <a:pt x="280" y="0"/>
                  </a:cubicBezTo>
                  <a:close/>
                </a:path>
              </a:pathLst>
            </a:custGeom>
            <a:solidFill>
              <a:srgbClr val="D0D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2" name="ïŝlidê">
              <a:extLst>
                <a:ext uri="{FF2B5EF4-FFF2-40B4-BE49-F238E27FC236}">
                  <a16:creationId xmlns:a16="http://schemas.microsoft.com/office/drawing/2014/main" id="{C319A5F3-7D8C-4A22-ADF8-4A6EB70B6F35}"/>
                </a:ext>
              </a:extLst>
            </p:cNvPr>
            <p:cNvSpPr/>
            <p:nvPr/>
          </p:nvSpPr>
          <p:spPr bwMode="auto">
            <a:xfrm>
              <a:off x="3675063" y="3511550"/>
              <a:ext cx="1795463" cy="131763"/>
            </a:xfrm>
            <a:custGeom>
              <a:avLst/>
              <a:gdLst>
                <a:gd name="T0" fmla="*/ 524 w 544"/>
                <a:gd name="T1" fmla="*/ 40 h 40"/>
                <a:gd name="T2" fmla="*/ 20 w 544"/>
                <a:gd name="T3" fmla="*/ 40 h 40"/>
                <a:gd name="T4" fmla="*/ 0 w 544"/>
                <a:gd name="T5" fmla="*/ 20 h 40"/>
                <a:gd name="T6" fmla="*/ 0 w 544"/>
                <a:gd name="T7" fmla="*/ 20 h 40"/>
                <a:gd name="T8" fmla="*/ 20 w 544"/>
                <a:gd name="T9" fmla="*/ 0 h 40"/>
                <a:gd name="T10" fmla="*/ 524 w 544"/>
                <a:gd name="T11" fmla="*/ 0 h 40"/>
                <a:gd name="T12" fmla="*/ 544 w 544"/>
                <a:gd name="T13" fmla="*/ 20 h 40"/>
                <a:gd name="T14" fmla="*/ 544 w 544"/>
                <a:gd name="T15" fmla="*/ 20 h 40"/>
                <a:gd name="T16" fmla="*/ 524 w 54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4" h="40">
                  <a:moveTo>
                    <a:pt x="524" y="40"/>
                  </a:moveTo>
                  <a:cubicBezTo>
                    <a:pt x="20" y="40"/>
                    <a:pt x="20" y="40"/>
                    <a:pt x="20" y="40"/>
                  </a:cubicBezTo>
                  <a:cubicBezTo>
                    <a:pt x="9" y="40"/>
                    <a:pt x="0" y="31"/>
                    <a:pt x="0" y="20"/>
                  </a:cubicBezTo>
                  <a:cubicBezTo>
                    <a:pt x="0" y="20"/>
                    <a:pt x="0" y="20"/>
                    <a:pt x="0" y="20"/>
                  </a:cubicBezTo>
                  <a:cubicBezTo>
                    <a:pt x="0" y="9"/>
                    <a:pt x="9" y="0"/>
                    <a:pt x="20" y="0"/>
                  </a:cubicBezTo>
                  <a:cubicBezTo>
                    <a:pt x="524" y="0"/>
                    <a:pt x="524" y="0"/>
                    <a:pt x="524" y="0"/>
                  </a:cubicBezTo>
                  <a:cubicBezTo>
                    <a:pt x="535" y="0"/>
                    <a:pt x="544" y="9"/>
                    <a:pt x="544" y="20"/>
                  </a:cubicBezTo>
                  <a:cubicBezTo>
                    <a:pt x="544" y="20"/>
                    <a:pt x="544" y="20"/>
                    <a:pt x="544" y="20"/>
                  </a:cubicBezTo>
                  <a:cubicBezTo>
                    <a:pt x="544" y="31"/>
                    <a:pt x="535" y="40"/>
                    <a:pt x="524" y="40"/>
                  </a:cubicBezTo>
                  <a:close/>
                </a:path>
              </a:pathLst>
            </a:custGeom>
            <a:solidFill>
              <a:srgbClr val="FF7F6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3" name="îsľidè">
              <a:extLst>
                <a:ext uri="{FF2B5EF4-FFF2-40B4-BE49-F238E27FC236}">
                  <a16:creationId xmlns:a16="http://schemas.microsoft.com/office/drawing/2014/main" id="{F122FE73-0FA3-406B-8641-DA991BFA16D3}"/>
                </a:ext>
              </a:extLst>
            </p:cNvPr>
            <p:cNvSpPr/>
            <p:nvPr/>
          </p:nvSpPr>
          <p:spPr bwMode="auto">
            <a:xfrm>
              <a:off x="4241801" y="3511550"/>
              <a:ext cx="1228725" cy="131763"/>
            </a:xfrm>
            <a:custGeom>
              <a:avLst/>
              <a:gdLst>
                <a:gd name="T0" fmla="*/ 352 w 372"/>
                <a:gd name="T1" fmla="*/ 0 h 40"/>
                <a:gd name="T2" fmla="*/ 0 w 372"/>
                <a:gd name="T3" fmla="*/ 0 h 40"/>
                <a:gd name="T4" fmla="*/ 0 w 372"/>
                <a:gd name="T5" fmla="*/ 40 h 40"/>
                <a:gd name="T6" fmla="*/ 352 w 372"/>
                <a:gd name="T7" fmla="*/ 40 h 40"/>
                <a:gd name="T8" fmla="*/ 372 w 372"/>
                <a:gd name="T9" fmla="*/ 20 h 40"/>
                <a:gd name="T10" fmla="*/ 352 w 372"/>
                <a:gd name="T11" fmla="*/ 0 h 40"/>
              </a:gdLst>
              <a:ahLst/>
              <a:cxnLst>
                <a:cxn ang="0">
                  <a:pos x="T0" y="T1"/>
                </a:cxn>
                <a:cxn ang="0">
                  <a:pos x="T2" y="T3"/>
                </a:cxn>
                <a:cxn ang="0">
                  <a:pos x="T4" y="T5"/>
                </a:cxn>
                <a:cxn ang="0">
                  <a:pos x="T6" y="T7"/>
                </a:cxn>
                <a:cxn ang="0">
                  <a:pos x="T8" y="T9"/>
                </a:cxn>
                <a:cxn ang="0">
                  <a:pos x="T10" y="T11"/>
                </a:cxn>
              </a:cxnLst>
              <a:rect l="0" t="0" r="r" b="b"/>
              <a:pathLst>
                <a:path w="372" h="40">
                  <a:moveTo>
                    <a:pt x="352" y="0"/>
                  </a:moveTo>
                  <a:cubicBezTo>
                    <a:pt x="0" y="0"/>
                    <a:pt x="0" y="0"/>
                    <a:pt x="0" y="0"/>
                  </a:cubicBezTo>
                  <a:cubicBezTo>
                    <a:pt x="0" y="40"/>
                    <a:pt x="0" y="40"/>
                    <a:pt x="0" y="40"/>
                  </a:cubicBezTo>
                  <a:cubicBezTo>
                    <a:pt x="352" y="40"/>
                    <a:pt x="352" y="40"/>
                    <a:pt x="352" y="40"/>
                  </a:cubicBezTo>
                  <a:cubicBezTo>
                    <a:pt x="363" y="40"/>
                    <a:pt x="372" y="31"/>
                    <a:pt x="372" y="20"/>
                  </a:cubicBezTo>
                  <a:cubicBezTo>
                    <a:pt x="372" y="9"/>
                    <a:pt x="363" y="0"/>
                    <a:pt x="352" y="0"/>
                  </a:cubicBezTo>
                  <a:close/>
                </a:path>
              </a:pathLst>
            </a:custGeom>
            <a:solidFill>
              <a:srgbClr val="D0D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4" name="îṣľïḓé">
              <a:extLst>
                <a:ext uri="{FF2B5EF4-FFF2-40B4-BE49-F238E27FC236}">
                  <a16:creationId xmlns:a16="http://schemas.microsoft.com/office/drawing/2014/main" id="{1DDB3AAC-B616-42FC-8DAE-3E2D1FC77B5C}"/>
                </a:ext>
              </a:extLst>
            </p:cNvPr>
            <p:cNvSpPr/>
            <p:nvPr/>
          </p:nvSpPr>
          <p:spPr bwMode="auto">
            <a:xfrm>
              <a:off x="3675063" y="3775075"/>
              <a:ext cx="1795463" cy="131763"/>
            </a:xfrm>
            <a:custGeom>
              <a:avLst/>
              <a:gdLst>
                <a:gd name="T0" fmla="*/ 524 w 544"/>
                <a:gd name="T1" fmla="*/ 40 h 40"/>
                <a:gd name="T2" fmla="*/ 20 w 544"/>
                <a:gd name="T3" fmla="*/ 40 h 40"/>
                <a:gd name="T4" fmla="*/ 0 w 544"/>
                <a:gd name="T5" fmla="*/ 20 h 40"/>
                <a:gd name="T6" fmla="*/ 0 w 544"/>
                <a:gd name="T7" fmla="*/ 20 h 40"/>
                <a:gd name="T8" fmla="*/ 20 w 544"/>
                <a:gd name="T9" fmla="*/ 0 h 40"/>
                <a:gd name="T10" fmla="*/ 524 w 544"/>
                <a:gd name="T11" fmla="*/ 0 h 40"/>
                <a:gd name="T12" fmla="*/ 544 w 544"/>
                <a:gd name="T13" fmla="*/ 20 h 40"/>
                <a:gd name="T14" fmla="*/ 544 w 544"/>
                <a:gd name="T15" fmla="*/ 20 h 40"/>
                <a:gd name="T16" fmla="*/ 524 w 54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4" h="40">
                  <a:moveTo>
                    <a:pt x="524" y="40"/>
                  </a:moveTo>
                  <a:cubicBezTo>
                    <a:pt x="20" y="40"/>
                    <a:pt x="20" y="40"/>
                    <a:pt x="20" y="40"/>
                  </a:cubicBezTo>
                  <a:cubicBezTo>
                    <a:pt x="9" y="40"/>
                    <a:pt x="0" y="31"/>
                    <a:pt x="0" y="20"/>
                  </a:cubicBezTo>
                  <a:cubicBezTo>
                    <a:pt x="0" y="20"/>
                    <a:pt x="0" y="20"/>
                    <a:pt x="0" y="20"/>
                  </a:cubicBezTo>
                  <a:cubicBezTo>
                    <a:pt x="0" y="9"/>
                    <a:pt x="9" y="0"/>
                    <a:pt x="20" y="0"/>
                  </a:cubicBezTo>
                  <a:cubicBezTo>
                    <a:pt x="524" y="0"/>
                    <a:pt x="524" y="0"/>
                    <a:pt x="524" y="0"/>
                  </a:cubicBezTo>
                  <a:cubicBezTo>
                    <a:pt x="535" y="0"/>
                    <a:pt x="544" y="9"/>
                    <a:pt x="544" y="20"/>
                  </a:cubicBezTo>
                  <a:cubicBezTo>
                    <a:pt x="544" y="20"/>
                    <a:pt x="544" y="20"/>
                    <a:pt x="544" y="20"/>
                  </a:cubicBezTo>
                  <a:cubicBezTo>
                    <a:pt x="544" y="31"/>
                    <a:pt x="535" y="40"/>
                    <a:pt x="524" y="40"/>
                  </a:cubicBezTo>
                  <a:close/>
                </a:path>
              </a:pathLst>
            </a:custGeom>
            <a:solidFill>
              <a:srgbClr val="FF7F6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5" name="îś1íḋè">
              <a:extLst>
                <a:ext uri="{FF2B5EF4-FFF2-40B4-BE49-F238E27FC236}">
                  <a16:creationId xmlns:a16="http://schemas.microsoft.com/office/drawing/2014/main" id="{9C0D2881-FA1A-4B25-9757-BB70BE14AA03}"/>
                </a:ext>
              </a:extLst>
            </p:cNvPr>
            <p:cNvSpPr/>
            <p:nvPr/>
          </p:nvSpPr>
          <p:spPr bwMode="auto">
            <a:xfrm>
              <a:off x="3978276" y="3775075"/>
              <a:ext cx="1492250" cy="131763"/>
            </a:xfrm>
            <a:custGeom>
              <a:avLst/>
              <a:gdLst>
                <a:gd name="T0" fmla="*/ 432 w 452"/>
                <a:gd name="T1" fmla="*/ 0 h 40"/>
                <a:gd name="T2" fmla="*/ 0 w 452"/>
                <a:gd name="T3" fmla="*/ 0 h 40"/>
                <a:gd name="T4" fmla="*/ 0 w 452"/>
                <a:gd name="T5" fmla="*/ 40 h 40"/>
                <a:gd name="T6" fmla="*/ 432 w 452"/>
                <a:gd name="T7" fmla="*/ 40 h 40"/>
                <a:gd name="T8" fmla="*/ 452 w 452"/>
                <a:gd name="T9" fmla="*/ 20 h 40"/>
                <a:gd name="T10" fmla="*/ 432 w 452"/>
                <a:gd name="T11" fmla="*/ 0 h 40"/>
              </a:gdLst>
              <a:ahLst/>
              <a:cxnLst>
                <a:cxn ang="0">
                  <a:pos x="T0" y="T1"/>
                </a:cxn>
                <a:cxn ang="0">
                  <a:pos x="T2" y="T3"/>
                </a:cxn>
                <a:cxn ang="0">
                  <a:pos x="T4" y="T5"/>
                </a:cxn>
                <a:cxn ang="0">
                  <a:pos x="T6" y="T7"/>
                </a:cxn>
                <a:cxn ang="0">
                  <a:pos x="T8" y="T9"/>
                </a:cxn>
                <a:cxn ang="0">
                  <a:pos x="T10" y="T11"/>
                </a:cxn>
              </a:cxnLst>
              <a:rect l="0" t="0" r="r" b="b"/>
              <a:pathLst>
                <a:path w="452" h="40">
                  <a:moveTo>
                    <a:pt x="432" y="0"/>
                  </a:moveTo>
                  <a:cubicBezTo>
                    <a:pt x="0" y="0"/>
                    <a:pt x="0" y="0"/>
                    <a:pt x="0" y="0"/>
                  </a:cubicBezTo>
                  <a:cubicBezTo>
                    <a:pt x="0" y="40"/>
                    <a:pt x="0" y="40"/>
                    <a:pt x="0" y="40"/>
                  </a:cubicBezTo>
                  <a:cubicBezTo>
                    <a:pt x="432" y="40"/>
                    <a:pt x="432" y="40"/>
                    <a:pt x="432" y="40"/>
                  </a:cubicBezTo>
                  <a:cubicBezTo>
                    <a:pt x="443" y="40"/>
                    <a:pt x="452" y="31"/>
                    <a:pt x="452" y="20"/>
                  </a:cubicBezTo>
                  <a:cubicBezTo>
                    <a:pt x="452" y="9"/>
                    <a:pt x="443" y="0"/>
                    <a:pt x="432" y="0"/>
                  </a:cubicBezTo>
                  <a:close/>
                </a:path>
              </a:pathLst>
            </a:custGeom>
            <a:solidFill>
              <a:srgbClr val="D0D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6" name="ïṧ1îďé">
              <a:extLst>
                <a:ext uri="{FF2B5EF4-FFF2-40B4-BE49-F238E27FC236}">
                  <a16:creationId xmlns:a16="http://schemas.microsoft.com/office/drawing/2014/main" id="{D3D14DBC-299F-41DE-B4D1-FF4CDEE98740}"/>
                </a:ext>
              </a:extLst>
            </p:cNvPr>
            <p:cNvSpPr/>
            <p:nvPr/>
          </p:nvSpPr>
          <p:spPr bwMode="auto">
            <a:xfrm>
              <a:off x="3675063" y="4038600"/>
              <a:ext cx="1795463" cy="131763"/>
            </a:xfrm>
            <a:custGeom>
              <a:avLst/>
              <a:gdLst>
                <a:gd name="T0" fmla="*/ 524 w 544"/>
                <a:gd name="T1" fmla="*/ 40 h 40"/>
                <a:gd name="T2" fmla="*/ 20 w 544"/>
                <a:gd name="T3" fmla="*/ 40 h 40"/>
                <a:gd name="T4" fmla="*/ 0 w 544"/>
                <a:gd name="T5" fmla="*/ 20 h 40"/>
                <a:gd name="T6" fmla="*/ 0 w 544"/>
                <a:gd name="T7" fmla="*/ 20 h 40"/>
                <a:gd name="T8" fmla="*/ 20 w 544"/>
                <a:gd name="T9" fmla="*/ 0 h 40"/>
                <a:gd name="T10" fmla="*/ 524 w 544"/>
                <a:gd name="T11" fmla="*/ 0 h 40"/>
                <a:gd name="T12" fmla="*/ 544 w 544"/>
                <a:gd name="T13" fmla="*/ 20 h 40"/>
                <a:gd name="T14" fmla="*/ 544 w 544"/>
                <a:gd name="T15" fmla="*/ 20 h 40"/>
                <a:gd name="T16" fmla="*/ 524 w 54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4" h="40">
                  <a:moveTo>
                    <a:pt x="524" y="40"/>
                  </a:moveTo>
                  <a:cubicBezTo>
                    <a:pt x="20" y="40"/>
                    <a:pt x="20" y="40"/>
                    <a:pt x="20" y="40"/>
                  </a:cubicBezTo>
                  <a:cubicBezTo>
                    <a:pt x="9" y="40"/>
                    <a:pt x="0" y="31"/>
                    <a:pt x="0" y="20"/>
                  </a:cubicBezTo>
                  <a:cubicBezTo>
                    <a:pt x="0" y="20"/>
                    <a:pt x="0" y="20"/>
                    <a:pt x="0" y="20"/>
                  </a:cubicBezTo>
                  <a:cubicBezTo>
                    <a:pt x="0" y="9"/>
                    <a:pt x="9" y="0"/>
                    <a:pt x="20" y="0"/>
                  </a:cubicBezTo>
                  <a:cubicBezTo>
                    <a:pt x="524" y="0"/>
                    <a:pt x="524" y="0"/>
                    <a:pt x="524" y="0"/>
                  </a:cubicBezTo>
                  <a:cubicBezTo>
                    <a:pt x="535" y="0"/>
                    <a:pt x="544" y="9"/>
                    <a:pt x="544" y="20"/>
                  </a:cubicBezTo>
                  <a:cubicBezTo>
                    <a:pt x="544" y="20"/>
                    <a:pt x="544" y="20"/>
                    <a:pt x="544" y="20"/>
                  </a:cubicBezTo>
                  <a:cubicBezTo>
                    <a:pt x="544" y="31"/>
                    <a:pt x="535" y="40"/>
                    <a:pt x="524" y="40"/>
                  </a:cubicBezTo>
                  <a:close/>
                </a:path>
              </a:pathLst>
            </a:custGeom>
            <a:solidFill>
              <a:srgbClr val="FF7F6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7" name="ïsḻiďé">
              <a:extLst>
                <a:ext uri="{FF2B5EF4-FFF2-40B4-BE49-F238E27FC236}">
                  <a16:creationId xmlns:a16="http://schemas.microsoft.com/office/drawing/2014/main" id="{5CEECDDD-D59B-411D-995E-209F8961939A}"/>
                </a:ext>
              </a:extLst>
            </p:cNvPr>
            <p:cNvSpPr/>
            <p:nvPr/>
          </p:nvSpPr>
          <p:spPr bwMode="auto">
            <a:xfrm>
              <a:off x="3978276" y="4038600"/>
              <a:ext cx="1492250" cy="131763"/>
            </a:xfrm>
            <a:custGeom>
              <a:avLst/>
              <a:gdLst>
                <a:gd name="T0" fmla="*/ 432 w 452"/>
                <a:gd name="T1" fmla="*/ 0 h 40"/>
                <a:gd name="T2" fmla="*/ 0 w 452"/>
                <a:gd name="T3" fmla="*/ 0 h 40"/>
                <a:gd name="T4" fmla="*/ 0 w 452"/>
                <a:gd name="T5" fmla="*/ 40 h 40"/>
                <a:gd name="T6" fmla="*/ 432 w 452"/>
                <a:gd name="T7" fmla="*/ 40 h 40"/>
                <a:gd name="T8" fmla="*/ 452 w 452"/>
                <a:gd name="T9" fmla="*/ 20 h 40"/>
                <a:gd name="T10" fmla="*/ 432 w 452"/>
                <a:gd name="T11" fmla="*/ 0 h 40"/>
              </a:gdLst>
              <a:ahLst/>
              <a:cxnLst>
                <a:cxn ang="0">
                  <a:pos x="T0" y="T1"/>
                </a:cxn>
                <a:cxn ang="0">
                  <a:pos x="T2" y="T3"/>
                </a:cxn>
                <a:cxn ang="0">
                  <a:pos x="T4" y="T5"/>
                </a:cxn>
                <a:cxn ang="0">
                  <a:pos x="T6" y="T7"/>
                </a:cxn>
                <a:cxn ang="0">
                  <a:pos x="T8" y="T9"/>
                </a:cxn>
                <a:cxn ang="0">
                  <a:pos x="T10" y="T11"/>
                </a:cxn>
              </a:cxnLst>
              <a:rect l="0" t="0" r="r" b="b"/>
              <a:pathLst>
                <a:path w="452" h="40">
                  <a:moveTo>
                    <a:pt x="432" y="0"/>
                  </a:moveTo>
                  <a:cubicBezTo>
                    <a:pt x="0" y="0"/>
                    <a:pt x="0" y="0"/>
                    <a:pt x="0" y="0"/>
                  </a:cubicBezTo>
                  <a:cubicBezTo>
                    <a:pt x="0" y="40"/>
                    <a:pt x="0" y="40"/>
                    <a:pt x="0" y="40"/>
                  </a:cubicBezTo>
                  <a:cubicBezTo>
                    <a:pt x="432" y="40"/>
                    <a:pt x="432" y="40"/>
                    <a:pt x="432" y="40"/>
                  </a:cubicBezTo>
                  <a:cubicBezTo>
                    <a:pt x="443" y="40"/>
                    <a:pt x="452" y="31"/>
                    <a:pt x="452" y="20"/>
                  </a:cubicBezTo>
                  <a:cubicBezTo>
                    <a:pt x="452" y="9"/>
                    <a:pt x="443" y="0"/>
                    <a:pt x="432" y="0"/>
                  </a:cubicBezTo>
                  <a:close/>
                </a:path>
              </a:pathLst>
            </a:custGeom>
            <a:solidFill>
              <a:srgbClr val="D0D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8" name="îSļíḋè">
              <a:extLst>
                <a:ext uri="{FF2B5EF4-FFF2-40B4-BE49-F238E27FC236}">
                  <a16:creationId xmlns:a16="http://schemas.microsoft.com/office/drawing/2014/main" id="{85796F3A-DF7F-427A-AB90-9CC1DB7BCC38}"/>
                </a:ext>
              </a:extLst>
            </p:cNvPr>
            <p:cNvSpPr/>
            <p:nvPr/>
          </p:nvSpPr>
          <p:spPr bwMode="auto">
            <a:xfrm>
              <a:off x="4876801" y="3024188"/>
              <a:ext cx="593725" cy="131763"/>
            </a:xfrm>
            <a:custGeom>
              <a:avLst/>
              <a:gdLst>
                <a:gd name="T0" fmla="*/ 160 w 180"/>
                <a:gd name="T1" fmla="*/ 0 h 40"/>
                <a:gd name="T2" fmla="*/ 0 w 180"/>
                <a:gd name="T3" fmla="*/ 0 h 40"/>
                <a:gd name="T4" fmla="*/ 0 w 180"/>
                <a:gd name="T5" fmla="*/ 40 h 40"/>
                <a:gd name="T6" fmla="*/ 160 w 180"/>
                <a:gd name="T7" fmla="*/ 40 h 40"/>
                <a:gd name="T8" fmla="*/ 180 w 180"/>
                <a:gd name="T9" fmla="*/ 20 h 40"/>
                <a:gd name="T10" fmla="*/ 160 w 180"/>
                <a:gd name="T11" fmla="*/ 0 h 40"/>
              </a:gdLst>
              <a:ahLst/>
              <a:cxnLst>
                <a:cxn ang="0">
                  <a:pos x="T0" y="T1"/>
                </a:cxn>
                <a:cxn ang="0">
                  <a:pos x="T2" y="T3"/>
                </a:cxn>
                <a:cxn ang="0">
                  <a:pos x="T4" y="T5"/>
                </a:cxn>
                <a:cxn ang="0">
                  <a:pos x="T6" y="T7"/>
                </a:cxn>
                <a:cxn ang="0">
                  <a:pos x="T8" y="T9"/>
                </a:cxn>
                <a:cxn ang="0">
                  <a:pos x="T10" y="T11"/>
                </a:cxn>
              </a:cxnLst>
              <a:rect l="0" t="0" r="r" b="b"/>
              <a:pathLst>
                <a:path w="180" h="40">
                  <a:moveTo>
                    <a:pt x="160" y="0"/>
                  </a:moveTo>
                  <a:cubicBezTo>
                    <a:pt x="0" y="0"/>
                    <a:pt x="0" y="0"/>
                    <a:pt x="0" y="0"/>
                  </a:cubicBezTo>
                  <a:cubicBezTo>
                    <a:pt x="0" y="40"/>
                    <a:pt x="0" y="40"/>
                    <a:pt x="0" y="40"/>
                  </a:cubicBezTo>
                  <a:cubicBezTo>
                    <a:pt x="160" y="40"/>
                    <a:pt x="160" y="40"/>
                    <a:pt x="160" y="40"/>
                  </a:cubicBezTo>
                  <a:cubicBezTo>
                    <a:pt x="171" y="40"/>
                    <a:pt x="180" y="31"/>
                    <a:pt x="180" y="20"/>
                  </a:cubicBezTo>
                  <a:cubicBezTo>
                    <a:pt x="180" y="9"/>
                    <a:pt x="171" y="0"/>
                    <a:pt x="160" y="0"/>
                  </a:cubicBezTo>
                  <a:close/>
                </a:path>
              </a:pathLst>
            </a:custGeom>
            <a:solidFill>
              <a:srgbClr val="D0D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9" name="îş1ídè">
              <a:extLst>
                <a:ext uri="{FF2B5EF4-FFF2-40B4-BE49-F238E27FC236}">
                  <a16:creationId xmlns:a16="http://schemas.microsoft.com/office/drawing/2014/main" id="{C8D08ABE-0751-49B4-A948-D2AB3B67C662}"/>
                </a:ext>
              </a:extLst>
            </p:cNvPr>
            <p:cNvSpPr/>
            <p:nvPr/>
          </p:nvSpPr>
          <p:spPr bwMode="auto">
            <a:xfrm>
              <a:off x="3516313" y="3986213"/>
              <a:ext cx="4964113" cy="1897063"/>
            </a:xfrm>
            <a:custGeom>
              <a:avLst/>
              <a:gdLst>
                <a:gd name="T0" fmla="*/ 1504 w 1504"/>
                <a:gd name="T1" fmla="*/ 110 h 576"/>
                <a:gd name="T2" fmla="*/ 1350 w 1504"/>
                <a:gd name="T3" fmla="*/ 84 h 576"/>
                <a:gd name="T4" fmla="*/ 1253 w 1504"/>
                <a:gd name="T5" fmla="*/ 362 h 576"/>
                <a:gd name="T6" fmla="*/ 1118 w 1504"/>
                <a:gd name="T7" fmla="*/ 388 h 576"/>
                <a:gd name="T8" fmla="*/ 1051 w 1504"/>
                <a:gd name="T9" fmla="*/ 309 h 576"/>
                <a:gd name="T10" fmla="*/ 927 w 1504"/>
                <a:gd name="T11" fmla="*/ 314 h 576"/>
                <a:gd name="T12" fmla="*/ 830 w 1504"/>
                <a:gd name="T13" fmla="*/ 446 h 576"/>
                <a:gd name="T14" fmla="*/ 780 w 1504"/>
                <a:gd name="T15" fmla="*/ 477 h 576"/>
                <a:gd name="T16" fmla="*/ 646 w 1504"/>
                <a:gd name="T17" fmla="*/ 443 h 576"/>
                <a:gd name="T18" fmla="*/ 529 w 1504"/>
                <a:gd name="T19" fmla="*/ 460 h 576"/>
                <a:gd name="T20" fmla="*/ 456 w 1504"/>
                <a:gd name="T21" fmla="*/ 504 h 576"/>
                <a:gd name="T22" fmla="*/ 353 w 1504"/>
                <a:gd name="T23" fmla="*/ 524 h 576"/>
                <a:gd name="T24" fmla="*/ 128 w 1504"/>
                <a:gd name="T25" fmla="*/ 508 h 576"/>
                <a:gd name="T26" fmla="*/ 0 w 1504"/>
                <a:gd name="T27" fmla="*/ 576 h 576"/>
                <a:gd name="T28" fmla="*/ 780 w 1504"/>
                <a:gd name="T29" fmla="*/ 576 h 576"/>
                <a:gd name="T30" fmla="*/ 1504 w 1504"/>
                <a:gd name="T31" fmla="*/ 576 h 576"/>
                <a:gd name="T32" fmla="*/ 1504 w 1504"/>
                <a:gd name="T33" fmla="*/ 11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4" h="576">
                  <a:moveTo>
                    <a:pt x="1504" y="110"/>
                  </a:moveTo>
                  <a:cubicBezTo>
                    <a:pt x="1504" y="21"/>
                    <a:pt x="1379" y="0"/>
                    <a:pt x="1350" y="84"/>
                  </a:cubicBezTo>
                  <a:cubicBezTo>
                    <a:pt x="1253" y="362"/>
                    <a:pt x="1253" y="362"/>
                    <a:pt x="1253" y="362"/>
                  </a:cubicBezTo>
                  <a:cubicBezTo>
                    <a:pt x="1233" y="420"/>
                    <a:pt x="1158" y="434"/>
                    <a:pt x="1118" y="388"/>
                  </a:cubicBezTo>
                  <a:cubicBezTo>
                    <a:pt x="1051" y="309"/>
                    <a:pt x="1051" y="309"/>
                    <a:pt x="1051" y="309"/>
                  </a:cubicBezTo>
                  <a:cubicBezTo>
                    <a:pt x="1018" y="271"/>
                    <a:pt x="957" y="273"/>
                    <a:pt x="927" y="314"/>
                  </a:cubicBezTo>
                  <a:cubicBezTo>
                    <a:pt x="830" y="446"/>
                    <a:pt x="830" y="446"/>
                    <a:pt x="830" y="446"/>
                  </a:cubicBezTo>
                  <a:cubicBezTo>
                    <a:pt x="818" y="463"/>
                    <a:pt x="800" y="473"/>
                    <a:pt x="780" y="477"/>
                  </a:cubicBezTo>
                  <a:cubicBezTo>
                    <a:pt x="646" y="443"/>
                    <a:pt x="646" y="443"/>
                    <a:pt x="646" y="443"/>
                  </a:cubicBezTo>
                  <a:cubicBezTo>
                    <a:pt x="606" y="434"/>
                    <a:pt x="564" y="440"/>
                    <a:pt x="529" y="460"/>
                  </a:cubicBezTo>
                  <a:cubicBezTo>
                    <a:pt x="456" y="504"/>
                    <a:pt x="456" y="504"/>
                    <a:pt x="456" y="504"/>
                  </a:cubicBezTo>
                  <a:cubicBezTo>
                    <a:pt x="425" y="522"/>
                    <a:pt x="389" y="529"/>
                    <a:pt x="353" y="524"/>
                  </a:cubicBezTo>
                  <a:cubicBezTo>
                    <a:pt x="353" y="524"/>
                    <a:pt x="192" y="464"/>
                    <a:pt x="128" y="508"/>
                  </a:cubicBezTo>
                  <a:cubicBezTo>
                    <a:pt x="0" y="576"/>
                    <a:pt x="0" y="576"/>
                    <a:pt x="0" y="576"/>
                  </a:cubicBezTo>
                  <a:cubicBezTo>
                    <a:pt x="780" y="576"/>
                    <a:pt x="780" y="576"/>
                    <a:pt x="780" y="576"/>
                  </a:cubicBezTo>
                  <a:cubicBezTo>
                    <a:pt x="1504" y="576"/>
                    <a:pt x="1504" y="576"/>
                    <a:pt x="1504" y="576"/>
                  </a:cubicBezTo>
                  <a:lnTo>
                    <a:pt x="1504" y="110"/>
                  </a:lnTo>
                  <a:close/>
                </a:path>
              </a:pathLst>
            </a:custGeom>
            <a:solidFill>
              <a:srgbClr val="2F78F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0" name="îṣľiḓe">
              <a:extLst>
                <a:ext uri="{FF2B5EF4-FFF2-40B4-BE49-F238E27FC236}">
                  <a16:creationId xmlns:a16="http://schemas.microsoft.com/office/drawing/2014/main" id="{2526CB6F-8718-4395-AEB1-540A31FA5CE4}"/>
                </a:ext>
              </a:extLst>
            </p:cNvPr>
            <p:cNvSpPr/>
            <p:nvPr/>
          </p:nvSpPr>
          <p:spPr bwMode="auto">
            <a:xfrm>
              <a:off x="5483226" y="3340100"/>
              <a:ext cx="3043238" cy="2543175"/>
            </a:xfrm>
            <a:custGeom>
              <a:avLst/>
              <a:gdLst>
                <a:gd name="T0" fmla="*/ 0 w 922"/>
                <a:gd name="T1" fmla="*/ 772 h 772"/>
                <a:gd name="T2" fmla="*/ 73 w 922"/>
                <a:gd name="T3" fmla="*/ 727 h 772"/>
                <a:gd name="T4" fmla="*/ 113 w 922"/>
                <a:gd name="T5" fmla="*/ 722 h 772"/>
                <a:gd name="T6" fmla="*/ 168 w 922"/>
                <a:gd name="T7" fmla="*/ 736 h 772"/>
                <a:gd name="T8" fmla="*/ 221 w 922"/>
                <a:gd name="T9" fmla="*/ 718 h 772"/>
                <a:gd name="T10" fmla="*/ 291 w 922"/>
                <a:gd name="T11" fmla="*/ 634 h 772"/>
                <a:gd name="T12" fmla="*/ 375 w 922"/>
                <a:gd name="T13" fmla="*/ 638 h 772"/>
                <a:gd name="T14" fmla="*/ 409 w 922"/>
                <a:gd name="T15" fmla="*/ 687 h 772"/>
                <a:gd name="T16" fmla="*/ 489 w 922"/>
                <a:gd name="T17" fmla="*/ 695 h 772"/>
                <a:gd name="T18" fmla="*/ 525 w 922"/>
                <a:gd name="T19" fmla="*/ 659 h 772"/>
                <a:gd name="T20" fmla="*/ 586 w 922"/>
                <a:gd name="T21" fmla="*/ 649 h 772"/>
                <a:gd name="T22" fmla="*/ 618 w 922"/>
                <a:gd name="T23" fmla="*/ 665 h 772"/>
                <a:gd name="T24" fmla="*/ 691 w 922"/>
                <a:gd name="T25" fmla="*/ 634 h 772"/>
                <a:gd name="T26" fmla="*/ 890 w 922"/>
                <a:gd name="T27" fmla="*/ 18 h 772"/>
                <a:gd name="T28" fmla="*/ 922 w 922"/>
                <a:gd name="T29" fmla="*/ 23 h 772"/>
                <a:gd name="T30" fmla="*/ 908 w 922"/>
                <a:gd name="T31" fmla="*/ 772 h 772"/>
                <a:gd name="T32" fmla="*/ 0 w 922"/>
                <a:gd name="T33" fmla="*/ 772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2" h="772">
                  <a:moveTo>
                    <a:pt x="0" y="772"/>
                  </a:moveTo>
                  <a:cubicBezTo>
                    <a:pt x="73" y="727"/>
                    <a:pt x="73" y="727"/>
                    <a:pt x="73" y="727"/>
                  </a:cubicBezTo>
                  <a:cubicBezTo>
                    <a:pt x="85" y="720"/>
                    <a:pt x="100" y="718"/>
                    <a:pt x="113" y="722"/>
                  </a:cubicBezTo>
                  <a:cubicBezTo>
                    <a:pt x="168" y="736"/>
                    <a:pt x="168" y="736"/>
                    <a:pt x="168" y="736"/>
                  </a:cubicBezTo>
                  <a:cubicBezTo>
                    <a:pt x="187" y="741"/>
                    <a:pt x="208" y="734"/>
                    <a:pt x="221" y="718"/>
                  </a:cubicBezTo>
                  <a:cubicBezTo>
                    <a:pt x="291" y="634"/>
                    <a:pt x="291" y="634"/>
                    <a:pt x="291" y="634"/>
                  </a:cubicBezTo>
                  <a:cubicBezTo>
                    <a:pt x="314" y="607"/>
                    <a:pt x="356" y="609"/>
                    <a:pt x="375" y="638"/>
                  </a:cubicBezTo>
                  <a:cubicBezTo>
                    <a:pt x="409" y="687"/>
                    <a:pt x="409" y="687"/>
                    <a:pt x="409" y="687"/>
                  </a:cubicBezTo>
                  <a:cubicBezTo>
                    <a:pt x="427" y="715"/>
                    <a:pt x="466" y="718"/>
                    <a:pt x="489" y="695"/>
                  </a:cubicBezTo>
                  <a:cubicBezTo>
                    <a:pt x="525" y="659"/>
                    <a:pt x="525" y="659"/>
                    <a:pt x="525" y="659"/>
                  </a:cubicBezTo>
                  <a:cubicBezTo>
                    <a:pt x="541" y="643"/>
                    <a:pt x="566" y="639"/>
                    <a:pt x="586" y="649"/>
                  </a:cubicBezTo>
                  <a:cubicBezTo>
                    <a:pt x="618" y="665"/>
                    <a:pt x="618" y="665"/>
                    <a:pt x="618" y="665"/>
                  </a:cubicBezTo>
                  <a:cubicBezTo>
                    <a:pt x="646" y="679"/>
                    <a:pt x="681" y="665"/>
                    <a:pt x="691" y="634"/>
                  </a:cubicBezTo>
                  <a:cubicBezTo>
                    <a:pt x="890" y="18"/>
                    <a:pt x="890" y="18"/>
                    <a:pt x="890" y="18"/>
                  </a:cubicBezTo>
                  <a:cubicBezTo>
                    <a:pt x="896" y="0"/>
                    <a:pt x="922" y="4"/>
                    <a:pt x="922" y="23"/>
                  </a:cubicBezTo>
                  <a:cubicBezTo>
                    <a:pt x="908" y="772"/>
                    <a:pt x="908" y="772"/>
                    <a:pt x="908" y="772"/>
                  </a:cubicBezTo>
                  <a:lnTo>
                    <a:pt x="0" y="772"/>
                  </a:lnTo>
                  <a:close/>
                </a:path>
              </a:pathLst>
            </a:custGeom>
            <a:solidFill>
              <a:srgbClr val="031D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1" name="iṥľïḋè">
              <a:extLst>
                <a:ext uri="{FF2B5EF4-FFF2-40B4-BE49-F238E27FC236}">
                  <a16:creationId xmlns:a16="http://schemas.microsoft.com/office/drawing/2014/main" id="{6E81E608-1B92-4D68-8A3B-2B3CE25C4F70}"/>
                </a:ext>
              </a:extLst>
            </p:cNvPr>
            <p:cNvSpPr/>
            <p:nvPr/>
          </p:nvSpPr>
          <p:spPr bwMode="auto">
            <a:xfrm>
              <a:off x="4241801" y="5326063"/>
              <a:ext cx="26988" cy="557213"/>
            </a:xfrm>
            <a:prstGeom prst="rect">
              <a:avLst/>
            </a:prstGeom>
            <a:solidFill>
              <a:srgbClr val="D0DB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82" name="ïSlïḋê">
              <a:extLst>
                <a:ext uri="{FF2B5EF4-FFF2-40B4-BE49-F238E27FC236}">
                  <a16:creationId xmlns:a16="http://schemas.microsoft.com/office/drawing/2014/main" id="{E82310E4-0B1D-45E0-93CE-04DBADEB65AB}"/>
                </a:ext>
              </a:extLst>
            </p:cNvPr>
            <p:cNvSpPr/>
            <p:nvPr/>
          </p:nvSpPr>
          <p:spPr bwMode="auto">
            <a:xfrm>
              <a:off x="6078538" y="4884738"/>
              <a:ext cx="25400" cy="998538"/>
            </a:xfrm>
            <a:prstGeom prst="rect">
              <a:avLst/>
            </a:prstGeom>
            <a:solidFill>
              <a:srgbClr val="D0DB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83" name="íṣḷîḋé">
              <a:extLst>
                <a:ext uri="{FF2B5EF4-FFF2-40B4-BE49-F238E27FC236}">
                  <a16:creationId xmlns:a16="http://schemas.microsoft.com/office/drawing/2014/main" id="{598DC4FC-C56F-4066-A92B-0D8891871472}"/>
                </a:ext>
              </a:extLst>
            </p:cNvPr>
            <p:cNvSpPr/>
            <p:nvPr/>
          </p:nvSpPr>
          <p:spPr bwMode="auto">
            <a:xfrm>
              <a:off x="7397751" y="3827463"/>
              <a:ext cx="26988" cy="2055813"/>
            </a:xfrm>
            <a:prstGeom prst="rect">
              <a:avLst/>
            </a:prstGeom>
            <a:solidFill>
              <a:srgbClr val="D0DB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84" name="iśḻîďe">
              <a:extLst>
                <a:ext uri="{FF2B5EF4-FFF2-40B4-BE49-F238E27FC236}">
                  <a16:creationId xmlns:a16="http://schemas.microsoft.com/office/drawing/2014/main" id="{C62B5A7B-2BA9-4D96-9007-45FEB328D045}"/>
                </a:ext>
              </a:extLst>
            </p:cNvPr>
            <p:cNvSpPr/>
            <p:nvPr/>
          </p:nvSpPr>
          <p:spPr bwMode="auto">
            <a:xfrm>
              <a:off x="6737351" y="4354513"/>
              <a:ext cx="26988" cy="1528763"/>
            </a:xfrm>
            <a:prstGeom prst="rect">
              <a:avLst/>
            </a:prstGeom>
            <a:solidFill>
              <a:srgbClr val="D0DB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85" name="iṩḷîdè">
              <a:extLst>
                <a:ext uri="{FF2B5EF4-FFF2-40B4-BE49-F238E27FC236}">
                  <a16:creationId xmlns:a16="http://schemas.microsoft.com/office/drawing/2014/main" id="{0EFD0E18-D7FD-4AC8-93F6-E906C577F458}"/>
                </a:ext>
              </a:extLst>
            </p:cNvPr>
            <p:cNvSpPr/>
            <p:nvPr/>
          </p:nvSpPr>
          <p:spPr bwMode="auto">
            <a:xfrm>
              <a:off x="5418138" y="5326063"/>
              <a:ext cx="25400" cy="557213"/>
            </a:xfrm>
            <a:prstGeom prst="rect">
              <a:avLst/>
            </a:prstGeom>
            <a:solidFill>
              <a:srgbClr val="D0DB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86" name="iṧlïďè">
              <a:extLst>
                <a:ext uri="{FF2B5EF4-FFF2-40B4-BE49-F238E27FC236}">
                  <a16:creationId xmlns:a16="http://schemas.microsoft.com/office/drawing/2014/main" id="{0FCCD737-10E5-4145-909E-4E333EC9851F}"/>
                </a:ext>
              </a:extLst>
            </p:cNvPr>
            <p:cNvSpPr/>
            <p:nvPr/>
          </p:nvSpPr>
          <p:spPr bwMode="auto">
            <a:xfrm>
              <a:off x="4849813" y="5326063"/>
              <a:ext cx="26988" cy="557213"/>
            </a:xfrm>
            <a:prstGeom prst="rect">
              <a:avLst/>
            </a:prstGeom>
            <a:solidFill>
              <a:srgbClr val="D0DB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87" name="íŝḷiḑè">
              <a:extLst>
                <a:ext uri="{FF2B5EF4-FFF2-40B4-BE49-F238E27FC236}">
                  <a16:creationId xmlns:a16="http://schemas.microsoft.com/office/drawing/2014/main" id="{6A052E05-9D20-4148-8F87-A067414482E6}"/>
                </a:ext>
              </a:extLst>
            </p:cNvPr>
            <p:cNvSpPr/>
            <p:nvPr/>
          </p:nvSpPr>
          <p:spPr bwMode="auto">
            <a:xfrm>
              <a:off x="6859588" y="1903413"/>
              <a:ext cx="601663" cy="504825"/>
            </a:xfrm>
            <a:custGeom>
              <a:avLst/>
              <a:gdLst>
                <a:gd name="T0" fmla="*/ 157 w 182"/>
                <a:gd name="T1" fmla="*/ 0 h 153"/>
                <a:gd name="T2" fmla="*/ 25 w 182"/>
                <a:gd name="T3" fmla="*/ 44 h 153"/>
                <a:gd name="T4" fmla="*/ 1 w 182"/>
                <a:gd name="T5" fmla="*/ 127 h 153"/>
                <a:gd name="T6" fmla="*/ 182 w 182"/>
                <a:gd name="T7" fmla="*/ 23 h 153"/>
                <a:gd name="T8" fmla="*/ 157 w 182"/>
                <a:gd name="T9" fmla="*/ 0 h 153"/>
              </a:gdLst>
              <a:ahLst/>
              <a:cxnLst>
                <a:cxn ang="0">
                  <a:pos x="T0" y="T1"/>
                </a:cxn>
                <a:cxn ang="0">
                  <a:pos x="T2" y="T3"/>
                </a:cxn>
                <a:cxn ang="0">
                  <a:pos x="T4" y="T5"/>
                </a:cxn>
                <a:cxn ang="0">
                  <a:pos x="T6" y="T7"/>
                </a:cxn>
                <a:cxn ang="0">
                  <a:pos x="T8" y="T9"/>
                </a:cxn>
              </a:cxnLst>
              <a:rect l="0" t="0" r="r" b="b"/>
              <a:pathLst>
                <a:path w="182" h="153">
                  <a:moveTo>
                    <a:pt x="157" y="0"/>
                  </a:moveTo>
                  <a:cubicBezTo>
                    <a:pt x="103" y="47"/>
                    <a:pt x="59" y="56"/>
                    <a:pt x="25" y="44"/>
                  </a:cubicBezTo>
                  <a:cubicBezTo>
                    <a:pt x="14" y="63"/>
                    <a:pt x="0" y="92"/>
                    <a:pt x="1" y="127"/>
                  </a:cubicBezTo>
                  <a:cubicBezTo>
                    <a:pt x="106" y="153"/>
                    <a:pt x="182" y="23"/>
                    <a:pt x="182" y="23"/>
                  </a:cubicBezTo>
                  <a:lnTo>
                    <a:pt x="157" y="0"/>
                  </a:lnTo>
                  <a:close/>
                </a:path>
              </a:pathLst>
            </a:custGeom>
            <a:gradFill>
              <a:gsLst>
                <a:gs pos="100000">
                  <a:srgbClr val="FFB271"/>
                </a:gs>
                <a:gs pos="0">
                  <a:srgbClr val="FF805D"/>
                </a:gs>
              </a:gsLst>
              <a:lin ang="16200000" scaled="0"/>
            </a:gradFill>
            <a:ln>
              <a:noFill/>
            </a:ln>
          </p:spPr>
          <p:txBody>
            <a:bodyPr anchor="ctr"/>
            <a:lstStyle/>
            <a:p>
              <a:pPr algn="ctr"/>
              <a:endParaRPr>
                <a:cs typeface="+mn-ea"/>
                <a:sym typeface="+mn-lt"/>
              </a:endParaRPr>
            </a:p>
          </p:txBody>
        </p:sp>
        <p:sp>
          <p:nvSpPr>
            <p:cNvPr id="188" name="iṧḷiďè">
              <a:extLst>
                <a:ext uri="{FF2B5EF4-FFF2-40B4-BE49-F238E27FC236}">
                  <a16:creationId xmlns:a16="http://schemas.microsoft.com/office/drawing/2014/main" id="{3AA25E7E-586C-4601-A365-04C5E7C5BC58}"/>
                </a:ext>
              </a:extLst>
            </p:cNvPr>
            <p:cNvSpPr/>
            <p:nvPr/>
          </p:nvSpPr>
          <p:spPr bwMode="auto">
            <a:xfrm>
              <a:off x="6507163" y="1695450"/>
              <a:ext cx="79375" cy="30163"/>
            </a:xfrm>
            <a:custGeom>
              <a:avLst/>
              <a:gdLst>
                <a:gd name="T0" fmla="*/ 50 w 50"/>
                <a:gd name="T1" fmla="*/ 19 h 19"/>
                <a:gd name="T2" fmla="*/ 0 w 50"/>
                <a:gd name="T3" fmla="*/ 0 h 19"/>
                <a:gd name="T4" fmla="*/ 50 w 50"/>
                <a:gd name="T5" fmla="*/ 19 h 19"/>
              </a:gdLst>
              <a:ahLst/>
              <a:cxnLst>
                <a:cxn ang="0">
                  <a:pos x="T0" y="T1"/>
                </a:cxn>
                <a:cxn ang="0">
                  <a:pos x="T2" y="T3"/>
                </a:cxn>
                <a:cxn ang="0">
                  <a:pos x="T4" y="T5"/>
                </a:cxn>
              </a:cxnLst>
              <a:rect l="0" t="0" r="r" b="b"/>
              <a:pathLst>
                <a:path w="50" h="19">
                  <a:moveTo>
                    <a:pt x="50" y="19"/>
                  </a:moveTo>
                  <a:lnTo>
                    <a:pt x="0" y="0"/>
                  </a:lnTo>
                  <a:lnTo>
                    <a:pt x="50" y="19"/>
                  </a:lnTo>
                  <a:close/>
                </a:path>
              </a:pathLst>
            </a:custGeom>
            <a:solidFill>
              <a:srgbClr val="023DE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9" name="îṧlîďé">
              <a:extLst>
                <a:ext uri="{FF2B5EF4-FFF2-40B4-BE49-F238E27FC236}">
                  <a16:creationId xmlns:a16="http://schemas.microsoft.com/office/drawing/2014/main" id="{8D04F7E9-487E-4AB6-9A41-B81BC56B774E}"/>
                </a:ext>
              </a:extLst>
            </p:cNvPr>
            <p:cNvSpPr/>
            <p:nvPr/>
          </p:nvSpPr>
          <p:spPr bwMode="auto">
            <a:xfrm>
              <a:off x="4173538" y="2181225"/>
              <a:ext cx="2366963" cy="622300"/>
            </a:xfrm>
            <a:custGeom>
              <a:avLst/>
              <a:gdLst>
                <a:gd name="T0" fmla="*/ 536 w 717"/>
                <a:gd name="T1" fmla="*/ 189 h 189"/>
                <a:gd name="T2" fmla="*/ 399 w 717"/>
                <a:gd name="T3" fmla="*/ 160 h 189"/>
                <a:gd name="T4" fmla="*/ 26 w 717"/>
                <a:gd name="T5" fmla="*/ 138 h 189"/>
                <a:gd name="T6" fmla="*/ 33 w 717"/>
                <a:gd name="T7" fmla="*/ 104 h 189"/>
                <a:gd name="T8" fmla="*/ 0 w 717"/>
                <a:gd name="T9" fmla="*/ 98 h 189"/>
                <a:gd name="T10" fmla="*/ 421 w 717"/>
                <a:gd name="T11" fmla="*/ 117 h 189"/>
                <a:gd name="T12" fmla="*/ 639 w 717"/>
                <a:gd name="T13" fmla="*/ 124 h 189"/>
                <a:gd name="T14" fmla="*/ 713 w 717"/>
                <a:gd name="T15" fmla="*/ 64 h 189"/>
                <a:gd name="T16" fmla="*/ 717 w 717"/>
                <a:gd name="T17" fmla="*/ 92 h 189"/>
                <a:gd name="T18" fmla="*/ 656 w 717"/>
                <a:gd name="T19" fmla="*/ 169 h 189"/>
                <a:gd name="T20" fmla="*/ 536 w 717"/>
                <a:gd name="T21"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7" h="189">
                  <a:moveTo>
                    <a:pt x="536" y="189"/>
                  </a:moveTo>
                  <a:cubicBezTo>
                    <a:pt x="486" y="189"/>
                    <a:pt x="436" y="179"/>
                    <a:pt x="399" y="160"/>
                  </a:cubicBezTo>
                  <a:cubicBezTo>
                    <a:pt x="279" y="99"/>
                    <a:pt x="152" y="54"/>
                    <a:pt x="26" y="138"/>
                  </a:cubicBezTo>
                  <a:cubicBezTo>
                    <a:pt x="33" y="104"/>
                    <a:pt x="33" y="104"/>
                    <a:pt x="33" y="104"/>
                  </a:cubicBezTo>
                  <a:cubicBezTo>
                    <a:pt x="0" y="98"/>
                    <a:pt x="0" y="98"/>
                    <a:pt x="0" y="98"/>
                  </a:cubicBezTo>
                  <a:cubicBezTo>
                    <a:pt x="146" y="0"/>
                    <a:pt x="295" y="52"/>
                    <a:pt x="421" y="117"/>
                  </a:cubicBezTo>
                  <a:cubicBezTo>
                    <a:pt x="477" y="146"/>
                    <a:pt x="571" y="149"/>
                    <a:pt x="639" y="124"/>
                  </a:cubicBezTo>
                  <a:cubicBezTo>
                    <a:pt x="667" y="113"/>
                    <a:pt x="698" y="99"/>
                    <a:pt x="713" y="64"/>
                  </a:cubicBezTo>
                  <a:cubicBezTo>
                    <a:pt x="717" y="92"/>
                    <a:pt x="717" y="92"/>
                    <a:pt x="717" y="92"/>
                  </a:cubicBezTo>
                  <a:cubicBezTo>
                    <a:pt x="717" y="92"/>
                    <a:pt x="709" y="149"/>
                    <a:pt x="656" y="169"/>
                  </a:cubicBezTo>
                  <a:cubicBezTo>
                    <a:pt x="619" y="182"/>
                    <a:pt x="578" y="189"/>
                    <a:pt x="536" y="189"/>
                  </a:cubicBezTo>
                  <a:close/>
                </a:path>
              </a:pathLst>
            </a:custGeom>
            <a:solidFill>
              <a:srgbClr val="F4796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0" name="iṩḷiḓê">
              <a:extLst>
                <a:ext uri="{FF2B5EF4-FFF2-40B4-BE49-F238E27FC236}">
                  <a16:creationId xmlns:a16="http://schemas.microsoft.com/office/drawing/2014/main" id="{52F339CB-5603-4D62-B6CD-FDC5377534DD}"/>
                </a:ext>
              </a:extLst>
            </p:cNvPr>
            <p:cNvSpPr/>
            <p:nvPr/>
          </p:nvSpPr>
          <p:spPr bwMode="auto">
            <a:xfrm>
              <a:off x="3529013" y="5514975"/>
              <a:ext cx="1588" cy="1588"/>
            </a:xfrm>
            <a:prstGeom prst="rect">
              <a:avLst/>
            </a:prstGeom>
            <a:solidFill>
              <a:srgbClr val="F4796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91" name="îśḻïḑè">
              <a:extLst>
                <a:ext uri="{FF2B5EF4-FFF2-40B4-BE49-F238E27FC236}">
                  <a16:creationId xmlns:a16="http://schemas.microsoft.com/office/drawing/2014/main" id="{D6B3D6F6-5DEA-4E7E-9E7E-010AB511323B}"/>
                </a:ext>
              </a:extLst>
            </p:cNvPr>
            <p:cNvSpPr/>
            <p:nvPr/>
          </p:nvSpPr>
          <p:spPr bwMode="auto">
            <a:xfrm>
              <a:off x="4700588" y="1792288"/>
              <a:ext cx="1790700" cy="836613"/>
            </a:xfrm>
            <a:custGeom>
              <a:avLst/>
              <a:gdLst>
                <a:gd name="T0" fmla="*/ 542 w 542"/>
                <a:gd name="T1" fmla="*/ 207 h 254"/>
                <a:gd name="T2" fmla="*/ 412 w 542"/>
                <a:gd name="T3" fmla="*/ 161 h 254"/>
                <a:gd name="T4" fmla="*/ 0 w 542"/>
                <a:gd name="T5" fmla="*/ 72 h 254"/>
                <a:gd name="T6" fmla="*/ 32 w 542"/>
                <a:gd name="T7" fmla="*/ 84 h 254"/>
                <a:gd name="T8" fmla="*/ 19 w 542"/>
                <a:gd name="T9" fmla="*/ 116 h 254"/>
                <a:gd name="T10" fmla="*/ 383 w 542"/>
                <a:gd name="T11" fmla="*/ 200 h 254"/>
                <a:gd name="T12" fmla="*/ 514 w 542"/>
                <a:gd name="T13" fmla="*/ 251 h 254"/>
                <a:gd name="T14" fmla="*/ 537 w 542"/>
                <a:gd name="T15" fmla="*/ 254 h 254"/>
                <a:gd name="T16" fmla="*/ 542 w 542"/>
                <a:gd name="T17" fmla="*/ 20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2" h="254">
                  <a:moveTo>
                    <a:pt x="542" y="207"/>
                  </a:moveTo>
                  <a:cubicBezTo>
                    <a:pt x="493" y="201"/>
                    <a:pt x="444" y="185"/>
                    <a:pt x="412" y="161"/>
                  </a:cubicBezTo>
                  <a:cubicBezTo>
                    <a:pt x="298" y="77"/>
                    <a:pt x="160" y="0"/>
                    <a:pt x="0" y="72"/>
                  </a:cubicBezTo>
                  <a:cubicBezTo>
                    <a:pt x="32" y="84"/>
                    <a:pt x="32" y="84"/>
                    <a:pt x="32" y="84"/>
                  </a:cubicBezTo>
                  <a:cubicBezTo>
                    <a:pt x="19" y="116"/>
                    <a:pt x="19" y="116"/>
                    <a:pt x="19" y="116"/>
                  </a:cubicBezTo>
                  <a:cubicBezTo>
                    <a:pt x="157" y="54"/>
                    <a:pt x="275" y="120"/>
                    <a:pt x="383" y="200"/>
                  </a:cubicBezTo>
                  <a:cubicBezTo>
                    <a:pt x="417" y="225"/>
                    <a:pt x="464" y="243"/>
                    <a:pt x="514" y="251"/>
                  </a:cubicBezTo>
                  <a:cubicBezTo>
                    <a:pt x="522" y="253"/>
                    <a:pt x="529" y="254"/>
                    <a:pt x="537" y="254"/>
                  </a:cubicBezTo>
                  <a:cubicBezTo>
                    <a:pt x="537" y="240"/>
                    <a:pt x="539" y="222"/>
                    <a:pt x="542" y="207"/>
                  </a:cubicBezTo>
                  <a:close/>
                </a:path>
              </a:pathLst>
            </a:custGeom>
            <a:solidFill>
              <a:srgbClr val="F4796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2" name="îṥļíḍé">
              <a:extLst>
                <a:ext uri="{FF2B5EF4-FFF2-40B4-BE49-F238E27FC236}">
                  <a16:creationId xmlns:a16="http://schemas.microsoft.com/office/drawing/2014/main" id="{1D308470-5C6F-4FFF-949B-52212465105C}"/>
                </a:ext>
              </a:extLst>
            </p:cNvPr>
            <p:cNvSpPr/>
            <p:nvPr/>
          </p:nvSpPr>
          <p:spPr bwMode="auto">
            <a:xfrm>
              <a:off x="4965701" y="4443413"/>
              <a:ext cx="320675" cy="468313"/>
            </a:xfrm>
            <a:custGeom>
              <a:avLst/>
              <a:gdLst>
                <a:gd name="T0" fmla="*/ 6 w 97"/>
                <a:gd name="T1" fmla="*/ 0 h 142"/>
                <a:gd name="T2" fmla="*/ 3 w 97"/>
                <a:gd name="T3" fmla="*/ 18 h 142"/>
                <a:gd name="T4" fmla="*/ 88 w 97"/>
                <a:gd name="T5" fmla="*/ 140 h 142"/>
                <a:gd name="T6" fmla="*/ 97 w 97"/>
                <a:gd name="T7" fmla="*/ 138 h 142"/>
                <a:gd name="T8" fmla="*/ 49 w 97"/>
                <a:gd name="T9" fmla="*/ 87 h 142"/>
                <a:gd name="T10" fmla="*/ 6 w 97"/>
                <a:gd name="T11" fmla="*/ 0 h 142"/>
              </a:gdLst>
              <a:ahLst/>
              <a:cxnLst>
                <a:cxn ang="0">
                  <a:pos x="T0" y="T1"/>
                </a:cxn>
                <a:cxn ang="0">
                  <a:pos x="T2" y="T3"/>
                </a:cxn>
                <a:cxn ang="0">
                  <a:pos x="T4" y="T5"/>
                </a:cxn>
                <a:cxn ang="0">
                  <a:pos x="T6" y="T7"/>
                </a:cxn>
                <a:cxn ang="0">
                  <a:pos x="T8" y="T9"/>
                </a:cxn>
                <a:cxn ang="0">
                  <a:pos x="T10" y="T11"/>
                </a:cxn>
              </a:cxnLst>
              <a:rect l="0" t="0" r="r" b="b"/>
              <a:pathLst>
                <a:path w="97" h="142">
                  <a:moveTo>
                    <a:pt x="6" y="0"/>
                  </a:moveTo>
                  <a:cubicBezTo>
                    <a:pt x="2" y="4"/>
                    <a:pt x="0" y="11"/>
                    <a:pt x="3" y="18"/>
                  </a:cubicBezTo>
                  <a:cubicBezTo>
                    <a:pt x="13" y="42"/>
                    <a:pt x="41" y="107"/>
                    <a:pt x="88" y="140"/>
                  </a:cubicBezTo>
                  <a:cubicBezTo>
                    <a:pt x="91" y="142"/>
                    <a:pt x="95" y="141"/>
                    <a:pt x="97" y="138"/>
                  </a:cubicBezTo>
                  <a:cubicBezTo>
                    <a:pt x="85" y="130"/>
                    <a:pt x="69" y="114"/>
                    <a:pt x="49" y="87"/>
                  </a:cubicBezTo>
                  <a:cubicBezTo>
                    <a:pt x="18" y="45"/>
                    <a:pt x="9" y="17"/>
                    <a:pt x="6" y="0"/>
                  </a:cubicBezTo>
                  <a:close/>
                </a:path>
              </a:pathLst>
            </a:custGeom>
            <a:solidFill>
              <a:srgbClr val="00C0FF"/>
            </a:solidFill>
            <a:ln>
              <a:noFill/>
            </a:ln>
          </p:spPr>
          <p:txBody>
            <a:bodyPr anchor="ctr"/>
            <a:lstStyle/>
            <a:p>
              <a:pPr algn="ctr"/>
              <a:endParaRPr>
                <a:cs typeface="+mn-ea"/>
                <a:sym typeface="+mn-lt"/>
              </a:endParaRPr>
            </a:p>
          </p:txBody>
        </p:sp>
        <p:sp>
          <p:nvSpPr>
            <p:cNvPr id="193" name="ïşḷîḑe">
              <a:extLst>
                <a:ext uri="{FF2B5EF4-FFF2-40B4-BE49-F238E27FC236}">
                  <a16:creationId xmlns:a16="http://schemas.microsoft.com/office/drawing/2014/main" id="{6B712BF2-7177-4B40-ABE7-3CDD2F6C9498}"/>
                </a:ext>
              </a:extLst>
            </p:cNvPr>
            <p:cNvSpPr/>
            <p:nvPr/>
          </p:nvSpPr>
          <p:spPr bwMode="auto">
            <a:xfrm>
              <a:off x="4984751" y="4381500"/>
              <a:ext cx="314325" cy="517525"/>
            </a:xfrm>
            <a:custGeom>
              <a:avLst/>
              <a:gdLst>
                <a:gd name="T0" fmla="*/ 51 w 95"/>
                <a:gd name="T1" fmla="*/ 9 h 157"/>
                <a:gd name="T2" fmla="*/ 1 w 95"/>
                <a:gd name="T3" fmla="*/ 19 h 157"/>
                <a:gd name="T4" fmla="*/ 0 w 95"/>
                <a:gd name="T5" fmla="*/ 19 h 157"/>
                <a:gd name="T6" fmla="*/ 43 w 95"/>
                <a:gd name="T7" fmla="*/ 106 h 157"/>
                <a:gd name="T8" fmla="*/ 91 w 95"/>
                <a:gd name="T9" fmla="*/ 157 h 157"/>
                <a:gd name="T10" fmla="*/ 92 w 95"/>
                <a:gd name="T11" fmla="*/ 154 h 157"/>
                <a:gd name="T12" fmla="*/ 51 w 95"/>
                <a:gd name="T13" fmla="*/ 9 h 157"/>
              </a:gdLst>
              <a:ahLst/>
              <a:cxnLst>
                <a:cxn ang="0">
                  <a:pos x="T0" y="T1"/>
                </a:cxn>
                <a:cxn ang="0">
                  <a:pos x="T2" y="T3"/>
                </a:cxn>
                <a:cxn ang="0">
                  <a:pos x="T4" y="T5"/>
                </a:cxn>
                <a:cxn ang="0">
                  <a:pos x="T6" y="T7"/>
                </a:cxn>
                <a:cxn ang="0">
                  <a:pos x="T8" y="T9"/>
                </a:cxn>
                <a:cxn ang="0">
                  <a:pos x="T10" y="T11"/>
                </a:cxn>
                <a:cxn ang="0">
                  <a:pos x="T12" y="T13"/>
                </a:cxn>
              </a:cxnLst>
              <a:rect l="0" t="0" r="r" b="b"/>
              <a:pathLst>
                <a:path w="95" h="157">
                  <a:moveTo>
                    <a:pt x="51" y="9"/>
                  </a:moveTo>
                  <a:cubicBezTo>
                    <a:pt x="51" y="9"/>
                    <a:pt x="23" y="0"/>
                    <a:pt x="1" y="19"/>
                  </a:cubicBezTo>
                  <a:cubicBezTo>
                    <a:pt x="1" y="19"/>
                    <a:pt x="0" y="19"/>
                    <a:pt x="0" y="19"/>
                  </a:cubicBezTo>
                  <a:cubicBezTo>
                    <a:pt x="3" y="36"/>
                    <a:pt x="12" y="64"/>
                    <a:pt x="43" y="106"/>
                  </a:cubicBezTo>
                  <a:cubicBezTo>
                    <a:pt x="63" y="133"/>
                    <a:pt x="79" y="149"/>
                    <a:pt x="91" y="157"/>
                  </a:cubicBezTo>
                  <a:cubicBezTo>
                    <a:pt x="91" y="156"/>
                    <a:pt x="92" y="155"/>
                    <a:pt x="92" y="154"/>
                  </a:cubicBezTo>
                  <a:cubicBezTo>
                    <a:pt x="95" y="127"/>
                    <a:pt x="42" y="107"/>
                    <a:pt x="51" y="9"/>
                  </a:cubicBezTo>
                  <a:close/>
                </a:path>
              </a:pathLst>
            </a:custGeom>
            <a:gradFill>
              <a:gsLst>
                <a:gs pos="100000">
                  <a:srgbClr val="0017A3"/>
                </a:gs>
                <a:gs pos="0">
                  <a:srgbClr val="190F08"/>
                </a:gs>
              </a:gsLst>
              <a:lin ang="12000000" scaled="0"/>
            </a:gradFill>
            <a:ln>
              <a:noFill/>
            </a:ln>
          </p:spPr>
          <p:txBody>
            <a:bodyPr anchor="ctr"/>
            <a:lstStyle/>
            <a:p>
              <a:pPr algn="ctr"/>
              <a:endParaRPr>
                <a:cs typeface="+mn-ea"/>
                <a:sym typeface="+mn-lt"/>
              </a:endParaRPr>
            </a:p>
          </p:txBody>
        </p:sp>
        <p:sp>
          <p:nvSpPr>
            <p:cNvPr id="194" name="îSļíďè">
              <a:extLst>
                <a:ext uri="{FF2B5EF4-FFF2-40B4-BE49-F238E27FC236}">
                  <a16:creationId xmlns:a16="http://schemas.microsoft.com/office/drawing/2014/main" id="{5A78045F-DC34-4B84-9AD3-5879DF866536}"/>
                </a:ext>
              </a:extLst>
            </p:cNvPr>
            <p:cNvSpPr/>
            <p:nvPr/>
          </p:nvSpPr>
          <p:spPr bwMode="auto">
            <a:xfrm>
              <a:off x="5054601" y="4283075"/>
              <a:ext cx="177800" cy="212725"/>
            </a:xfrm>
            <a:custGeom>
              <a:avLst/>
              <a:gdLst>
                <a:gd name="T0" fmla="*/ 50 w 54"/>
                <a:gd name="T1" fmla="*/ 32 h 65"/>
                <a:gd name="T2" fmla="*/ 32 w 54"/>
                <a:gd name="T3" fmla="*/ 59 h 65"/>
                <a:gd name="T4" fmla="*/ 17 w 54"/>
                <a:gd name="T5" fmla="*/ 63 h 65"/>
                <a:gd name="T6" fmla="*/ 3 w 54"/>
                <a:gd name="T7" fmla="*/ 51 h 65"/>
                <a:gd name="T8" fmla="*/ 2 w 54"/>
                <a:gd name="T9" fmla="*/ 38 h 65"/>
                <a:gd name="T10" fmla="*/ 21 w 54"/>
                <a:gd name="T11" fmla="*/ 8 h 65"/>
                <a:gd name="T12" fmla="*/ 40 w 54"/>
                <a:gd name="T13" fmla="*/ 6 h 65"/>
                <a:gd name="T14" fmla="*/ 50 w 54"/>
                <a:gd name="T15" fmla="*/ 17 h 65"/>
                <a:gd name="T16" fmla="*/ 50 w 54"/>
                <a:gd name="T17" fmla="*/ 3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65">
                  <a:moveTo>
                    <a:pt x="50" y="32"/>
                  </a:moveTo>
                  <a:cubicBezTo>
                    <a:pt x="32" y="59"/>
                    <a:pt x="32" y="59"/>
                    <a:pt x="32" y="59"/>
                  </a:cubicBezTo>
                  <a:cubicBezTo>
                    <a:pt x="28" y="63"/>
                    <a:pt x="22" y="65"/>
                    <a:pt x="17" y="63"/>
                  </a:cubicBezTo>
                  <a:cubicBezTo>
                    <a:pt x="12" y="61"/>
                    <a:pt x="7" y="57"/>
                    <a:pt x="3" y="51"/>
                  </a:cubicBezTo>
                  <a:cubicBezTo>
                    <a:pt x="0" y="47"/>
                    <a:pt x="0" y="42"/>
                    <a:pt x="2" y="38"/>
                  </a:cubicBezTo>
                  <a:cubicBezTo>
                    <a:pt x="21" y="8"/>
                    <a:pt x="21" y="8"/>
                    <a:pt x="21" y="8"/>
                  </a:cubicBezTo>
                  <a:cubicBezTo>
                    <a:pt x="25" y="1"/>
                    <a:pt x="35" y="0"/>
                    <a:pt x="40" y="6"/>
                  </a:cubicBezTo>
                  <a:cubicBezTo>
                    <a:pt x="50" y="17"/>
                    <a:pt x="50" y="17"/>
                    <a:pt x="50" y="17"/>
                  </a:cubicBezTo>
                  <a:cubicBezTo>
                    <a:pt x="53" y="21"/>
                    <a:pt x="54" y="28"/>
                    <a:pt x="50" y="32"/>
                  </a:cubicBezTo>
                  <a:close/>
                </a:path>
              </a:pathLst>
            </a:custGeom>
            <a:gradFill>
              <a:gsLst>
                <a:gs pos="100000">
                  <a:srgbClr val="FFAC6F"/>
                </a:gs>
                <a:gs pos="0">
                  <a:srgbClr val="FF9566"/>
                </a:gs>
              </a:gsLst>
              <a:lin ang="12000000" scaled="0"/>
            </a:gradFill>
            <a:ln>
              <a:noFill/>
            </a:ln>
          </p:spPr>
          <p:txBody>
            <a:bodyPr anchor="ctr"/>
            <a:lstStyle/>
            <a:p>
              <a:pPr algn="ctr"/>
              <a:endParaRPr>
                <a:cs typeface="+mn-ea"/>
                <a:sym typeface="+mn-lt"/>
              </a:endParaRPr>
            </a:p>
          </p:txBody>
        </p:sp>
        <p:sp>
          <p:nvSpPr>
            <p:cNvPr id="195" name="ïṩḻîḓé">
              <a:extLst>
                <a:ext uri="{FF2B5EF4-FFF2-40B4-BE49-F238E27FC236}">
                  <a16:creationId xmlns:a16="http://schemas.microsoft.com/office/drawing/2014/main" id="{90D699EC-4098-438A-884A-8C4314ECBF64}"/>
                </a:ext>
              </a:extLst>
            </p:cNvPr>
            <p:cNvSpPr/>
            <p:nvPr/>
          </p:nvSpPr>
          <p:spPr bwMode="auto">
            <a:xfrm>
              <a:off x="5110163" y="4605338"/>
              <a:ext cx="76200" cy="42863"/>
            </a:xfrm>
            <a:custGeom>
              <a:avLst/>
              <a:gdLst>
                <a:gd name="T0" fmla="*/ 20 w 23"/>
                <a:gd name="T1" fmla="*/ 13 h 13"/>
                <a:gd name="T2" fmla="*/ 18 w 23"/>
                <a:gd name="T3" fmla="*/ 11 h 13"/>
                <a:gd name="T4" fmla="*/ 12 w 23"/>
                <a:gd name="T5" fmla="*/ 5 h 13"/>
                <a:gd name="T6" fmla="*/ 4 w 23"/>
                <a:gd name="T7" fmla="*/ 6 h 13"/>
                <a:gd name="T8" fmla="*/ 1 w 23"/>
                <a:gd name="T9" fmla="*/ 6 h 13"/>
                <a:gd name="T10" fmla="*/ 2 w 23"/>
                <a:gd name="T11" fmla="*/ 3 h 13"/>
                <a:gd name="T12" fmla="*/ 14 w 23"/>
                <a:gd name="T13" fmla="*/ 2 h 13"/>
                <a:gd name="T14" fmla="*/ 22 w 23"/>
                <a:gd name="T15" fmla="*/ 10 h 13"/>
                <a:gd name="T16" fmla="*/ 21 w 23"/>
                <a:gd name="T17" fmla="*/ 13 h 13"/>
                <a:gd name="T18" fmla="*/ 20 w 23"/>
                <a:gd name="T19"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3">
                  <a:moveTo>
                    <a:pt x="20" y="13"/>
                  </a:moveTo>
                  <a:cubicBezTo>
                    <a:pt x="19" y="13"/>
                    <a:pt x="19" y="12"/>
                    <a:pt x="18" y="11"/>
                  </a:cubicBezTo>
                  <a:cubicBezTo>
                    <a:pt x="18" y="9"/>
                    <a:pt x="15" y="6"/>
                    <a:pt x="12" y="5"/>
                  </a:cubicBezTo>
                  <a:cubicBezTo>
                    <a:pt x="9" y="4"/>
                    <a:pt x="6" y="5"/>
                    <a:pt x="4" y="6"/>
                  </a:cubicBezTo>
                  <a:cubicBezTo>
                    <a:pt x="3" y="7"/>
                    <a:pt x="2" y="7"/>
                    <a:pt x="1" y="6"/>
                  </a:cubicBezTo>
                  <a:cubicBezTo>
                    <a:pt x="0" y="5"/>
                    <a:pt x="1" y="4"/>
                    <a:pt x="2" y="3"/>
                  </a:cubicBezTo>
                  <a:cubicBezTo>
                    <a:pt x="5" y="1"/>
                    <a:pt x="9" y="0"/>
                    <a:pt x="14" y="2"/>
                  </a:cubicBezTo>
                  <a:cubicBezTo>
                    <a:pt x="18" y="3"/>
                    <a:pt x="21" y="6"/>
                    <a:pt x="22" y="10"/>
                  </a:cubicBezTo>
                  <a:cubicBezTo>
                    <a:pt x="23" y="11"/>
                    <a:pt x="22" y="12"/>
                    <a:pt x="21" y="13"/>
                  </a:cubicBezTo>
                  <a:cubicBezTo>
                    <a:pt x="21" y="13"/>
                    <a:pt x="21" y="13"/>
                    <a:pt x="20" y="13"/>
                  </a:cubicBezTo>
                  <a:close/>
                </a:path>
              </a:pathLst>
            </a:custGeom>
            <a:solidFill>
              <a:srgbClr val="D0D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6" name="îSḻïḑè">
              <a:extLst>
                <a:ext uri="{FF2B5EF4-FFF2-40B4-BE49-F238E27FC236}">
                  <a16:creationId xmlns:a16="http://schemas.microsoft.com/office/drawing/2014/main" id="{33CCAEA3-B603-488F-9144-57324362984A}"/>
                </a:ext>
              </a:extLst>
            </p:cNvPr>
            <p:cNvSpPr/>
            <p:nvPr/>
          </p:nvSpPr>
          <p:spPr bwMode="auto">
            <a:xfrm>
              <a:off x="5146676" y="4675188"/>
              <a:ext cx="69850" cy="41275"/>
            </a:xfrm>
            <a:custGeom>
              <a:avLst/>
              <a:gdLst>
                <a:gd name="T0" fmla="*/ 18 w 21"/>
                <a:gd name="T1" fmla="*/ 13 h 13"/>
                <a:gd name="T2" fmla="*/ 16 w 21"/>
                <a:gd name="T3" fmla="*/ 12 h 13"/>
                <a:gd name="T4" fmla="*/ 3 w 21"/>
                <a:gd name="T5" fmla="*/ 6 h 13"/>
                <a:gd name="T6" fmla="*/ 0 w 21"/>
                <a:gd name="T7" fmla="*/ 5 h 13"/>
                <a:gd name="T8" fmla="*/ 2 w 21"/>
                <a:gd name="T9" fmla="*/ 3 h 13"/>
                <a:gd name="T10" fmla="*/ 20 w 21"/>
                <a:gd name="T11" fmla="*/ 10 h 13"/>
                <a:gd name="T12" fmla="*/ 19 w 21"/>
                <a:gd name="T13" fmla="*/ 13 h 13"/>
                <a:gd name="T14" fmla="*/ 18 w 21"/>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3">
                  <a:moveTo>
                    <a:pt x="18" y="13"/>
                  </a:moveTo>
                  <a:cubicBezTo>
                    <a:pt x="18" y="13"/>
                    <a:pt x="17" y="13"/>
                    <a:pt x="16" y="12"/>
                  </a:cubicBezTo>
                  <a:cubicBezTo>
                    <a:pt x="14" y="7"/>
                    <a:pt x="8" y="4"/>
                    <a:pt x="3" y="6"/>
                  </a:cubicBezTo>
                  <a:cubicBezTo>
                    <a:pt x="2" y="7"/>
                    <a:pt x="1" y="6"/>
                    <a:pt x="0" y="5"/>
                  </a:cubicBezTo>
                  <a:cubicBezTo>
                    <a:pt x="0" y="4"/>
                    <a:pt x="1" y="3"/>
                    <a:pt x="2" y="3"/>
                  </a:cubicBezTo>
                  <a:cubicBezTo>
                    <a:pt x="8" y="0"/>
                    <a:pt x="17" y="3"/>
                    <a:pt x="20" y="10"/>
                  </a:cubicBezTo>
                  <a:cubicBezTo>
                    <a:pt x="21" y="11"/>
                    <a:pt x="20" y="12"/>
                    <a:pt x="19" y="13"/>
                  </a:cubicBezTo>
                  <a:cubicBezTo>
                    <a:pt x="19" y="13"/>
                    <a:pt x="19" y="13"/>
                    <a:pt x="18" y="13"/>
                  </a:cubicBezTo>
                  <a:close/>
                </a:path>
              </a:pathLst>
            </a:custGeom>
            <a:solidFill>
              <a:srgbClr val="D0D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7" name="í$1íḍè">
              <a:extLst>
                <a:ext uri="{FF2B5EF4-FFF2-40B4-BE49-F238E27FC236}">
                  <a16:creationId xmlns:a16="http://schemas.microsoft.com/office/drawing/2014/main" id="{5F50CE29-072C-4289-B93C-E000C86F12D7}"/>
                </a:ext>
              </a:extLst>
            </p:cNvPr>
            <p:cNvSpPr/>
            <p:nvPr/>
          </p:nvSpPr>
          <p:spPr bwMode="auto">
            <a:xfrm>
              <a:off x="5094288" y="2836863"/>
              <a:ext cx="1149350" cy="1577975"/>
            </a:xfrm>
            <a:custGeom>
              <a:avLst/>
              <a:gdLst>
                <a:gd name="T0" fmla="*/ 194 w 348"/>
                <a:gd name="T1" fmla="*/ 14 h 479"/>
                <a:gd name="T2" fmla="*/ 160 w 348"/>
                <a:gd name="T3" fmla="*/ 258 h 479"/>
                <a:gd name="T4" fmla="*/ 79 w 348"/>
                <a:gd name="T5" fmla="*/ 301 h 479"/>
                <a:gd name="T6" fmla="*/ 0 w 348"/>
                <a:gd name="T7" fmla="*/ 446 h 479"/>
                <a:gd name="T8" fmla="*/ 48 w 348"/>
                <a:gd name="T9" fmla="*/ 479 h 479"/>
                <a:gd name="T10" fmla="*/ 223 w 348"/>
                <a:gd name="T11" fmla="*/ 302 h 479"/>
                <a:gd name="T12" fmla="*/ 348 w 348"/>
                <a:gd name="T13" fmla="*/ 85 h 479"/>
                <a:gd name="T14" fmla="*/ 324 w 348"/>
                <a:gd name="T15" fmla="*/ 0 h 479"/>
                <a:gd name="T16" fmla="*/ 194 w 348"/>
                <a:gd name="T17" fmla="*/ 1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8" h="479">
                  <a:moveTo>
                    <a:pt x="194" y="14"/>
                  </a:moveTo>
                  <a:cubicBezTo>
                    <a:pt x="194" y="14"/>
                    <a:pt x="177" y="182"/>
                    <a:pt x="160" y="258"/>
                  </a:cubicBezTo>
                  <a:cubicBezTo>
                    <a:pt x="160" y="258"/>
                    <a:pt x="109" y="276"/>
                    <a:pt x="79" y="301"/>
                  </a:cubicBezTo>
                  <a:cubicBezTo>
                    <a:pt x="50" y="327"/>
                    <a:pt x="0" y="446"/>
                    <a:pt x="0" y="446"/>
                  </a:cubicBezTo>
                  <a:cubicBezTo>
                    <a:pt x="0" y="446"/>
                    <a:pt x="25" y="478"/>
                    <a:pt x="48" y="479"/>
                  </a:cubicBezTo>
                  <a:cubicBezTo>
                    <a:pt x="223" y="302"/>
                    <a:pt x="223" y="302"/>
                    <a:pt x="223" y="302"/>
                  </a:cubicBezTo>
                  <a:cubicBezTo>
                    <a:pt x="348" y="85"/>
                    <a:pt x="348" y="85"/>
                    <a:pt x="348" y="85"/>
                  </a:cubicBezTo>
                  <a:cubicBezTo>
                    <a:pt x="324" y="0"/>
                    <a:pt x="324" y="0"/>
                    <a:pt x="324" y="0"/>
                  </a:cubicBezTo>
                  <a:lnTo>
                    <a:pt x="194" y="14"/>
                  </a:lnTo>
                  <a:close/>
                </a:path>
              </a:pathLst>
            </a:custGeom>
            <a:gradFill>
              <a:gsLst>
                <a:gs pos="0">
                  <a:srgbClr val="0017A3"/>
                </a:gs>
                <a:gs pos="100000">
                  <a:srgbClr val="190F08"/>
                </a:gs>
              </a:gsLst>
              <a:lin ang="16200000" scaled="0"/>
            </a:gradFill>
            <a:ln>
              <a:noFill/>
            </a:ln>
          </p:spPr>
          <p:txBody>
            <a:bodyPr anchor="ctr"/>
            <a:lstStyle/>
            <a:p>
              <a:pPr algn="ctr"/>
              <a:endParaRPr>
                <a:cs typeface="+mn-ea"/>
                <a:sym typeface="+mn-lt"/>
              </a:endParaRPr>
            </a:p>
          </p:txBody>
        </p:sp>
        <p:sp>
          <p:nvSpPr>
            <p:cNvPr id="198" name="ï$lîḓê">
              <a:extLst>
                <a:ext uri="{FF2B5EF4-FFF2-40B4-BE49-F238E27FC236}">
                  <a16:creationId xmlns:a16="http://schemas.microsoft.com/office/drawing/2014/main" id="{8B5FA117-3DAB-43CB-BB6F-9ADFF03DFF1E}"/>
                </a:ext>
              </a:extLst>
            </p:cNvPr>
            <p:cNvSpPr/>
            <p:nvPr/>
          </p:nvSpPr>
          <p:spPr bwMode="auto">
            <a:xfrm>
              <a:off x="7602538" y="3082925"/>
              <a:ext cx="271463" cy="490538"/>
            </a:xfrm>
            <a:custGeom>
              <a:avLst/>
              <a:gdLst>
                <a:gd name="T0" fmla="*/ 0 w 82"/>
                <a:gd name="T1" fmla="*/ 147 h 149"/>
                <a:gd name="T2" fmla="*/ 17 w 82"/>
                <a:gd name="T3" fmla="*/ 141 h 149"/>
                <a:gd name="T4" fmla="*/ 81 w 82"/>
                <a:gd name="T5" fmla="*/ 6 h 149"/>
                <a:gd name="T6" fmla="*/ 76 w 82"/>
                <a:gd name="T7" fmla="*/ 0 h 149"/>
                <a:gd name="T8" fmla="*/ 55 w 82"/>
                <a:gd name="T9" fmla="*/ 66 h 149"/>
                <a:gd name="T10" fmla="*/ 0 w 82"/>
                <a:gd name="T11" fmla="*/ 147 h 149"/>
              </a:gdLst>
              <a:ahLst/>
              <a:cxnLst>
                <a:cxn ang="0">
                  <a:pos x="T0" y="T1"/>
                </a:cxn>
                <a:cxn ang="0">
                  <a:pos x="T2" y="T3"/>
                </a:cxn>
                <a:cxn ang="0">
                  <a:pos x="T4" y="T5"/>
                </a:cxn>
                <a:cxn ang="0">
                  <a:pos x="T6" y="T7"/>
                </a:cxn>
                <a:cxn ang="0">
                  <a:pos x="T8" y="T9"/>
                </a:cxn>
                <a:cxn ang="0">
                  <a:pos x="T10" y="T11"/>
                </a:cxn>
              </a:cxnLst>
              <a:rect l="0" t="0" r="r" b="b"/>
              <a:pathLst>
                <a:path w="82" h="149">
                  <a:moveTo>
                    <a:pt x="0" y="147"/>
                  </a:moveTo>
                  <a:cubicBezTo>
                    <a:pt x="6" y="149"/>
                    <a:pt x="13" y="146"/>
                    <a:pt x="17" y="141"/>
                  </a:cubicBezTo>
                  <a:cubicBezTo>
                    <a:pt x="34" y="120"/>
                    <a:pt x="76" y="63"/>
                    <a:pt x="81" y="6"/>
                  </a:cubicBezTo>
                  <a:cubicBezTo>
                    <a:pt x="82" y="3"/>
                    <a:pt x="79" y="0"/>
                    <a:pt x="76" y="0"/>
                  </a:cubicBezTo>
                  <a:cubicBezTo>
                    <a:pt x="74" y="14"/>
                    <a:pt x="68" y="35"/>
                    <a:pt x="55" y="66"/>
                  </a:cubicBezTo>
                  <a:cubicBezTo>
                    <a:pt x="33" y="114"/>
                    <a:pt x="14" y="136"/>
                    <a:pt x="0" y="147"/>
                  </a:cubicBezTo>
                  <a:close/>
                </a:path>
              </a:pathLst>
            </a:custGeom>
            <a:solidFill>
              <a:srgbClr val="00C0FF"/>
            </a:solidFill>
            <a:ln>
              <a:noFill/>
            </a:ln>
          </p:spPr>
          <p:txBody>
            <a:bodyPr anchor="ctr"/>
            <a:lstStyle/>
            <a:p>
              <a:pPr algn="ctr"/>
              <a:endParaRPr>
                <a:cs typeface="+mn-ea"/>
                <a:sym typeface="+mn-lt"/>
              </a:endParaRPr>
            </a:p>
          </p:txBody>
        </p:sp>
        <p:sp>
          <p:nvSpPr>
            <p:cNvPr id="199" name="ïṡḻîḓé">
              <a:extLst>
                <a:ext uri="{FF2B5EF4-FFF2-40B4-BE49-F238E27FC236}">
                  <a16:creationId xmlns:a16="http://schemas.microsoft.com/office/drawing/2014/main" id="{A96E6A09-22DC-460D-950D-DA7080F2D5D1}"/>
                </a:ext>
              </a:extLst>
            </p:cNvPr>
            <p:cNvSpPr/>
            <p:nvPr/>
          </p:nvSpPr>
          <p:spPr bwMode="auto">
            <a:xfrm>
              <a:off x="7491413" y="3082925"/>
              <a:ext cx="361950" cy="484188"/>
            </a:xfrm>
            <a:custGeom>
              <a:avLst/>
              <a:gdLst>
                <a:gd name="T0" fmla="*/ 0 w 110"/>
                <a:gd name="T1" fmla="*/ 108 h 147"/>
                <a:gd name="T2" fmla="*/ 34 w 110"/>
                <a:gd name="T3" fmla="*/ 147 h 147"/>
                <a:gd name="T4" fmla="*/ 34 w 110"/>
                <a:gd name="T5" fmla="*/ 147 h 147"/>
                <a:gd name="T6" fmla="*/ 89 w 110"/>
                <a:gd name="T7" fmla="*/ 66 h 147"/>
                <a:gd name="T8" fmla="*/ 110 w 110"/>
                <a:gd name="T9" fmla="*/ 0 h 147"/>
                <a:gd name="T10" fmla="*/ 106 w 110"/>
                <a:gd name="T11" fmla="*/ 0 h 147"/>
                <a:gd name="T12" fmla="*/ 17 w 110"/>
                <a:gd name="T13" fmla="*/ 75 h 147"/>
                <a:gd name="T14" fmla="*/ 0 w 110"/>
                <a:gd name="T15" fmla="*/ 108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147">
                  <a:moveTo>
                    <a:pt x="0" y="108"/>
                  </a:moveTo>
                  <a:cubicBezTo>
                    <a:pt x="0" y="108"/>
                    <a:pt x="6" y="137"/>
                    <a:pt x="34" y="147"/>
                  </a:cubicBezTo>
                  <a:cubicBezTo>
                    <a:pt x="34" y="147"/>
                    <a:pt x="34" y="147"/>
                    <a:pt x="34" y="147"/>
                  </a:cubicBezTo>
                  <a:cubicBezTo>
                    <a:pt x="48" y="136"/>
                    <a:pt x="67" y="114"/>
                    <a:pt x="89" y="66"/>
                  </a:cubicBezTo>
                  <a:cubicBezTo>
                    <a:pt x="102" y="35"/>
                    <a:pt x="108" y="14"/>
                    <a:pt x="110" y="0"/>
                  </a:cubicBezTo>
                  <a:cubicBezTo>
                    <a:pt x="109" y="0"/>
                    <a:pt x="107" y="0"/>
                    <a:pt x="106" y="0"/>
                  </a:cubicBezTo>
                  <a:cubicBezTo>
                    <a:pt x="88" y="8"/>
                    <a:pt x="51" y="64"/>
                    <a:pt x="17" y="75"/>
                  </a:cubicBezTo>
                  <a:cubicBezTo>
                    <a:pt x="1" y="80"/>
                    <a:pt x="13" y="99"/>
                    <a:pt x="0" y="108"/>
                  </a:cubicBezTo>
                  <a:close/>
                </a:path>
              </a:pathLst>
            </a:custGeom>
            <a:gradFill>
              <a:gsLst>
                <a:gs pos="100000">
                  <a:srgbClr val="0017A3"/>
                </a:gs>
                <a:gs pos="0">
                  <a:srgbClr val="190F08"/>
                </a:gs>
              </a:gsLst>
              <a:lin ang="12000000" scaled="0"/>
            </a:gradFill>
            <a:ln>
              <a:noFill/>
            </a:ln>
          </p:spPr>
          <p:txBody>
            <a:bodyPr anchor="ctr"/>
            <a:lstStyle/>
            <a:p>
              <a:pPr algn="ctr"/>
              <a:endParaRPr>
                <a:cs typeface="+mn-ea"/>
                <a:sym typeface="+mn-lt"/>
              </a:endParaRPr>
            </a:p>
          </p:txBody>
        </p:sp>
        <p:sp>
          <p:nvSpPr>
            <p:cNvPr id="200" name="íṡlîďe">
              <a:extLst>
                <a:ext uri="{FF2B5EF4-FFF2-40B4-BE49-F238E27FC236}">
                  <a16:creationId xmlns:a16="http://schemas.microsoft.com/office/drawing/2014/main" id="{E7141909-1E1E-4808-B38A-9CE0BCB68AE9}"/>
                </a:ext>
              </a:extLst>
            </p:cNvPr>
            <p:cNvSpPr/>
            <p:nvPr/>
          </p:nvSpPr>
          <p:spPr bwMode="auto">
            <a:xfrm>
              <a:off x="7354888" y="3275013"/>
              <a:ext cx="219075" cy="169863"/>
            </a:xfrm>
            <a:custGeom>
              <a:avLst/>
              <a:gdLst>
                <a:gd name="T0" fmla="*/ 30 w 66"/>
                <a:gd name="T1" fmla="*/ 2 h 52"/>
                <a:gd name="T2" fmla="*/ 58 w 66"/>
                <a:gd name="T3" fmla="*/ 19 h 52"/>
                <a:gd name="T4" fmla="*/ 64 w 66"/>
                <a:gd name="T5" fmla="*/ 33 h 52"/>
                <a:gd name="T6" fmla="*/ 53 w 66"/>
                <a:gd name="T7" fmla="*/ 49 h 52"/>
                <a:gd name="T8" fmla="*/ 40 w 66"/>
                <a:gd name="T9" fmla="*/ 50 h 52"/>
                <a:gd name="T10" fmla="*/ 9 w 66"/>
                <a:gd name="T11" fmla="*/ 34 h 52"/>
                <a:gd name="T12" fmla="*/ 5 w 66"/>
                <a:gd name="T13" fmla="*/ 15 h 52"/>
                <a:gd name="T14" fmla="*/ 15 w 66"/>
                <a:gd name="T15" fmla="*/ 5 h 52"/>
                <a:gd name="T16" fmla="*/ 30 w 66"/>
                <a:gd name="T17"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52">
                  <a:moveTo>
                    <a:pt x="30" y="2"/>
                  </a:moveTo>
                  <a:cubicBezTo>
                    <a:pt x="58" y="19"/>
                    <a:pt x="58" y="19"/>
                    <a:pt x="58" y="19"/>
                  </a:cubicBezTo>
                  <a:cubicBezTo>
                    <a:pt x="63" y="22"/>
                    <a:pt x="66" y="28"/>
                    <a:pt x="64" y="33"/>
                  </a:cubicBezTo>
                  <a:cubicBezTo>
                    <a:pt x="62" y="38"/>
                    <a:pt x="59" y="44"/>
                    <a:pt x="53" y="49"/>
                  </a:cubicBezTo>
                  <a:cubicBezTo>
                    <a:pt x="49" y="52"/>
                    <a:pt x="44" y="52"/>
                    <a:pt x="40" y="50"/>
                  </a:cubicBezTo>
                  <a:cubicBezTo>
                    <a:pt x="9" y="34"/>
                    <a:pt x="9" y="34"/>
                    <a:pt x="9" y="34"/>
                  </a:cubicBezTo>
                  <a:cubicBezTo>
                    <a:pt x="1" y="31"/>
                    <a:pt x="0" y="21"/>
                    <a:pt x="5" y="15"/>
                  </a:cubicBezTo>
                  <a:cubicBezTo>
                    <a:pt x="15" y="5"/>
                    <a:pt x="15" y="5"/>
                    <a:pt x="15" y="5"/>
                  </a:cubicBezTo>
                  <a:cubicBezTo>
                    <a:pt x="19" y="0"/>
                    <a:pt x="25" y="0"/>
                    <a:pt x="30" y="2"/>
                  </a:cubicBezTo>
                  <a:close/>
                </a:path>
              </a:pathLst>
            </a:custGeom>
            <a:gradFill>
              <a:gsLst>
                <a:gs pos="100000">
                  <a:srgbClr val="FFAC6F"/>
                </a:gs>
                <a:gs pos="0">
                  <a:srgbClr val="FF9566"/>
                </a:gs>
              </a:gsLst>
              <a:lin ang="12000000" scaled="0"/>
            </a:gradFill>
            <a:ln>
              <a:noFill/>
            </a:ln>
          </p:spPr>
          <p:txBody>
            <a:bodyPr anchor="ctr"/>
            <a:lstStyle/>
            <a:p>
              <a:pPr algn="ctr"/>
              <a:endParaRPr>
                <a:cs typeface="+mn-ea"/>
                <a:sym typeface="+mn-lt"/>
              </a:endParaRPr>
            </a:p>
          </p:txBody>
        </p:sp>
        <p:sp>
          <p:nvSpPr>
            <p:cNvPr id="201" name="îSḷiḓè">
              <a:extLst>
                <a:ext uri="{FF2B5EF4-FFF2-40B4-BE49-F238E27FC236}">
                  <a16:creationId xmlns:a16="http://schemas.microsoft.com/office/drawing/2014/main" id="{61735976-3F41-4831-9F9A-2516BC457C1E}"/>
                </a:ext>
              </a:extLst>
            </p:cNvPr>
            <p:cNvSpPr/>
            <p:nvPr/>
          </p:nvSpPr>
          <p:spPr bwMode="auto">
            <a:xfrm>
              <a:off x="7648576" y="3248025"/>
              <a:ext cx="66675" cy="104775"/>
            </a:xfrm>
            <a:custGeom>
              <a:avLst/>
              <a:gdLst>
                <a:gd name="T0" fmla="*/ 18 w 20"/>
                <a:gd name="T1" fmla="*/ 32 h 32"/>
                <a:gd name="T2" fmla="*/ 17 w 20"/>
                <a:gd name="T3" fmla="*/ 31 h 32"/>
                <a:gd name="T4" fmla="*/ 0 w 20"/>
                <a:gd name="T5" fmla="*/ 2 h 32"/>
                <a:gd name="T6" fmla="*/ 2 w 20"/>
                <a:gd name="T7" fmla="*/ 0 h 32"/>
                <a:gd name="T8" fmla="*/ 4 w 20"/>
                <a:gd name="T9" fmla="*/ 2 h 32"/>
                <a:gd name="T10" fmla="*/ 19 w 20"/>
                <a:gd name="T11" fmla="*/ 29 h 32"/>
                <a:gd name="T12" fmla="*/ 19 w 20"/>
                <a:gd name="T13" fmla="*/ 31 h 32"/>
                <a:gd name="T14" fmla="*/ 18 w 20"/>
                <a:gd name="T15" fmla="*/ 32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32">
                  <a:moveTo>
                    <a:pt x="18" y="32"/>
                  </a:moveTo>
                  <a:cubicBezTo>
                    <a:pt x="18" y="32"/>
                    <a:pt x="17" y="32"/>
                    <a:pt x="17" y="31"/>
                  </a:cubicBezTo>
                  <a:cubicBezTo>
                    <a:pt x="8" y="23"/>
                    <a:pt x="0" y="14"/>
                    <a:pt x="0" y="2"/>
                  </a:cubicBezTo>
                  <a:cubicBezTo>
                    <a:pt x="0" y="1"/>
                    <a:pt x="1" y="0"/>
                    <a:pt x="2" y="0"/>
                  </a:cubicBezTo>
                  <a:cubicBezTo>
                    <a:pt x="3" y="0"/>
                    <a:pt x="4" y="1"/>
                    <a:pt x="4" y="2"/>
                  </a:cubicBezTo>
                  <a:cubicBezTo>
                    <a:pt x="4" y="13"/>
                    <a:pt x="11" y="20"/>
                    <a:pt x="19" y="29"/>
                  </a:cubicBezTo>
                  <a:cubicBezTo>
                    <a:pt x="20" y="29"/>
                    <a:pt x="20" y="31"/>
                    <a:pt x="19" y="31"/>
                  </a:cubicBezTo>
                  <a:cubicBezTo>
                    <a:pt x="19" y="32"/>
                    <a:pt x="19" y="32"/>
                    <a:pt x="18" y="32"/>
                  </a:cubicBezTo>
                  <a:close/>
                </a:path>
              </a:pathLst>
            </a:custGeom>
            <a:solidFill>
              <a:srgbClr val="D0D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2" name="îşľíḍè">
              <a:extLst>
                <a:ext uri="{FF2B5EF4-FFF2-40B4-BE49-F238E27FC236}">
                  <a16:creationId xmlns:a16="http://schemas.microsoft.com/office/drawing/2014/main" id="{675DB47E-C745-47AF-9B2A-3B89FBF8B70A}"/>
                </a:ext>
              </a:extLst>
            </p:cNvPr>
            <p:cNvSpPr/>
            <p:nvPr/>
          </p:nvSpPr>
          <p:spPr bwMode="auto">
            <a:xfrm>
              <a:off x="7688263" y="3198813"/>
              <a:ext cx="66675" cy="95250"/>
            </a:xfrm>
            <a:custGeom>
              <a:avLst/>
              <a:gdLst>
                <a:gd name="T0" fmla="*/ 18 w 20"/>
                <a:gd name="T1" fmla="*/ 29 h 29"/>
                <a:gd name="T2" fmla="*/ 18 w 20"/>
                <a:gd name="T3" fmla="*/ 29 h 29"/>
                <a:gd name="T4" fmla="*/ 4 w 20"/>
                <a:gd name="T5" fmla="*/ 19 h 29"/>
                <a:gd name="T6" fmla="*/ 2 w 20"/>
                <a:gd name="T7" fmla="*/ 2 h 29"/>
                <a:gd name="T8" fmla="*/ 4 w 20"/>
                <a:gd name="T9" fmla="*/ 1 h 29"/>
                <a:gd name="T10" fmla="*/ 6 w 20"/>
                <a:gd name="T11" fmla="*/ 3 h 29"/>
                <a:gd name="T12" fmla="*/ 7 w 20"/>
                <a:gd name="T13" fmla="*/ 17 h 29"/>
                <a:gd name="T14" fmla="*/ 18 w 20"/>
                <a:gd name="T15" fmla="*/ 25 h 29"/>
                <a:gd name="T16" fmla="*/ 20 w 20"/>
                <a:gd name="T17" fmla="*/ 28 h 29"/>
                <a:gd name="T18" fmla="*/ 18 w 20"/>
                <a:gd name="T19"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9">
                  <a:moveTo>
                    <a:pt x="18" y="29"/>
                  </a:moveTo>
                  <a:cubicBezTo>
                    <a:pt x="18" y="29"/>
                    <a:pt x="18" y="29"/>
                    <a:pt x="18" y="29"/>
                  </a:cubicBezTo>
                  <a:cubicBezTo>
                    <a:pt x="12" y="28"/>
                    <a:pt x="7" y="24"/>
                    <a:pt x="4" y="19"/>
                  </a:cubicBezTo>
                  <a:cubicBezTo>
                    <a:pt x="1" y="14"/>
                    <a:pt x="0" y="7"/>
                    <a:pt x="2" y="2"/>
                  </a:cubicBezTo>
                  <a:cubicBezTo>
                    <a:pt x="2" y="1"/>
                    <a:pt x="3" y="0"/>
                    <a:pt x="4" y="1"/>
                  </a:cubicBezTo>
                  <a:cubicBezTo>
                    <a:pt x="5" y="1"/>
                    <a:pt x="6" y="2"/>
                    <a:pt x="6" y="3"/>
                  </a:cubicBezTo>
                  <a:cubicBezTo>
                    <a:pt x="4" y="7"/>
                    <a:pt x="5" y="12"/>
                    <a:pt x="7" y="17"/>
                  </a:cubicBezTo>
                  <a:cubicBezTo>
                    <a:pt x="10" y="21"/>
                    <a:pt x="14" y="24"/>
                    <a:pt x="18" y="25"/>
                  </a:cubicBezTo>
                  <a:cubicBezTo>
                    <a:pt x="20" y="26"/>
                    <a:pt x="20" y="27"/>
                    <a:pt x="20" y="28"/>
                  </a:cubicBezTo>
                  <a:cubicBezTo>
                    <a:pt x="20" y="29"/>
                    <a:pt x="19" y="29"/>
                    <a:pt x="18" y="29"/>
                  </a:cubicBezTo>
                  <a:close/>
                </a:path>
              </a:pathLst>
            </a:custGeom>
            <a:solidFill>
              <a:srgbClr val="D0D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3" name="ï$ļiḑê">
              <a:extLst>
                <a:ext uri="{FF2B5EF4-FFF2-40B4-BE49-F238E27FC236}">
                  <a16:creationId xmlns:a16="http://schemas.microsoft.com/office/drawing/2014/main" id="{05452B2C-8B5E-421F-B7FA-BDE9B457F6A0}"/>
                </a:ext>
              </a:extLst>
            </p:cNvPr>
            <p:cNvSpPr/>
            <p:nvPr/>
          </p:nvSpPr>
          <p:spPr bwMode="auto">
            <a:xfrm>
              <a:off x="5718176" y="2647950"/>
              <a:ext cx="1739900" cy="758825"/>
            </a:xfrm>
            <a:custGeom>
              <a:avLst/>
              <a:gdLst>
                <a:gd name="T0" fmla="*/ 6 w 527"/>
                <a:gd name="T1" fmla="*/ 57 h 230"/>
                <a:gd name="T2" fmla="*/ 0 w 527"/>
                <a:gd name="T3" fmla="*/ 104 h 230"/>
                <a:gd name="T4" fmla="*/ 175 w 527"/>
                <a:gd name="T5" fmla="*/ 170 h 230"/>
                <a:gd name="T6" fmla="*/ 329 w 527"/>
                <a:gd name="T7" fmla="*/ 96 h 230"/>
                <a:gd name="T8" fmla="*/ 505 w 527"/>
                <a:gd name="T9" fmla="*/ 230 h 230"/>
                <a:gd name="T10" fmla="*/ 527 w 527"/>
                <a:gd name="T11" fmla="*/ 186 h 230"/>
                <a:gd name="T12" fmla="*/ 382 w 527"/>
                <a:gd name="T13" fmla="*/ 24 h 230"/>
                <a:gd name="T14" fmla="*/ 320 w 527"/>
                <a:gd name="T15" fmla="*/ 9 h 230"/>
                <a:gd name="T16" fmla="*/ 127 w 527"/>
                <a:gd name="T17" fmla="*/ 65 h 230"/>
                <a:gd name="T18" fmla="*/ 6 w 527"/>
                <a:gd name="T19" fmla="*/ 57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7" h="230">
                  <a:moveTo>
                    <a:pt x="6" y="57"/>
                  </a:moveTo>
                  <a:cubicBezTo>
                    <a:pt x="0" y="104"/>
                    <a:pt x="0" y="104"/>
                    <a:pt x="0" y="104"/>
                  </a:cubicBezTo>
                  <a:cubicBezTo>
                    <a:pt x="0" y="104"/>
                    <a:pt x="34" y="216"/>
                    <a:pt x="175" y="170"/>
                  </a:cubicBezTo>
                  <a:cubicBezTo>
                    <a:pt x="316" y="123"/>
                    <a:pt x="329" y="96"/>
                    <a:pt x="329" y="96"/>
                  </a:cubicBezTo>
                  <a:cubicBezTo>
                    <a:pt x="329" y="96"/>
                    <a:pt x="331" y="172"/>
                    <a:pt x="505" y="230"/>
                  </a:cubicBezTo>
                  <a:cubicBezTo>
                    <a:pt x="505" y="230"/>
                    <a:pt x="526" y="207"/>
                    <a:pt x="527" y="186"/>
                  </a:cubicBezTo>
                  <a:cubicBezTo>
                    <a:pt x="382" y="24"/>
                    <a:pt x="382" y="24"/>
                    <a:pt x="382" y="24"/>
                  </a:cubicBezTo>
                  <a:cubicBezTo>
                    <a:pt x="362" y="3"/>
                    <a:pt x="347" y="0"/>
                    <a:pt x="320" y="9"/>
                  </a:cubicBezTo>
                  <a:cubicBezTo>
                    <a:pt x="259" y="31"/>
                    <a:pt x="145" y="65"/>
                    <a:pt x="127" y="65"/>
                  </a:cubicBezTo>
                  <a:lnTo>
                    <a:pt x="6" y="57"/>
                  </a:lnTo>
                  <a:close/>
                </a:path>
              </a:pathLst>
            </a:custGeom>
            <a:gradFill>
              <a:gsLst>
                <a:gs pos="100000">
                  <a:srgbClr val="0017A3"/>
                </a:gs>
                <a:gs pos="0">
                  <a:srgbClr val="190F08"/>
                </a:gs>
              </a:gsLst>
              <a:lin ang="12000000" scaled="0"/>
            </a:gradFill>
            <a:ln>
              <a:noFill/>
            </a:ln>
          </p:spPr>
          <p:txBody>
            <a:bodyPr anchor="ctr"/>
            <a:lstStyle/>
            <a:p>
              <a:pPr algn="ctr"/>
              <a:endParaRPr>
                <a:cs typeface="+mn-ea"/>
                <a:sym typeface="+mn-lt"/>
              </a:endParaRPr>
            </a:p>
          </p:txBody>
        </p:sp>
        <p:sp>
          <p:nvSpPr>
            <p:cNvPr id="204" name="i$ḷïďè">
              <a:extLst>
                <a:ext uri="{FF2B5EF4-FFF2-40B4-BE49-F238E27FC236}">
                  <a16:creationId xmlns:a16="http://schemas.microsoft.com/office/drawing/2014/main" id="{E23E72AD-C1ED-48C6-9A7E-3BF1AE2981D7}"/>
                </a:ext>
              </a:extLst>
            </p:cNvPr>
            <p:cNvSpPr/>
            <p:nvPr/>
          </p:nvSpPr>
          <p:spPr bwMode="auto">
            <a:xfrm>
              <a:off x="5443538" y="1627188"/>
              <a:ext cx="1211263" cy="1360488"/>
            </a:xfrm>
            <a:custGeom>
              <a:avLst/>
              <a:gdLst>
                <a:gd name="T0" fmla="*/ 140 w 367"/>
                <a:gd name="T1" fmla="*/ 21 h 413"/>
                <a:gd name="T2" fmla="*/ 0 w 367"/>
                <a:gd name="T3" fmla="*/ 112 h 413"/>
                <a:gd name="T4" fmla="*/ 61 w 367"/>
                <a:gd name="T5" fmla="*/ 164 h 413"/>
                <a:gd name="T6" fmla="*/ 122 w 367"/>
                <a:gd name="T7" fmla="*/ 117 h 413"/>
                <a:gd name="T8" fmla="*/ 77 w 367"/>
                <a:gd name="T9" fmla="*/ 390 h 413"/>
                <a:gd name="T10" fmla="*/ 84 w 367"/>
                <a:gd name="T11" fmla="*/ 401 h 413"/>
                <a:gd name="T12" fmla="*/ 250 w 367"/>
                <a:gd name="T13" fmla="*/ 366 h 413"/>
                <a:gd name="T14" fmla="*/ 351 w 367"/>
                <a:gd name="T15" fmla="*/ 142 h 413"/>
                <a:gd name="T16" fmla="*/ 366 w 367"/>
                <a:gd name="T17" fmla="*/ 65 h 413"/>
                <a:gd name="T18" fmla="*/ 346 w 367"/>
                <a:gd name="T19" fmla="*/ 30 h 413"/>
                <a:gd name="T20" fmla="*/ 140 w 367"/>
                <a:gd name="T21" fmla="*/ 21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7" h="413">
                  <a:moveTo>
                    <a:pt x="140" y="21"/>
                  </a:moveTo>
                  <a:cubicBezTo>
                    <a:pt x="99" y="31"/>
                    <a:pt x="36" y="64"/>
                    <a:pt x="0" y="112"/>
                  </a:cubicBezTo>
                  <a:cubicBezTo>
                    <a:pt x="16" y="124"/>
                    <a:pt x="41" y="144"/>
                    <a:pt x="61" y="164"/>
                  </a:cubicBezTo>
                  <a:cubicBezTo>
                    <a:pt x="72" y="149"/>
                    <a:pt x="96" y="129"/>
                    <a:pt x="122" y="117"/>
                  </a:cubicBezTo>
                  <a:cubicBezTo>
                    <a:pt x="124" y="214"/>
                    <a:pt x="96" y="305"/>
                    <a:pt x="77" y="390"/>
                  </a:cubicBezTo>
                  <a:cubicBezTo>
                    <a:pt x="75" y="395"/>
                    <a:pt x="79" y="400"/>
                    <a:pt x="84" y="401"/>
                  </a:cubicBezTo>
                  <a:cubicBezTo>
                    <a:pt x="112" y="405"/>
                    <a:pt x="194" y="413"/>
                    <a:pt x="250" y="366"/>
                  </a:cubicBezTo>
                  <a:cubicBezTo>
                    <a:pt x="351" y="142"/>
                    <a:pt x="351" y="142"/>
                    <a:pt x="351" y="142"/>
                  </a:cubicBezTo>
                  <a:cubicBezTo>
                    <a:pt x="362" y="118"/>
                    <a:pt x="367" y="91"/>
                    <a:pt x="366" y="65"/>
                  </a:cubicBezTo>
                  <a:cubicBezTo>
                    <a:pt x="346" y="30"/>
                    <a:pt x="346" y="30"/>
                    <a:pt x="346" y="30"/>
                  </a:cubicBezTo>
                  <a:cubicBezTo>
                    <a:pt x="346" y="30"/>
                    <a:pt x="231" y="0"/>
                    <a:pt x="140" y="21"/>
                  </a:cubicBezTo>
                  <a:close/>
                </a:path>
              </a:pathLst>
            </a:custGeom>
            <a:gradFill>
              <a:gsLst>
                <a:gs pos="0">
                  <a:srgbClr val="FF8054"/>
                </a:gs>
                <a:gs pos="100000">
                  <a:srgbClr val="FFDD2D"/>
                </a:gs>
              </a:gsLst>
              <a:lin ang="16200000" scaled="0"/>
            </a:gradFill>
            <a:ln>
              <a:noFill/>
            </a:ln>
          </p:spPr>
          <p:txBody>
            <a:bodyPr anchor="ctr"/>
            <a:lstStyle/>
            <a:p>
              <a:pPr algn="ctr"/>
              <a:endParaRPr>
                <a:cs typeface="+mn-ea"/>
                <a:sym typeface="+mn-lt"/>
              </a:endParaRPr>
            </a:p>
          </p:txBody>
        </p:sp>
        <p:sp>
          <p:nvSpPr>
            <p:cNvPr id="205" name="îslíḑe">
              <a:extLst>
                <a:ext uri="{FF2B5EF4-FFF2-40B4-BE49-F238E27FC236}">
                  <a16:creationId xmlns:a16="http://schemas.microsoft.com/office/drawing/2014/main" id="{F7B5A542-FFAD-44A3-A1C5-9852490D11B6}"/>
                </a:ext>
              </a:extLst>
            </p:cNvPr>
            <p:cNvSpPr/>
            <p:nvPr/>
          </p:nvSpPr>
          <p:spPr bwMode="auto">
            <a:xfrm>
              <a:off x="5176838" y="1660525"/>
              <a:ext cx="1144588" cy="1468438"/>
            </a:xfrm>
            <a:custGeom>
              <a:avLst/>
              <a:gdLst>
                <a:gd name="T0" fmla="*/ 289 w 347"/>
                <a:gd name="T1" fmla="*/ 0 h 446"/>
                <a:gd name="T2" fmla="*/ 279 w 347"/>
                <a:gd name="T3" fmla="*/ 21 h 446"/>
                <a:gd name="T4" fmla="*/ 295 w 347"/>
                <a:gd name="T5" fmla="*/ 39 h 446"/>
                <a:gd name="T6" fmla="*/ 320 w 347"/>
                <a:gd name="T7" fmla="*/ 44 h 446"/>
                <a:gd name="T8" fmla="*/ 164 w 347"/>
                <a:gd name="T9" fmla="*/ 430 h 446"/>
                <a:gd name="T10" fmla="*/ 32 w 347"/>
                <a:gd name="T11" fmla="*/ 357 h 446"/>
                <a:gd name="T12" fmla="*/ 173 w 347"/>
                <a:gd name="T13" fmla="*/ 287 h 446"/>
                <a:gd name="T14" fmla="*/ 198 w 347"/>
                <a:gd name="T15" fmla="*/ 134 h 446"/>
                <a:gd name="T16" fmla="*/ 121 w 347"/>
                <a:gd name="T17" fmla="*/ 322 h 446"/>
                <a:gd name="T18" fmla="*/ 77 w 347"/>
                <a:gd name="T19" fmla="*/ 338 h 446"/>
                <a:gd name="T20" fmla="*/ 76 w 347"/>
                <a:gd name="T21" fmla="*/ 102 h 446"/>
                <a:gd name="T22" fmla="*/ 289 w 347"/>
                <a:gd name="T23" fmla="*/ 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7" h="446">
                  <a:moveTo>
                    <a:pt x="289" y="0"/>
                  </a:moveTo>
                  <a:cubicBezTo>
                    <a:pt x="281" y="2"/>
                    <a:pt x="277" y="12"/>
                    <a:pt x="279" y="21"/>
                  </a:cubicBezTo>
                  <a:cubicBezTo>
                    <a:pt x="281" y="29"/>
                    <a:pt x="288" y="35"/>
                    <a:pt x="295" y="39"/>
                  </a:cubicBezTo>
                  <a:cubicBezTo>
                    <a:pt x="303" y="42"/>
                    <a:pt x="320" y="44"/>
                    <a:pt x="320" y="44"/>
                  </a:cubicBezTo>
                  <a:cubicBezTo>
                    <a:pt x="320" y="44"/>
                    <a:pt x="347" y="318"/>
                    <a:pt x="164" y="430"/>
                  </a:cubicBezTo>
                  <a:cubicBezTo>
                    <a:pt x="137" y="446"/>
                    <a:pt x="32" y="357"/>
                    <a:pt x="32" y="357"/>
                  </a:cubicBezTo>
                  <a:cubicBezTo>
                    <a:pt x="32" y="357"/>
                    <a:pt x="141" y="349"/>
                    <a:pt x="173" y="287"/>
                  </a:cubicBezTo>
                  <a:cubicBezTo>
                    <a:pt x="191" y="255"/>
                    <a:pt x="198" y="134"/>
                    <a:pt x="198" y="134"/>
                  </a:cubicBezTo>
                  <a:cubicBezTo>
                    <a:pt x="198" y="134"/>
                    <a:pt x="57" y="210"/>
                    <a:pt x="121" y="322"/>
                  </a:cubicBezTo>
                  <a:cubicBezTo>
                    <a:pt x="125" y="329"/>
                    <a:pt x="77" y="338"/>
                    <a:pt x="77" y="338"/>
                  </a:cubicBezTo>
                  <a:cubicBezTo>
                    <a:pt x="77" y="338"/>
                    <a:pt x="0" y="208"/>
                    <a:pt x="76" y="102"/>
                  </a:cubicBezTo>
                  <a:cubicBezTo>
                    <a:pt x="149" y="1"/>
                    <a:pt x="289" y="0"/>
                    <a:pt x="289" y="0"/>
                  </a:cubicBezTo>
                  <a:close/>
                </a:path>
              </a:pathLst>
            </a:custGeom>
            <a:gradFill>
              <a:gsLst>
                <a:gs pos="0">
                  <a:srgbClr val="006AF1"/>
                </a:gs>
                <a:gs pos="100000">
                  <a:srgbClr val="0028BA"/>
                </a:gs>
              </a:gsLst>
              <a:lin ang="5400000" scaled="1"/>
            </a:gradFill>
            <a:ln>
              <a:noFill/>
            </a:ln>
          </p:spPr>
          <p:txBody>
            <a:bodyPr anchor="ctr"/>
            <a:lstStyle/>
            <a:p>
              <a:pPr algn="ctr"/>
              <a:endParaRPr>
                <a:cs typeface="+mn-ea"/>
                <a:sym typeface="+mn-lt"/>
              </a:endParaRPr>
            </a:p>
          </p:txBody>
        </p:sp>
        <p:sp>
          <p:nvSpPr>
            <p:cNvPr id="206" name="iṧlïḓè">
              <a:extLst>
                <a:ext uri="{FF2B5EF4-FFF2-40B4-BE49-F238E27FC236}">
                  <a16:creationId xmlns:a16="http://schemas.microsoft.com/office/drawing/2014/main" id="{0C216C58-3668-4B40-A38D-19C8AD20ADFA}"/>
                </a:ext>
              </a:extLst>
            </p:cNvPr>
            <p:cNvSpPr/>
            <p:nvPr/>
          </p:nvSpPr>
          <p:spPr bwMode="auto">
            <a:xfrm>
              <a:off x="6103938" y="1465263"/>
              <a:ext cx="260350" cy="366713"/>
            </a:xfrm>
            <a:custGeom>
              <a:avLst/>
              <a:gdLst>
                <a:gd name="T0" fmla="*/ 24 w 79"/>
                <a:gd name="T1" fmla="*/ 0 h 111"/>
                <a:gd name="T2" fmla="*/ 1 w 79"/>
                <a:gd name="T3" fmla="*/ 78 h 111"/>
                <a:gd name="T4" fmla="*/ 5 w 79"/>
                <a:gd name="T5" fmla="*/ 91 h 111"/>
                <a:gd name="T6" fmla="*/ 73 w 79"/>
                <a:gd name="T7" fmla="*/ 93 h 111"/>
                <a:gd name="T8" fmla="*/ 79 w 79"/>
                <a:gd name="T9" fmla="*/ 82 h 111"/>
                <a:gd name="T10" fmla="*/ 76 w 79"/>
                <a:gd name="T11" fmla="*/ 16 h 111"/>
                <a:gd name="T12" fmla="*/ 24 w 79"/>
                <a:gd name="T13" fmla="*/ 0 h 111"/>
              </a:gdLst>
              <a:ahLst/>
              <a:cxnLst>
                <a:cxn ang="0">
                  <a:pos x="T0" y="T1"/>
                </a:cxn>
                <a:cxn ang="0">
                  <a:pos x="T2" y="T3"/>
                </a:cxn>
                <a:cxn ang="0">
                  <a:pos x="T4" y="T5"/>
                </a:cxn>
                <a:cxn ang="0">
                  <a:pos x="T6" y="T7"/>
                </a:cxn>
                <a:cxn ang="0">
                  <a:pos x="T8" y="T9"/>
                </a:cxn>
                <a:cxn ang="0">
                  <a:pos x="T10" y="T11"/>
                </a:cxn>
                <a:cxn ang="0">
                  <a:pos x="T12" y="T13"/>
                </a:cxn>
              </a:cxnLst>
              <a:rect l="0" t="0" r="r" b="b"/>
              <a:pathLst>
                <a:path w="79" h="111">
                  <a:moveTo>
                    <a:pt x="24" y="0"/>
                  </a:moveTo>
                  <a:cubicBezTo>
                    <a:pt x="1" y="78"/>
                    <a:pt x="1" y="78"/>
                    <a:pt x="1" y="78"/>
                  </a:cubicBezTo>
                  <a:cubicBezTo>
                    <a:pt x="0" y="83"/>
                    <a:pt x="1" y="88"/>
                    <a:pt x="5" y="91"/>
                  </a:cubicBezTo>
                  <a:cubicBezTo>
                    <a:pt x="16" y="99"/>
                    <a:pt x="39" y="111"/>
                    <a:pt x="73" y="93"/>
                  </a:cubicBezTo>
                  <a:cubicBezTo>
                    <a:pt x="77" y="91"/>
                    <a:pt x="79" y="87"/>
                    <a:pt x="79" y="82"/>
                  </a:cubicBezTo>
                  <a:cubicBezTo>
                    <a:pt x="76" y="16"/>
                    <a:pt x="76" y="16"/>
                    <a:pt x="76" y="16"/>
                  </a:cubicBezTo>
                  <a:lnTo>
                    <a:pt x="24" y="0"/>
                  </a:lnTo>
                  <a:close/>
                </a:path>
              </a:pathLst>
            </a:custGeom>
            <a:gradFill>
              <a:gsLst>
                <a:gs pos="0">
                  <a:srgbClr val="FFB271"/>
                </a:gs>
                <a:gs pos="100000">
                  <a:srgbClr val="FF805D"/>
                </a:gs>
              </a:gsLst>
              <a:lin ang="16200000" scaled="0"/>
            </a:gradFill>
            <a:ln>
              <a:noFill/>
            </a:ln>
          </p:spPr>
          <p:txBody>
            <a:bodyPr anchor="ctr"/>
            <a:lstStyle/>
            <a:p>
              <a:pPr algn="ctr"/>
              <a:endParaRPr>
                <a:cs typeface="+mn-ea"/>
                <a:sym typeface="+mn-lt"/>
              </a:endParaRPr>
            </a:p>
          </p:txBody>
        </p:sp>
        <p:sp>
          <p:nvSpPr>
            <p:cNvPr id="207" name="îṣľïdê">
              <a:extLst>
                <a:ext uri="{FF2B5EF4-FFF2-40B4-BE49-F238E27FC236}">
                  <a16:creationId xmlns:a16="http://schemas.microsoft.com/office/drawing/2014/main" id="{DD7203D1-8BD2-4145-BB20-989A9E952BE4}"/>
                </a:ext>
              </a:extLst>
            </p:cNvPr>
            <p:cNvSpPr/>
            <p:nvPr/>
          </p:nvSpPr>
          <p:spPr bwMode="auto">
            <a:xfrm>
              <a:off x="6067426" y="1158875"/>
              <a:ext cx="433388" cy="434975"/>
            </a:xfrm>
            <a:custGeom>
              <a:avLst/>
              <a:gdLst>
                <a:gd name="T0" fmla="*/ 80 w 131"/>
                <a:gd name="T1" fmla="*/ 0 h 132"/>
                <a:gd name="T2" fmla="*/ 116 w 131"/>
                <a:gd name="T3" fmla="*/ 70 h 132"/>
                <a:gd name="T4" fmla="*/ 103 w 131"/>
                <a:gd name="T5" fmla="*/ 121 h 132"/>
                <a:gd name="T6" fmla="*/ 28 w 131"/>
                <a:gd name="T7" fmla="*/ 99 h 132"/>
                <a:gd name="T8" fmla="*/ 1 w 131"/>
                <a:gd name="T9" fmla="*/ 47 h 132"/>
                <a:gd name="T10" fmla="*/ 80 w 131"/>
                <a:gd name="T11" fmla="*/ 0 h 132"/>
              </a:gdLst>
              <a:ahLst/>
              <a:cxnLst>
                <a:cxn ang="0">
                  <a:pos x="T0" y="T1"/>
                </a:cxn>
                <a:cxn ang="0">
                  <a:pos x="T2" y="T3"/>
                </a:cxn>
                <a:cxn ang="0">
                  <a:pos x="T4" y="T5"/>
                </a:cxn>
                <a:cxn ang="0">
                  <a:pos x="T6" y="T7"/>
                </a:cxn>
                <a:cxn ang="0">
                  <a:pos x="T8" y="T9"/>
                </a:cxn>
                <a:cxn ang="0">
                  <a:pos x="T10" y="T11"/>
                </a:cxn>
              </a:cxnLst>
              <a:rect l="0" t="0" r="r" b="b"/>
              <a:pathLst>
                <a:path w="131" h="132">
                  <a:moveTo>
                    <a:pt x="80" y="0"/>
                  </a:moveTo>
                  <a:cubicBezTo>
                    <a:pt x="80" y="0"/>
                    <a:pt x="110" y="45"/>
                    <a:pt x="116" y="70"/>
                  </a:cubicBezTo>
                  <a:cubicBezTo>
                    <a:pt x="123" y="95"/>
                    <a:pt x="131" y="111"/>
                    <a:pt x="103" y="121"/>
                  </a:cubicBezTo>
                  <a:cubicBezTo>
                    <a:pt x="74" y="132"/>
                    <a:pt x="46" y="122"/>
                    <a:pt x="28" y="99"/>
                  </a:cubicBezTo>
                  <a:cubicBezTo>
                    <a:pt x="28" y="99"/>
                    <a:pt x="0" y="64"/>
                    <a:pt x="1" y="47"/>
                  </a:cubicBezTo>
                  <a:cubicBezTo>
                    <a:pt x="3" y="30"/>
                    <a:pt x="80" y="0"/>
                    <a:pt x="80" y="0"/>
                  </a:cubicBezTo>
                  <a:close/>
                </a:path>
              </a:pathLst>
            </a:custGeom>
            <a:gradFill>
              <a:gsLst>
                <a:gs pos="0">
                  <a:srgbClr val="FFB271"/>
                </a:gs>
                <a:gs pos="100000">
                  <a:srgbClr val="FFA86C"/>
                </a:gs>
              </a:gsLst>
              <a:lin ang="5400000" scaled="0"/>
            </a:gradFill>
            <a:ln>
              <a:noFill/>
            </a:ln>
          </p:spPr>
          <p:txBody>
            <a:bodyPr anchor="ctr"/>
            <a:lstStyle/>
            <a:p>
              <a:pPr algn="ctr"/>
              <a:endParaRPr>
                <a:cs typeface="+mn-ea"/>
                <a:sym typeface="+mn-lt"/>
              </a:endParaRPr>
            </a:p>
          </p:txBody>
        </p:sp>
        <p:sp>
          <p:nvSpPr>
            <p:cNvPr id="208" name="îṡ1íḑé">
              <a:extLst>
                <a:ext uri="{FF2B5EF4-FFF2-40B4-BE49-F238E27FC236}">
                  <a16:creationId xmlns:a16="http://schemas.microsoft.com/office/drawing/2014/main" id="{7099986D-0FE7-4FE7-AD43-BDBE8FC09907}"/>
                </a:ext>
              </a:extLst>
            </p:cNvPr>
            <p:cNvSpPr/>
            <p:nvPr/>
          </p:nvSpPr>
          <p:spPr bwMode="auto">
            <a:xfrm>
              <a:off x="6388101" y="1257300"/>
              <a:ext cx="92075" cy="139700"/>
            </a:xfrm>
            <a:custGeom>
              <a:avLst/>
              <a:gdLst>
                <a:gd name="T0" fmla="*/ 1 w 28"/>
                <a:gd name="T1" fmla="*/ 0 h 42"/>
                <a:gd name="T2" fmla="*/ 28 w 28"/>
                <a:gd name="T3" fmla="*/ 29 h 42"/>
                <a:gd name="T4" fmla="*/ 9 w 28"/>
                <a:gd name="T5" fmla="*/ 42 h 42"/>
                <a:gd name="T6" fmla="*/ 0 w 28"/>
                <a:gd name="T7" fmla="*/ 5 h 42"/>
              </a:gdLst>
              <a:ahLst/>
              <a:cxnLst>
                <a:cxn ang="0">
                  <a:pos x="T0" y="T1"/>
                </a:cxn>
                <a:cxn ang="0">
                  <a:pos x="T2" y="T3"/>
                </a:cxn>
                <a:cxn ang="0">
                  <a:pos x="T4" y="T5"/>
                </a:cxn>
                <a:cxn ang="0">
                  <a:pos x="T6" y="T7"/>
                </a:cxn>
              </a:cxnLst>
              <a:rect l="0" t="0" r="r" b="b"/>
              <a:pathLst>
                <a:path w="28" h="42">
                  <a:moveTo>
                    <a:pt x="1" y="0"/>
                  </a:moveTo>
                  <a:cubicBezTo>
                    <a:pt x="9" y="10"/>
                    <a:pt x="18" y="20"/>
                    <a:pt x="28" y="29"/>
                  </a:cubicBezTo>
                  <a:cubicBezTo>
                    <a:pt x="22" y="33"/>
                    <a:pt x="16" y="38"/>
                    <a:pt x="9" y="42"/>
                  </a:cubicBezTo>
                  <a:cubicBezTo>
                    <a:pt x="6" y="30"/>
                    <a:pt x="3" y="17"/>
                    <a:pt x="0" y="5"/>
                  </a:cubicBezTo>
                </a:path>
              </a:pathLst>
            </a:custGeom>
            <a:gradFill>
              <a:gsLst>
                <a:gs pos="100000">
                  <a:srgbClr val="FFB271"/>
                </a:gs>
                <a:gs pos="0">
                  <a:srgbClr val="FF805D"/>
                </a:gs>
              </a:gsLst>
              <a:lin ang="16200000" scaled="0"/>
            </a:gradFill>
            <a:ln>
              <a:noFill/>
            </a:ln>
          </p:spPr>
          <p:txBody>
            <a:bodyPr anchor="ctr"/>
            <a:lstStyle/>
            <a:p>
              <a:pPr algn="ctr"/>
              <a:endParaRPr>
                <a:cs typeface="+mn-ea"/>
                <a:sym typeface="+mn-lt"/>
              </a:endParaRPr>
            </a:p>
          </p:txBody>
        </p:sp>
        <p:sp>
          <p:nvSpPr>
            <p:cNvPr id="209" name="isḷíḍé">
              <a:extLst>
                <a:ext uri="{FF2B5EF4-FFF2-40B4-BE49-F238E27FC236}">
                  <a16:creationId xmlns:a16="http://schemas.microsoft.com/office/drawing/2014/main" id="{DEC40D10-4B94-4EBD-9DD8-D8A55765F573}"/>
                </a:ext>
              </a:extLst>
            </p:cNvPr>
            <p:cNvSpPr/>
            <p:nvPr/>
          </p:nvSpPr>
          <p:spPr bwMode="auto">
            <a:xfrm>
              <a:off x="5926138" y="968375"/>
              <a:ext cx="485775" cy="560388"/>
            </a:xfrm>
            <a:custGeom>
              <a:avLst/>
              <a:gdLst>
                <a:gd name="T0" fmla="*/ 139 w 147"/>
                <a:gd name="T1" fmla="*/ 15 h 170"/>
                <a:gd name="T2" fmla="*/ 122 w 147"/>
                <a:gd name="T3" fmla="*/ 3 h 170"/>
                <a:gd name="T4" fmla="*/ 121 w 147"/>
                <a:gd name="T5" fmla="*/ 3 h 170"/>
                <a:gd name="T6" fmla="*/ 117 w 147"/>
                <a:gd name="T7" fmla="*/ 2 h 170"/>
                <a:gd name="T8" fmla="*/ 75 w 147"/>
                <a:gd name="T9" fmla="*/ 28 h 170"/>
                <a:gd name="T10" fmla="*/ 73 w 147"/>
                <a:gd name="T11" fmla="*/ 36 h 170"/>
                <a:gd name="T12" fmla="*/ 24 w 147"/>
                <a:gd name="T13" fmla="*/ 93 h 170"/>
                <a:gd name="T14" fmla="*/ 21 w 147"/>
                <a:gd name="T15" fmla="*/ 95 h 170"/>
                <a:gd name="T16" fmla="*/ 9 w 147"/>
                <a:gd name="T17" fmla="*/ 100 h 170"/>
                <a:gd name="T18" fmla="*/ 34 w 147"/>
                <a:gd name="T19" fmla="*/ 145 h 170"/>
                <a:gd name="T20" fmla="*/ 34 w 147"/>
                <a:gd name="T21" fmla="*/ 148 h 170"/>
                <a:gd name="T22" fmla="*/ 43 w 147"/>
                <a:gd name="T23" fmla="*/ 164 h 170"/>
                <a:gd name="T24" fmla="*/ 77 w 147"/>
                <a:gd name="T25" fmla="*/ 165 h 170"/>
                <a:gd name="T26" fmla="*/ 78 w 147"/>
                <a:gd name="T27" fmla="*/ 162 h 170"/>
                <a:gd name="T28" fmla="*/ 69 w 147"/>
                <a:gd name="T29" fmla="*/ 141 h 170"/>
                <a:gd name="T30" fmla="*/ 70 w 147"/>
                <a:gd name="T31" fmla="*/ 138 h 170"/>
                <a:gd name="T32" fmla="*/ 78 w 147"/>
                <a:gd name="T33" fmla="*/ 137 h 170"/>
                <a:gd name="T34" fmla="*/ 79 w 147"/>
                <a:gd name="T35" fmla="*/ 136 h 170"/>
                <a:gd name="T36" fmla="*/ 80 w 147"/>
                <a:gd name="T37" fmla="*/ 130 h 170"/>
                <a:gd name="T38" fmla="*/ 73 w 147"/>
                <a:gd name="T39" fmla="*/ 99 h 170"/>
                <a:gd name="T40" fmla="*/ 145 w 147"/>
                <a:gd name="T41" fmla="*/ 49 h 170"/>
                <a:gd name="T42" fmla="*/ 147 w 147"/>
                <a:gd name="T43" fmla="*/ 36 h 170"/>
                <a:gd name="T44" fmla="*/ 139 w 147"/>
                <a:gd name="T45" fmla="*/ 1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7" h="170">
                  <a:moveTo>
                    <a:pt x="139" y="15"/>
                  </a:moveTo>
                  <a:cubicBezTo>
                    <a:pt x="134" y="9"/>
                    <a:pt x="128" y="5"/>
                    <a:pt x="122" y="3"/>
                  </a:cubicBezTo>
                  <a:cubicBezTo>
                    <a:pt x="122" y="3"/>
                    <a:pt x="121" y="3"/>
                    <a:pt x="121" y="3"/>
                  </a:cubicBezTo>
                  <a:cubicBezTo>
                    <a:pt x="119" y="3"/>
                    <a:pt x="118" y="3"/>
                    <a:pt x="117" y="2"/>
                  </a:cubicBezTo>
                  <a:cubicBezTo>
                    <a:pt x="99" y="0"/>
                    <a:pt x="80" y="11"/>
                    <a:pt x="75" y="28"/>
                  </a:cubicBezTo>
                  <a:cubicBezTo>
                    <a:pt x="74" y="30"/>
                    <a:pt x="73" y="33"/>
                    <a:pt x="73" y="36"/>
                  </a:cubicBezTo>
                  <a:cubicBezTo>
                    <a:pt x="40" y="49"/>
                    <a:pt x="20" y="68"/>
                    <a:pt x="24" y="93"/>
                  </a:cubicBezTo>
                  <a:cubicBezTo>
                    <a:pt x="24" y="94"/>
                    <a:pt x="23" y="95"/>
                    <a:pt x="21" y="95"/>
                  </a:cubicBezTo>
                  <a:cubicBezTo>
                    <a:pt x="18" y="94"/>
                    <a:pt x="14" y="94"/>
                    <a:pt x="9" y="100"/>
                  </a:cubicBezTo>
                  <a:cubicBezTo>
                    <a:pt x="0" y="110"/>
                    <a:pt x="8" y="131"/>
                    <a:pt x="34" y="145"/>
                  </a:cubicBezTo>
                  <a:cubicBezTo>
                    <a:pt x="35" y="146"/>
                    <a:pt x="35" y="147"/>
                    <a:pt x="34" y="148"/>
                  </a:cubicBezTo>
                  <a:cubicBezTo>
                    <a:pt x="31" y="151"/>
                    <a:pt x="26" y="159"/>
                    <a:pt x="43" y="164"/>
                  </a:cubicBezTo>
                  <a:cubicBezTo>
                    <a:pt x="60" y="170"/>
                    <a:pt x="72" y="167"/>
                    <a:pt x="77" y="165"/>
                  </a:cubicBezTo>
                  <a:cubicBezTo>
                    <a:pt x="78" y="165"/>
                    <a:pt x="78" y="163"/>
                    <a:pt x="78" y="162"/>
                  </a:cubicBezTo>
                  <a:cubicBezTo>
                    <a:pt x="69" y="141"/>
                    <a:pt x="69" y="141"/>
                    <a:pt x="69" y="141"/>
                  </a:cubicBezTo>
                  <a:cubicBezTo>
                    <a:pt x="68" y="140"/>
                    <a:pt x="69" y="139"/>
                    <a:pt x="70" y="138"/>
                  </a:cubicBezTo>
                  <a:cubicBezTo>
                    <a:pt x="78" y="137"/>
                    <a:pt x="78" y="137"/>
                    <a:pt x="78" y="137"/>
                  </a:cubicBezTo>
                  <a:cubicBezTo>
                    <a:pt x="79" y="136"/>
                    <a:pt x="79" y="136"/>
                    <a:pt x="79" y="136"/>
                  </a:cubicBezTo>
                  <a:cubicBezTo>
                    <a:pt x="81" y="135"/>
                    <a:pt x="82" y="132"/>
                    <a:pt x="80" y="130"/>
                  </a:cubicBezTo>
                  <a:cubicBezTo>
                    <a:pt x="75" y="123"/>
                    <a:pt x="63" y="106"/>
                    <a:pt x="73" y="99"/>
                  </a:cubicBezTo>
                  <a:cubicBezTo>
                    <a:pt x="85" y="91"/>
                    <a:pt x="137" y="70"/>
                    <a:pt x="145" y="49"/>
                  </a:cubicBezTo>
                  <a:cubicBezTo>
                    <a:pt x="146" y="45"/>
                    <a:pt x="147" y="41"/>
                    <a:pt x="147" y="36"/>
                  </a:cubicBezTo>
                  <a:cubicBezTo>
                    <a:pt x="147" y="36"/>
                    <a:pt x="145" y="21"/>
                    <a:pt x="139" y="15"/>
                  </a:cubicBezTo>
                  <a:close/>
                </a:path>
              </a:pathLst>
            </a:custGeom>
            <a:solidFill>
              <a:srgbClr val="003D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0" name="íṣlíḍé">
              <a:extLst>
                <a:ext uri="{FF2B5EF4-FFF2-40B4-BE49-F238E27FC236}">
                  <a16:creationId xmlns:a16="http://schemas.microsoft.com/office/drawing/2014/main" id="{6E6DB472-60E0-480B-BE7E-22B9149D1F43}"/>
                </a:ext>
              </a:extLst>
            </p:cNvPr>
            <p:cNvSpPr/>
            <p:nvPr/>
          </p:nvSpPr>
          <p:spPr bwMode="auto">
            <a:xfrm>
              <a:off x="6061076" y="1336675"/>
              <a:ext cx="128588" cy="149225"/>
            </a:xfrm>
            <a:custGeom>
              <a:avLst/>
              <a:gdLst>
                <a:gd name="T0" fmla="*/ 39 w 39"/>
                <a:gd name="T1" fmla="*/ 29 h 45"/>
                <a:gd name="T2" fmla="*/ 12 w 39"/>
                <a:gd name="T3" fmla="*/ 11 h 45"/>
                <a:gd name="T4" fmla="*/ 38 w 39"/>
                <a:gd name="T5" fmla="*/ 44 h 45"/>
                <a:gd name="T6" fmla="*/ 39 w 39"/>
                <a:gd name="T7" fmla="*/ 29 h 45"/>
              </a:gdLst>
              <a:ahLst/>
              <a:cxnLst>
                <a:cxn ang="0">
                  <a:pos x="T0" y="T1"/>
                </a:cxn>
                <a:cxn ang="0">
                  <a:pos x="T2" y="T3"/>
                </a:cxn>
                <a:cxn ang="0">
                  <a:pos x="T4" y="T5"/>
                </a:cxn>
                <a:cxn ang="0">
                  <a:pos x="T6" y="T7"/>
                </a:cxn>
              </a:cxnLst>
              <a:rect l="0" t="0" r="r" b="b"/>
              <a:pathLst>
                <a:path w="39" h="45">
                  <a:moveTo>
                    <a:pt x="39" y="29"/>
                  </a:moveTo>
                  <a:cubicBezTo>
                    <a:pt x="39" y="29"/>
                    <a:pt x="25" y="0"/>
                    <a:pt x="12" y="11"/>
                  </a:cubicBezTo>
                  <a:cubicBezTo>
                    <a:pt x="0" y="22"/>
                    <a:pt x="26" y="45"/>
                    <a:pt x="38" y="44"/>
                  </a:cubicBezTo>
                  <a:lnTo>
                    <a:pt x="39" y="29"/>
                  </a:lnTo>
                  <a:close/>
                </a:path>
              </a:pathLst>
            </a:custGeom>
            <a:gradFill>
              <a:gsLst>
                <a:gs pos="100000">
                  <a:srgbClr val="FFB271"/>
                </a:gs>
                <a:gs pos="0">
                  <a:srgbClr val="FF805D"/>
                </a:gs>
              </a:gsLst>
              <a:lin ang="16200000" scaled="0"/>
            </a:gradFill>
            <a:ln>
              <a:noFill/>
            </a:ln>
          </p:spPr>
          <p:txBody>
            <a:bodyPr anchor="ctr"/>
            <a:lstStyle/>
            <a:p>
              <a:pPr algn="ctr"/>
              <a:endParaRPr>
                <a:cs typeface="+mn-ea"/>
                <a:sym typeface="+mn-lt"/>
              </a:endParaRPr>
            </a:p>
          </p:txBody>
        </p:sp>
        <p:sp>
          <p:nvSpPr>
            <p:cNvPr id="211" name="iṡlíḍé">
              <a:extLst>
                <a:ext uri="{FF2B5EF4-FFF2-40B4-BE49-F238E27FC236}">
                  <a16:creationId xmlns:a16="http://schemas.microsoft.com/office/drawing/2014/main" id="{AA7BBA93-3907-4353-9217-2EC13714F4E8}"/>
                </a:ext>
              </a:extLst>
            </p:cNvPr>
            <p:cNvSpPr/>
            <p:nvPr/>
          </p:nvSpPr>
          <p:spPr bwMode="auto">
            <a:xfrm>
              <a:off x="6361113" y="1682750"/>
              <a:ext cx="984250" cy="1143000"/>
            </a:xfrm>
            <a:custGeom>
              <a:avLst/>
              <a:gdLst>
                <a:gd name="T0" fmla="*/ 68 w 298"/>
                <a:gd name="T1" fmla="*/ 13 h 347"/>
                <a:gd name="T2" fmla="*/ 176 w 298"/>
                <a:gd name="T3" fmla="*/ 111 h 347"/>
                <a:gd name="T4" fmla="*/ 266 w 298"/>
                <a:gd name="T5" fmla="*/ 90 h 347"/>
                <a:gd name="T6" fmla="*/ 298 w 298"/>
                <a:gd name="T7" fmla="*/ 133 h 347"/>
                <a:gd name="T8" fmla="*/ 102 w 298"/>
                <a:gd name="T9" fmla="*/ 174 h 347"/>
                <a:gd name="T10" fmla="*/ 69 w 298"/>
                <a:gd name="T11" fmla="*/ 147 h 347"/>
                <a:gd name="T12" fmla="*/ 45 w 298"/>
                <a:gd name="T13" fmla="*/ 258 h 347"/>
                <a:gd name="T14" fmla="*/ 53 w 298"/>
                <a:gd name="T15" fmla="*/ 326 h 347"/>
                <a:gd name="T16" fmla="*/ 0 w 298"/>
                <a:gd name="T17" fmla="*/ 347 h 347"/>
                <a:gd name="T18" fmla="*/ 24 w 298"/>
                <a:gd name="T19" fmla="*/ 168 h 347"/>
                <a:gd name="T20" fmla="*/ 2 w 298"/>
                <a:gd name="T21" fmla="*/ 30 h 347"/>
                <a:gd name="T22" fmla="*/ 9 w 298"/>
                <a:gd name="T23"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8" h="347">
                  <a:moveTo>
                    <a:pt x="68" y="13"/>
                  </a:moveTo>
                  <a:cubicBezTo>
                    <a:pt x="84" y="31"/>
                    <a:pt x="135" y="103"/>
                    <a:pt x="176" y="111"/>
                  </a:cubicBezTo>
                  <a:cubicBezTo>
                    <a:pt x="239" y="123"/>
                    <a:pt x="266" y="90"/>
                    <a:pt x="266" y="90"/>
                  </a:cubicBezTo>
                  <a:cubicBezTo>
                    <a:pt x="298" y="133"/>
                    <a:pt x="298" y="133"/>
                    <a:pt x="298" y="133"/>
                  </a:cubicBezTo>
                  <a:cubicBezTo>
                    <a:pt x="298" y="133"/>
                    <a:pt x="226" y="248"/>
                    <a:pt x="102" y="174"/>
                  </a:cubicBezTo>
                  <a:cubicBezTo>
                    <a:pt x="83" y="162"/>
                    <a:pt x="69" y="147"/>
                    <a:pt x="69" y="147"/>
                  </a:cubicBezTo>
                  <a:cubicBezTo>
                    <a:pt x="69" y="147"/>
                    <a:pt x="48" y="208"/>
                    <a:pt x="45" y="258"/>
                  </a:cubicBezTo>
                  <a:cubicBezTo>
                    <a:pt x="42" y="307"/>
                    <a:pt x="53" y="326"/>
                    <a:pt x="53" y="326"/>
                  </a:cubicBezTo>
                  <a:cubicBezTo>
                    <a:pt x="0" y="347"/>
                    <a:pt x="0" y="347"/>
                    <a:pt x="0" y="347"/>
                  </a:cubicBezTo>
                  <a:cubicBezTo>
                    <a:pt x="0" y="347"/>
                    <a:pt x="18" y="247"/>
                    <a:pt x="24" y="168"/>
                  </a:cubicBezTo>
                  <a:cubicBezTo>
                    <a:pt x="29" y="90"/>
                    <a:pt x="27" y="74"/>
                    <a:pt x="2" y="30"/>
                  </a:cubicBezTo>
                  <a:cubicBezTo>
                    <a:pt x="9" y="0"/>
                    <a:pt x="9" y="0"/>
                    <a:pt x="9" y="0"/>
                  </a:cubicBezTo>
                </a:path>
              </a:pathLst>
            </a:custGeom>
            <a:gradFill>
              <a:gsLst>
                <a:gs pos="0">
                  <a:srgbClr val="006AF1"/>
                </a:gs>
                <a:gs pos="100000">
                  <a:srgbClr val="0028BA"/>
                </a:gs>
              </a:gsLst>
              <a:lin ang="16200000" scaled="0"/>
            </a:gradFill>
            <a:ln>
              <a:noFill/>
            </a:ln>
          </p:spPr>
          <p:txBody>
            <a:bodyPr anchor="ctr"/>
            <a:lstStyle/>
            <a:p>
              <a:pPr algn="ctr"/>
              <a:endParaRPr>
                <a:cs typeface="+mn-ea"/>
                <a:sym typeface="+mn-lt"/>
              </a:endParaRPr>
            </a:p>
          </p:txBody>
        </p:sp>
        <p:sp>
          <p:nvSpPr>
            <p:cNvPr id="212" name="iSľíḑê">
              <a:extLst>
                <a:ext uri="{FF2B5EF4-FFF2-40B4-BE49-F238E27FC236}">
                  <a16:creationId xmlns:a16="http://schemas.microsoft.com/office/drawing/2014/main" id="{85D58772-BBBA-492A-AD86-6F71F3B37999}"/>
                </a:ext>
              </a:extLst>
            </p:cNvPr>
            <p:cNvSpPr/>
            <p:nvPr/>
          </p:nvSpPr>
          <p:spPr bwMode="auto">
            <a:xfrm>
              <a:off x="7210426" y="1958975"/>
              <a:ext cx="184150" cy="214313"/>
            </a:xfrm>
            <a:custGeom>
              <a:avLst/>
              <a:gdLst>
                <a:gd name="T0" fmla="*/ 46 w 56"/>
                <a:gd name="T1" fmla="*/ 65 h 65"/>
                <a:gd name="T2" fmla="*/ 40 w 56"/>
                <a:gd name="T3" fmla="*/ 61 h 65"/>
                <a:gd name="T4" fmla="*/ 10 w 56"/>
                <a:gd name="T5" fmla="*/ 23 h 65"/>
                <a:gd name="T6" fmla="*/ 3 w 56"/>
                <a:gd name="T7" fmla="*/ 14 h 65"/>
                <a:gd name="T8" fmla="*/ 4 w 56"/>
                <a:gd name="T9" fmla="*/ 3 h 65"/>
                <a:gd name="T10" fmla="*/ 16 w 56"/>
                <a:gd name="T11" fmla="*/ 4 h 65"/>
                <a:gd name="T12" fmla="*/ 22 w 56"/>
                <a:gd name="T13" fmla="*/ 12 h 65"/>
                <a:gd name="T14" fmla="*/ 53 w 56"/>
                <a:gd name="T15" fmla="*/ 52 h 65"/>
                <a:gd name="T16" fmla="*/ 51 w 56"/>
                <a:gd name="T17" fmla="*/ 63 h 65"/>
                <a:gd name="T18" fmla="*/ 46 w 56"/>
                <a:gd name="T19"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65">
                  <a:moveTo>
                    <a:pt x="46" y="65"/>
                  </a:moveTo>
                  <a:cubicBezTo>
                    <a:pt x="44" y="65"/>
                    <a:pt x="41" y="63"/>
                    <a:pt x="40" y="61"/>
                  </a:cubicBezTo>
                  <a:cubicBezTo>
                    <a:pt x="26" y="41"/>
                    <a:pt x="17" y="30"/>
                    <a:pt x="10" y="23"/>
                  </a:cubicBezTo>
                  <a:cubicBezTo>
                    <a:pt x="8" y="20"/>
                    <a:pt x="5" y="17"/>
                    <a:pt x="3" y="14"/>
                  </a:cubicBezTo>
                  <a:cubicBezTo>
                    <a:pt x="0" y="11"/>
                    <a:pt x="1" y="6"/>
                    <a:pt x="4" y="3"/>
                  </a:cubicBezTo>
                  <a:cubicBezTo>
                    <a:pt x="8" y="0"/>
                    <a:pt x="13" y="1"/>
                    <a:pt x="16" y="4"/>
                  </a:cubicBezTo>
                  <a:cubicBezTo>
                    <a:pt x="18" y="7"/>
                    <a:pt x="20" y="9"/>
                    <a:pt x="22" y="12"/>
                  </a:cubicBezTo>
                  <a:cubicBezTo>
                    <a:pt x="29" y="20"/>
                    <a:pt x="38" y="31"/>
                    <a:pt x="53" y="52"/>
                  </a:cubicBezTo>
                  <a:cubicBezTo>
                    <a:pt x="56" y="56"/>
                    <a:pt x="55" y="61"/>
                    <a:pt x="51" y="63"/>
                  </a:cubicBezTo>
                  <a:cubicBezTo>
                    <a:pt x="50" y="64"/>
                    <a:pt x="48" y="65"/>
                    <a:pt x="46" y="65"/>
                  </a:cubicBezTo>
                  <a:close/>
                </a:path>
              </a:pathLst>
            </a:custGeom>
            <a:solidFill>
              <a:srgbClr val="D0D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3" name="íś1ïḋè">
              <a:extLst>
                <a:ext uri="{FF2B5EF4-FFF2-40B4-BE49-F238E27FC236}">
                  <a16:creationId xmlns:a16="http://schemas.microsoft.com/office/drawing/2014/main" id="{21BD1FD2-7BE3-440B-BDC7-85A103FF8967}"/>
                </a:ext>
              </a:extLst>
            </p:cNvPr>
            <p:cNvSpPr/>
            <p:nvPr/>
          </p:nvSpPr>
          <p:spPr bwMode="auto">
            <a:xfrm>
              <a:off x="7354888" y="1679575"/>
              <a:ext cx="307975" cy="336550"/>
            </a:xfrm>
            <a:custGeom>
              <a:avLst/>
              <a:gdLst>
                <a:gd name="T0" fmla="*/ 7 w 93"/>
                <a:gd name="T1" fmla="*/ 0 h 102"/>
                <a:gd name="T2" fmla="*/ 17 w 93"/>
                <a:gd name="T3" fmla="*/ 10 h 102"/>
                <a:gd name="T4" fmla="*/ 20 w 93"/>
                <a:gd name="T5" fmla="*/ 24 h 102"/>
                <a:gd name="T6" fmla="*/ 21 w 93"/>
                <a:gd name="T7" fmla="*/ 47 h 102"/>
                <a:gd name="T8" fmla="*/ 52 w 93"/>
                <a:gd name="T9" fmla="*/ 22 h 102"/>
                <a:gd name="T10" fmla="*/ 90 w 93"/>
                <a:gd name="T11" fmla="*/ 17 h 102"/>
                <a:gd name="T12" fmla="*/ 49 w 93"/>
                <a:gd name="T13" fmla="*/ 42 h 102"/>
                <a:gd name="T14" fmla="*/ 93 w 93"/>
                <a:gd name="T15" fmla="*/ 30 h 102"/>
                <a:gd name="T16" fmla="*/ 58 w 93"/>
                <a:gd name="T17" fmla="*/ 47 h 102"/>
                <a:gd name="T18" fmla="*/ 80 w 93"/>
                <a:gd name="T19" fmla="*/ 41 h 102"/>
                <a:gd name="T20" fmla="*/ 89 w 93"/>
                <a:gd name="T21" fmla="*/ 42 h 102"/>
                <a:gd name="T22" fmla="*/ 52 w 93"/>
                <a:gd name="T23" fmla="*/ 62 h 102"/>
                <a:gd name="T24" fmla="*/ 80 w 93"/>
                <a:gd name="T25" fmla="*/ 51 h 102"/>
                <a:gd name="T26" fmla="*/ 75 w 93"/>
                <a:gd name="T27" fmla="*/ 60 h 102"/>
                <a:gd name="T28" fmla="*/ 21 w 93"/>
                <a:gd name="T29" fmla="*/ 102 h 102"/>
                <a:gd name="T30" fmla="*/ 3 w 93"/>
                <a:gd name="T31" fmla="*/ 61 h 102"/>
                <a:gd name="T32" fmla="*/ 7 w 93"/>
                <a:gd name="T33"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 h="102">
                  <a:moveTo>
                    <a:pt x="7" y="0"/>
                  </a:moveTo>
                  <a:cubicBezTo>
                    <a:pt x="11" y="1"/>
                    <a:pt x="15" y="5"/>
                    <a:pt x="17" y="10"/>
                  </a:cubicBezTo>
                  <a:cubicBezTo>
                    <a:pt x="19" y="14"/>
                    <a:pt x="20" y="19"/>
                    <a:pt x="20" y="24"/>
                  </a:cubicBezTo>
                  <a:cubicBezTo>
                    <a:pt x="20" y="32"/>
                    <a:pt x="21" y="39"/>
                    <a:pt x="21" y="47"/>
                  </a:cubicBezTo>
                  <a:cubicBezTo>
                    <a:pt x="30" y="36"/>
                    <a:pt x="40" y="28"/>
                    <a:pt x="52" y="22"/>
                  </a:cubicBezTo>
                  <a:cubicBezTo>
                    <a:pt x="63" y="16"/>
                    <a:pt x="77" y="14"/>
                    <a:pt x="90" y="17"/>
                  </a:cubicBezTo>
                  <a:cubicBezTo>
                    <a:pt x="78" y="27"/>
                    <a:pt x="64" y="36"/>
                    <a:pt x="49" y="42"/>
                  </a:cubicBezTo>
                  <a:cubicBezTo>
                    <a:pt x="61" y="32"/>
                    <a:pt x="77" y="28"/>
                    <a:pt x="93" y="30"/>
                  </a:cubicBezTo>
                  <a:cubicBezTo>
                    <a:pt x="82" y="38"/>
                    <a:pt x="70" y="44"/>
                    <a:pt x="58" y="47"/>
                  </a:cubicBezTo>
                  <a:cubicBezTo>
                    <a:pt x="65" y="45"/>
                    <a:pt x="72" y="43"/>
                    <a:pt x="80" y="41"/>
                  </a:cubicBezTo>
                  <a:cubicBezTo>
                    <a:pt x="83" y="40"/>
                    <a:pt x="87" y="39"/>
                    <a:pt x="89" y="42"/>
                  </a:cubicBezTo>
                  <a:cubicBezTo>
                    <a:pt x="77" y="49"/>
                    <a:pt x="65" y="56"/>
                    <a:pt x="52" y="62"/>
                  </a:cubicBezTo>
                  <a:cubicBezTo>
                    <a:pt x="62" y="58"/>
                    <a:pt x="71" y="55"/>
                    <a:pt x="80" y="51"/>
                  </a:cubicBezTo>
                  <a:cubicBezTo>
                    <a:pt x="82" y="54"/>
                    <a:pt x="78" y="58"/>
                    <a:pt x="75" y="60"/>
                  </a:cubicBezTo>
                  <a:cubicBezTo>
                    <a:pt x="55" y="72"/>
                    <a:pt x="37" y="86"/>
                    <a:pt x="21" y="102"/>
                  </a:cubicBezTo>
                  <a:cubicBezTo>
                    <a:pt x="9" y="84"/>
                    <a:pt x="0" y="83"/>
                    <a:pt x="3" y="61"/>
                  </a:cubicBezTo>
                  <a:cubicBezTo>
                    <a:pt x="4" y="56"/>
                    <a:pt x="9" y="1"/>
                    <a:pt x="7" y="0"/>
                  </a:cubicBezTo>
                  <a:close/>
                </a:path>
              </a:pathLst>
            </a:custGeom>
            <a:gradFill>
              <a:gsLst>
                <a:gs pos="0">
                  <a:srgbClr val="FFB271"/>
                </a:gs>
                <a:gs pos="100000">
                  <a:srgbClr val="FF805D"/>
                </a:gs>
              </a:gsLst>
              <a:lin ang="16200000" scaled="0"/>
            </a:gradFill>
            <a:ln>
              <a:noFill/>
            </a:ln>
          </p:spPr>
          <p:txBody>
            <a:bodyPr anchor="ctr"/>
            <a:lstStyle/>
            <a:p>
              <a:pPr algn="ctr"/>
              <a:endParaRPr>
                <a:cs typeface="+mn-ea"/>
                <a:sym typeface="+mn-lt"/>
              </a:endParaRPr>
            </a:p>
          </p:txBody>
        </p:sp>
        <p:sp>
          <p:nvSpPr>
            <p:cNvPr id="214" name="íśļïḋé">
              <a:extLst>
                <a:ext uri="{FF2B5EF4-FFF2-40B4-BE49-F238E27FC236}">
                  <a16:creationId xmlns:a16="http://schemas.microsoft.com/office/drawing/2014/main" id="{49E33B7C-63EC-4E06-B96F-EEC38947C4DB}"/>
                </a:ext>
              </a:extLst>
            </p:cNvPr>
            <p:cNvSpPr/>
            <p:nvPr/>
          </p:nvSpPr>
          <p:spPr bwMode="auto">
            <a:xfrm>
              <a:off x="4173538" y="2181225"/>
              <a:ext cx="2366963" cy="622300"/>
            </a:xfrm>
            <a:custGeom>
              <a:avLst/>
              <a:gdLst>
                <a:gd name="T0" fmla="*/ 536 w 717"/>
                <a:gd name="T1" fmla="*/ 189 h 189"/>
                <a:gd name="T2" fmla="*/ 399 w 717"/>
                <a:gd name="T3" fmla="*/ 160 h 189"/>
                <a:gd name="T4" fmla="*/ 26 w 717"/>
                <a:gd name="T5" fmla="*/ 138 h 189"/>
                <a:gd name="T6" fmla="*/ 33 w 717"/>
                <a:gd name="T7" fmla="*/ 104 h 189"/>
                <a:gd name="T8" fmla="*/ 0 w 717"/>
                <a:gd name="T9" fmla="*/ 98 h 189"/>
                <a:gd name="T10" fmla="*/ 421 w 717"/>
                <a:gd name="T11" fmla="*/ 117 h 189"/>
                <a:gd name="T12" fmla="*/ 639 w 717"/>
                <a:gd name="T13" fmla="*/ 124 h 189"/>
                <a:gd name="T14" fmla="*/ 713 w 717"/>
                <a:gd name="T15" fmla="*/ 64 h 189"/>
                <a:gd name="T16" fmla="*/ 717 w 717"/>
                <a:gd name="T17" fmla="*/ 92 h 189"/>
                <a:gd name="T18" fmla="*/ 656 w 717"/>
                <a:gd name="T19" fmla="*/ 169 h 189"/>
                <a:gd name="T20" fmla="*/ 536 w 717"/>
                <a:gd name="T21"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7" h="189">
                  <a:moveTo>
                    <a:pt x="536" y="189"/>
                  </a:moveTo>
                  <a:cubicBezTo>
                    <a:pt x="486" y="189"/>
                    <a:pt x="436" y="179"/>
                    <a:pt x="399" y="160"/>
                  </a:cubicBezTo>
                  <a:cubicBezTo>
                    <a:pt x="279" y="99"/>
                    <a:pt x="152" y="54"/>
                    <a:pt x="26" y="138"/>
                  </a:cubicBezTo>
                  <a:cubicBezTo>
                    <a:pt x="33" y="104"/>
                    <a:pt x="33" y="104"/>
                    <a:pt x="33" y="104"/>
                  </a:cubicBezTo>
                  <a:cubicBezTo>
                    <a:pt x="0" y="98"/>
                    <a:pt x="0" y="98"/>
                    <a:pt x="0" y="98"/>
                  </a:cubicBezTo>
                  <a:cubicBezTo>
                    <a:pt x="146" y="0"/>
                    <a:pt x="295" y="52"/>
                    <a:pt x="421" y="117"/>
                  </a:cubicBezTo>
                  <a:cubicBezTo>
                    <a:pt x="477" y="146"/>
                    <a:pt x="571" y="149"/>
                    <a:pt x="639" y="124"/>
                  </a:cubicBezTo>
                  <a:cubicBezTo>
                    <a:pt x="667" y="113"/>
                    <a:pt x="698" y="99"/>
                    <a:pt x="713" y="64"/>
                  </a:cubicBezTo>
                  <a:cubicBezTo>
                    <a:pt x="717" y="92"/>
                    <a:pt x="717" y="92"/>
                    <a:pt x="717" y="92"/>
                  </a:cubicBezTo>
                  <a:cubicBezTo>
                    <a:pt x="717" y="92"/>
                    <a:pt x="709" y="149"/>
                    <a:pt x="656" y="169"/>
                  </a:cubicBezTo>
                  <a:cubicBezTo>
                    <a:pt x="619" y="182"/>
                    <a:pt x="578" y="189"/>
                    <a:pt x="536" y="189"/>
                  </a:cubicBezTo>
                  <a:close/>
                </a:path>
              </a:pathLst>
            </a:custGeom>
            <a:solidFill>
              <a:srgbClr val="FF3E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5" name="íṥľîḍe">
              <a:extLst>
                <a:ext uri="{FF2B5EF4-FFF2-40B4-BE49-F238E27FC236}">
                  <a16:creationId xmlns:a16="http://schemas.microsoft.com/office/drawing/2014/main" id="{81846261-B3EC-4C40-AF12-29FA65340DC9}"/>
                </a:ext>
              </a:extLst>
            </p:cNvPr>
            <p:cNvSpPr/>
            <p:nvPr/>
          </p:nvSpPr>
          <p:spPr bwMode="auto">
            <a:xfrm>
              <a:off x="4791076" y="3198813"/>
              <a:ext cx="1131888" cy="566738"/>
            </a:xfrm>
            <a:custGeom>
              <a:avLst/>
              <a:gdLst>
                <a:gd name="T0" fmla="*/ 665 w 713"/>
                <a:gd name="T1" fmla="*/ 357 h 357"/>
                <a:gd name="T2" fmla="*/ 0 w 713"/>
                <a:gd name="T3" fmla="*/ 170 h 357"/>
                <a:gd name="T4" fmla="*/ 47 w 713"/>
                <a:gd name="T5" fmla="*/ 0 h 357"/>
                <a:gd name="T6" fmla="*/ 713 w 713"/>
                <a:gd name="T7" fmla="*/ 184 h 357"/>
                <a:gd name="T8" fmla="*/ 665 w 713"/>
                <a:gd name="T9" fmla="*/ 357 h 357"/>
                <a:gd name="T10" fmla="*/ 665 w 713"/>
                <a:gd name="T11" fmla="*/ 357 h 357"/>
              </a:gdLst>
              <a:ahLst/>
              <a:cxnLst>
                <a:cxn ang="0">
                  <a:pos x="T0" y="T1"/>
                </a:cxn>
                <a:cxn ang="0">
                  <a:pos x="T2" y="T3"/>
                </a:cxn>
                <a:cxn ang="0">
                  <a:pos x="T4" y="T5"/>
                </a:cxn>
                <a:cxn ang="0">
                  <a:pos x="T6" y="T7"/>
                </a:cxn>
                <a:cxn ang="0">
                  <a:pos x="T8" y="T9"/>
                </a:cxn>
                <a:cxn ang="0">
                  <a:pos x="T10" y="T11"/>
                </a:cxn>
              </a:cxnLst>
              <a:rect l="0" t="0" r="r" b="b"/>
              <a:pathLst>
                <a:path w="713" h="357">
                  <a:moveTo>
                    <a:pt x="665" y="357"/>
                  </a:moveTo>
                  <a:lnTo>
                    <a:pt x="0" y="170"/>
                  </a:lnTo>
                  <a:lnTo>
                    <a:pt x="47" y="0"/>
                  </a:lnTo>
                  <a:lnTo>
                    <a:pt x="713" y="184"/>
                  </a:lnTo>
                  <a:lnTo>
                    <a:pt x="665" y="357"/>
                  </a:lnTo>
                  <a:lnTo>
                    <a:pt x="665" y="357"/>
                  </a:lnTo>
                  <a:close/>
                </a:path>
              </a:pathLst>
            </a:custGeom>
            <a:solidFill>
              <a:srgbClr val="82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6" name="islïḑê">
              <a:extLst>
                <a:ext uri="{FF2B5EF4-FFF2-40B4-BE49-F238E27FC236}">
                  <a16:creationId xmlns:a16="http://schemas.microsoft.com/office/drawing/2014/main" id="{91451F81-71CC-4EB0-8244-5F1487244DB0}"/>
                </a:ext>
              </a:extLst>
            </p:cNvPr>
            <p:cNvSpPr/>
            <p:nvPr/>
          </p:nvSpPr>
          <p:spPr bwMode="auto">
            <a:xfrm>
              <a:off x="4806951" y="2954338"/>
              <a:ext cx="1171575" cy="615950"/>
            </a:xfrm>
            <a:custGeom>
              <a:avLst/>
              <a:gdLst>
                <a:gd name="T0" fmla="*/ 344 w 355"/>
                <a:gd name="T1" fmla="*/ 86 h 187"/>
                <a:gd name="T2" fmla="*/ 53 w 355"/>
                <a:gd name="T3" fmla="*/ 5 h 187"/>
                <a:gd name="T4" fmla="*/ 51 w 355"/>
                <a:gd name="T5" fmla="*/ 4 h 187"/>
                <a:gd name="T6" fmla="*/ 16 w 355"/>
                <a:gd name="T7" fmla="*/ 24 h 187"/>
                <a:gd name="T8" fmla="*/ 3 w 355"/>
                <a:gd name="T9" fmla="*/ 69 h 187"/>
                <a:gd name="T10" fmla="*/ 11 w 355"/>
                <a:gd name="T11" fmla="*/ 96 h 187"/>
                <a:gd name="T12" fmla="*/ 23 w 355"/>
                <a:gd name="T13" fmla="*/ 105 h 187"/>
                <a:gd name="T14" fmla="*/ 163 w 355"/>
                <a:gd name="T15" fmla="*/ 173 h 187"/>
                <a:gd name="T16" fmla="*/ 318 w 355"/>
                <a:gd name="T17" fmla="*/ 187 h 187"/>
                <a:gd name="T18" fmla="*/ 332 w 355"/>
                <a:gd name="T19" fmla="*/ 185 h 187"/>
                <a:gd name="T20" fmla="*/ 352 w 355"/>
                <a:gd name="T21" fmla="*/ 114 h 187"/>
                <a:gd name="T22" fmla="*/ 344 w 355"/>
                <a:gd name="T23" fmla="*/ 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87">
                  <a:moveTo>
                    <a:pt x="344" y="86"/>
                  </a:moveTo>
                  <a:cubicBezTo>
                    <a:pt x="53" y="5"/>
                    <a:pt x="53" y="5"/>
                    <a:pt x="53" y="5"/>
                  </a:cubicBezTo>
                  <a:cubicBezTo>
                    <a:pt x="51" y="4"/>
                    <a:pt x="51" y="4"/>
                    <a:pt x="51" y="4"/>
                  </a:cubicBezTo>
                  <a:cubicBezTo>
                    <a:pt x="36" y="0"/>
                    <a:pt x="20" y="9"/>
                    <a:pt x="16" y="24"/>
                  </a:cubicBezTo>
                  <a:cubicBezTo>
                    <a:pt x="3" y="69"/>
                    <a:pt x="3" y="69"/>
                    <a:pt x="3" y="69"/>
                  </a:cubicBezTo>
                  <a:cubicBezTo>
                    <a:pt x="0" y="80"/>
                    <a:pt x="3" y="89"/>
                    <a:pt x="11" y="96"/>
                  </a:cubicBezTo>
                  <a:cubicBezTo>
                    <a:pt x="14" y="99"/>
                    <a:pt x="18" y="102"/>
                    <a:pt x="23" y="105"/>
                  </a:cubicBezTo>
                  <a:cubicBezTo>
                    <a:pt x="163" y="173"/>
                    <a:pt x="163" y="173"/>
                    <a:pt x="163" y="173"/>
                  </a:cubicBezTo>
                  <a:cubicBezTo>
                    <a:pt x="318" y="187"/>
                    <a:pt x="318" y="187"/>
                    <a:pt x="318" y="187"/>
                  </a:cubicBezTo>
                  <a:cubicBezTo>
                    <a:pt x="323" y="187"/>
                    <a:pt x="328" y="186"/>
                    <a:pt x="332" y="185"/>
                  </a:cubicBezTo>
                  <a:cubicBezTo>
                    <a:pt x="352" y="114"/>
                    <a:pt x="352" y="114"/>
                    <a:pt x="352" y="114"/>
                  </a:cubicBezTo>
                  <a:cubicBezTo>
                    <a:pt x="355" y="104"/>
                    <a:pt x="351" y="93"/>
                    <a:pt x="344" y="86"/>
                  </a:cubicBezTo>
                  <a:close/>
                </a:path>
              </a:pathLst>
            </a:custGeom>
            <a:gradFill>
              <a:gsLst>
                <a:gs pos="100000">
                  <a:srgbClr val="FF7A5F"/>
                </a:gs>
                <a:gs pos="0">
                  <a:srgbClr val="FF7A5F"/>
                </a:gs>
              </a:gsLst>
              <a:lin ang="12000000" scaled="0"/>
            </a:gradFill>
            <a:ln>
              <a:noFill/>
            </a:ln>
          </p:spPr>
          <p:txBody>
            <a:bodyPr anchor="ctr"/>
            <a:lstStyle/>
            <a:p>
              <a:pPr algn="ctr"/>
              <a:endParaRPr>
                <a:cs typeface="+mn-ea"/>
                <a:sym typeface="+mn-lt"/>
              </a:endParaRPr>
            </a:p>
          </p:txBody>
        </p:sp>
        <p:sp>
          <p:nvSpPr>
            <p:cNvPr id="217" name="îśḻíḋé">
              <a:extLst>
                <a:ext uri="{FF2B5EF4-FFF2-40B4-BE49-F238E27FC236}">
                  <a16:creationId xmlns:a16="http://schemas.microsoft.com/office/drawing/2014/main" id="{5011BE3E-5D36-451A-9B82-53190EC88BAA}"/>
                </a:ext>
              </a:extLst>
            </p:cNvPr>
            <p:cNvSpPr/>
            <p:nvPr/>
          </p:nvSpPr>
          <p:spPr bwMode="auto">
            <a:xfrm>
              <a:off x="4724401" y="3287713"/>
              <a:ext cx="1174750" cy="731838"/>
            </a:xfrm>
            <a:custGeom>
              <a:avLst/>
              <a:gdLst>
                <a:gd name="T0" fmla="*/ 186 w 356"/>
                <a:gd name="T1" fmla="*/ 76 h 222"/>
                <a:gd name="T2" fmla="*/ 47 w 356"/>
                <a:gd name="T3" fmla="*/ 8 h 222"/>
                <a:gd name="T4" fmla="*/ 35 w 356"/>
                <a:gd name="T5" fmla="*/ 0 h 222"/>
                <a:gd name="T6" fmla="*/ 5 w 356"/>
                <a:gd name="T7" fmla="*/ 109 h 222"/>
                <a:gd name="T8" fmla="*/ 25 w 356"/>
                <a:gd name="T9" fmla="*/ 144 h 222"/>
                <a:gd name="T10" fmla="*/ 290 w 356"/>
                <a:gd name="T11" fmla="*/ 218 h 222"/>
                <a:gd name="T12" fmla="*/ 325 w 356"/>
                <a:gd name="T13" fmla="*/ 198 h 222"/>
                <a:gd name="T14" fmla="*/ 356 w 356"/>
                <a:gd name="T15" fmla="*/ 88 h 222"/>
                <a:gd name="T16" fmla="*/ 341 w 356"/>
                <a:gd name="T17" fmla="*/ 90 h 222"/>
                <a:gd name="T18" fmla="*/ 186 w 356"/>
                <a:gd name="T19" fmla="*/ 76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6" h="222">
                  <a:moveTo>
                    <a:pt x="186" y="76"/>
                  </a:moveTo>
                  <a:cubicBezTo>
                    <a:pt x="47" y="8"/>
                    <a:pt x="47" y="8"/>
                    <a:pt x="47" y="8"/>
                  </a:cubicBezTo>
                  <a:cubicBezTo>
                    <a:pt x="42" y="5"/>
                    <a:pt x="38" y="3"/>
                    <a:pt x="35" y="0"/>
                  </a:cubicBezTo>
                  <a:cubicBezTo>
                    <a:pt x="5" y="109"/>
                    <a:pt x="5" y="109"/>
                    <a:pt x="5" y="109"/>
                  </a:cubicBezTo>
                  <a:cubicBezTo>
                    <a:pt x="0" y="124"/>
                    <a:pt x="9" y="140"/>
                    <a:pt x="25" y="144"/>
                  </a:cubicBezTo>
                  <a:cubicBezTo>
                    <a:pt x="290" y="218"/>
                    <a:pt x="290" y="218"/>
                    <a:pt x="290" y="218"/>
                  </a:cubicBezTo>
                  <a:cubicBezTo>
                    <a:pt x="305" y="222"/>
                    <a:pt x="321" y="213"/>
                    <a:pt x="325" y="198"/>
                  </a:cubicBezTo>
                  <a:cubicBezTo>
                    <a:pt x="356" y="88"/>
                    <a:pt x="356" y="88"/>
                    <a:pt x="356" y="88"/>
                  </a:cubicBezTo>
                  <a:cubicBezTo>
                    <a:pt x="351" y="90"/>
                    <a:pt x="347" y="90"/>
                    <a:pt x="341" y="90"/>
                  </a:cubicBezTo>
                  <a:cubicBezTo>
                    <a:pt x="186" y="76"/>
                    <a:pt x="186" y="76"/>
                    <a:pt x="186" y="76"/>
                  </a:cubicBezTo>
                  <a:close/>
                </a:path>
              </a:pathLst>
            </a:custGeom>
            <a:gradFill>
              <a:gsLst>
                <a:gs pos="0">
                  <a:srgbClr val="FF1E25"/>
                </a:gs>
                <a:gs pos="100000">
                  <a:srgbClr val="FF7A5F"/>
                </a:gs>
              </a:gsLst>
              <a:lin ang="12000000" scaled="0"/>
            </a:gradFill>
            <a:ln>
              <a:noFill/>
            </a:ln>
          </p:spPr>
          <p:txBody>
            <a:bodyPr anchor="ctr"/>
            <a:lstStyle/>
            <a:p>
              <a:pPr algn="ctr"/>
              <a:endParaRPr>
                <a:cs typeface="+mn-ea"/>
                <a:sym typeface="+mn-lt"/>
              </a:endParaRPr>
            </a:p>
          </p:txBody>
        </p:sp>
        <p:sp>
          <p:nvSpPr>
            <p:cNvPr id="218" name="iŝļïḋe">
              <a:extLst>
                <a:ext uri="{FF2B5EF4-FFF2-40B4-BE49-F238E27FC236}">
                  <a16:creationId xmlns:a16="http://schemas.microsoft.com/office/drawing/2014/main" id="{256E87F8-A356-4968-B561-5114EFBF96E1}"/>
                </a:ext>
              </a:extLst>
            </p:cNvPr>
            <p:cNvSpPr/>
            <p:nvPr/>
          </p:nvSpPr>
          <p:spPr bwMode="auto">
            <a:xfrm>
              <a:off x="5226051" y="3402013"/>
              <a:ext cx="231775" cy="260350"/>
            </a:xfrm>
            <a:custGeom>
              <a:avLst/>
              <a:gdLst>
                <a:gd name="T0" fmla="*/ 108 w 146"/>
                <a:gd name="T1" fmla="*/ 164 h 164"/>
                <a:gd name="T2" fmla="*/ 0 w 146"/>
                <a:gd name="T3" fmla="*/ 135 h 164"/>
                <a:gd name="T4" fmla="*/ 38 w 146"/>
                <a:gd name="T5" fmla="*/ 0 h 164"/>
                <a:gd name="T6" fmla="*/ 146 w 146"/>
                <a:gd name="T7" fmla="*/ 30 h 164"/>
                <a:gd name="T8" fmla="*/ 108 w 146"/>
                <a:gd name="T9" fmla="*/ 164 h 164"/>
                <a:gd name="T10" fmla="*/ 108 w 146"/>
                <a:gd name="T11" fmla="*/ 164 h 164"/>
              </a:gdLst>
              <a:ahLst/>
              <a:cxnLst>
                <a:cxn ang="0">
                  <a:pos x="T0" y="T1"/>
                </a:cxn>
                <a:cxn ang="0">
                  <a:pos x="T2" y="T3"/>
                </a:cxn>
                <a:cxn ang="0">
                  <a:pos x="T4" y="T5"/>
                </a:cxn>
                <a:cxn ang="0">
                  <a:pos x="T6" y="T7"/>
                </a:cxn>
                <a:cxn ang="0">
                  <a:pos x="T8" y="T9"/>
                </a:cxn>
                <a:cxn ang="0">
                  <a:pos x="T10" y="T11"/>
                </a:cxn>
              </a:cxnLst>
              <a:rect l="0" t="0" r="r" b="b"/>
              <a:pathLst>
                <a:path w="146" h="164">
                  <a:moveTo>
                    <a:pt x="108" y="164"/>
                  </a:moveTo>
                  <a:lnTo>
                    <a:pt x="0" y="135"/>
                  </a:lnTo>
                  <a:lnTo>
                    <a:pt x="38" y="0"/>
                  </a:lnTo>
                  <a:lnTo>
                    <a:pt x="146" y="30"/>
                  </a:lnTo>
                  <a:lnTo>
                    <a:pt x="108" y="164"/>
                  </a:lnTo>
                  <a:lnTo>
                    <a:pt x="108" y="164"/>
                  </a:lnTo>
                  <a:close/>
                </a:path>
              </a:pathLst>
            </a:custGeom>
            <a:solidFill>
              <a:srgbClr val="FFDA2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9" name="îṣlîḋe">
              <a:extLst>
                <a:ext uri="{FF2B5EF4-FFF2-40B4-BE49-F238E27FC236}">
                  <a16:creationId xmlns:a16="http://schemas.microsoft.com/office/drawing/2014/main" id="{7A959613-2022-40A3-AAE8-5DACBB3334A8}"/>
                </a:ext>
              </a:extLst>
            </p:cNvPr>
            <p:cNvSpPr/>
            <p:nvPr/>
          </p:nvSpPr>
          <p:spPr bwMode="auto">
            <a:xfrm>
              <a:off x="5268913" y="3452813"/>
              <a:ext cx="142875" cy="160338"/>
            </a:xfrm>
            <a:custGeom>
              <a:avLst/>
              <a:gdLst>
                <a:gd name="T0" fmla="*/ 67 w 90"/>
                <a:gd name="T1" fmla="*/ 101 h 101"/>
                <a:gd name="T2" fmla="*/ 0 w 90"/>
                <a:gd name="T3" fmla="*/ 83 h 101"/>
                <a:gd name="T4" fmla="*/ 23 w 90"/>
                <a:gd name="T5" fmla="*/ 0 h 101"/>
                <a:gd name="T6" fmla="*/ 90 w 90"/>
                <a:gd name="T7" fmla="*/ 18 h 101"/>
                <a:gd name="T8" fmla="*/ 67 w 90"/>
                <a:gd name="T9" fmla="*/ 101 h 101"/>
                <a:gd name="T10" fmla="*/ 67 w 90"/>
                <a:gd name="T11" fmla="*/ 101 h 101"/>
              </a:gdLst>
              <a:ahLst/>
              <a:cxnLst>
                <a:cxn ang="0">
                  <a:pos x="T0" y="T1"/>
                </a:cxn>
                <a:cxn ang="0">
                  <a:pos x="T2" y="T3"/>
                </a:cxn>
                <a:cxn ang="0">
                  <a:pos x="T4" y="T5"/>
                </a:cxn>
                <a:cxn ang="0">
                  <a:pos x="T6" y="T7"/>
                </a:cxn>
                <a:cxn ang="0">
                  <a:pos x="T8" y="T9"/>
                </a:cxn>
                <a:cxn ang="0">
                  <a:pos x="T10" y="T11"/>
                </a:cxn>
              </a:cxnLst>
              <a:rect l="0" t="0" r="r" b="b"/>
              <a:pathLst>
                <a:path w="90" h="101">
                  <a:moveTo>
                    <a:pt x="67" y="101"/>
                  </a:moveTo>
                  <a:lnTo>
                    <a:pt x="0" y="83"/>
                  </a:lnTo>
                  <a:lnTo>
                    <a:pt x="23" y="0"/>
                  </a:lnTo>
                  <a:lnTo>
                    <a:pt x="90" y="18"/>
                  </a:lnTo>
                  <a:lnTo>
                    <a:pt x="67" y="101"/>
                  </a:lnTo>
                  <a:lnTo>
                    <a:pt x="67" y="101"/>
                  </a:lnTo>
                  <a:close/>
                </a:path>
              </a:pathLst>
            </a:custGeom>
            <a:solidFill>
              <a:srgbClr val="FF7F6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0" name="iṩ1ïďê">
              <a:extLst>
                <a:ext uri="{FF2B5EF4-FFF2-40B4-BE49-F238E27FC236}">
                  <a16:creationId xmlns:a16="http://schemas.microsoft.com/office/drawing/2014/main" id="{E5743E5A-CF71-474A-B87A-BECBF50C660E}"/>
                </a:ext>
              </a:extLst>
            </p:cNvPr>
            <p:cNvSpPr/>
            <p:nvPr/>
          </p:nvSpPr>
          <p:spPr bwMode="auto">
            <a:xfrm>
              <a:off x="5246688" y="3024188"/>
              <a:ext cx="71438" cy="39688"/>
            </a:xfrm>
            <a:custGeom>
              <a:avLst/>
              <a:gdLst>
                <a:gd name="T0" fmla="*/ 41 w 45"/>
                <a:gd name="T1" fmla="*/ 25 h 25"/>
                <a:gd name="T2" fmla="*/ 0 w 45"/>
                <a:gd name="T3" fmla="*/ 12 h 25"/>
                <a:gd name="T4" fmla="*/ 4 w 45"/>
                <a:gd name="T5" fmla="*/ 0 h 25"/>
                <a:gd name="T6" fmla="*/ 45 w 45"/>
                <a:gd name="T7" fmla="*/ 12 h 25"/>
                <a:gd name="T8" fmla="*/ 41 w 45"/>
                <a:gd name="T9" fmla="*/ 25 h 25"/>
                <a:gd name="T10" fmla="*/ 41 w 45"/>
                <a:gd name="T11" fmla="*/ 25 h 25"/>
              </a:gdLst>
              <a:ahLst/>
              <a:cxnLst>
                <a:cxn ang="0">
                  <a:pos x="T0" y="T1"/>
                </a:cxn>
                <a:cxn ang="0">
                  <a:pos x="T2" y="T3"/>
                </a:cxn>
                <a:cxn ang="0">
                  <a:pos x="T4" y="T5"/>
                </a:cxn>
                <a:cxn ang="0">
                  <a:pos x="T6" y="T7"/>
                </a:cxn>
                <a:cxn ang="0">
                  <a:pos x="T8" y="T9"/>
                </a:cxn>
                <a:cxn ang="0">
                  <a:pos x="T10" y="T11"/>
                </a:cxn>
              </a:cxnLst>
              <a:rect l="0" t="0" r="r" b="b"/>
              <a:pathLst>
                <a:path w="45" h="25">
                  <a:moveTo>
                    <a:pt x="41" y="25"/>
                  </a:moveTo>
                  <a:lnTo>
                    <a:pt x="0" y="12"/>
                  </a:lnTo>
                  <a:lnTo>
                    <a:pt x="4" y="0"/>
                  </a:lnTo>
                  <a:lnTo>
                    <a:pt x="45" y="12"/>
                  </a:lnTo>
                  <a:lnTo>
                    <a:pt x="41" y="25"/>
                  </a:lnTo>
                  <a:lnTo>
                    <a:pt x="41" y="25"/>
                  </a:lnTo>
                  <a:close/>
                </a:path>
              </a:pathLst>
            </a:custGeom>
            <a:solidFill>
              <a:srgbClr val="FF3E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1" name="iŝļídè">
              <a:extLst>
                <a:ext uri="{FF2B5EF4-FFF2-40B4-BE49-F238E27FC236}">
                  <a16:creationId xmlns:a16="http://schemas.microsoft.com/office/drawing/2014/main" id="{40224048-24E6-4148-9357-B07C3375F258}"/>
                </a:ext>
              </a:extLst>
            </p:cNvPr>
            <p:cNvSpPr/>
            <p:nvPr/>
          </p:nvSpPr>
          <p:spPr bwMode="auto">
            <a:xfrm>
              <a:off x="5608638" y="3125788"/>
              <a:ext cx="73025" cy="36513"/>
            </a:xfrm>
            <a:custGeom>
              <a:avLst/>
              <a:gdLst>
                <a:gd name="T0" fmla="*/ 42 w 46"/>
                <a:gd name="T1" fmla="*/ 23 h 23"/>
                <a:gd name="T2" fmla="*/ 0 w 46"/>
                <a:gd name="T3" fmla="*/ 13 h 23"/>
                <a:gd name="T4" fmla="*/ 2 w 46"/>
                <a:gd name="T5" fmla="*/ 0 h 23"/>
                <a:gd name="T6" fmla="*/ 46 w 46"/>
                <a:gd name="T7" fmla="*/ 11 h 23"/>
                <a:gd name="T8" fmla="*/ 42 w 46"/>
                <a:gd name="T9" fmla="*/ 23 h 23"/>
                <a:gd name="T10" fmla="*/ 42 w 46"/>
                <a:gd name="T11" fmla="*/ 23 h 23"/>
              </a:gdLst>
              <a:ahLst/>
              <a:cxnLst>
                <a:cxn ang="0">
                  <a:pos x="T0" y="T1"/>
                </a:cxn>
                <a:cxn ang="0">
                  <a:pos x="T2" y="T3"/>
                </a:cxn>
                <a:cxn ang="0">
                  <a:pos x="T4" y="T5"/>
                </a:cxn>
                <a:cxn ang="0">
                  <a:pos x="T6" y="T7"/>
                </a:cxn>
                <a:cxn ang="0">
                  <a:pos x="T8" y="T9"/>
                </a:cxn>
                <a:cxn ang="0">
                  <a:pos x="T10" y="T11"/>
                </a:cxn>
              </a:cxnLst>
              <a:rect l="0" t="0" r="r" b="b"/>
              <a:pathLst>
                <a:path w="46" h="23">
                  <a:moveTo>
                    <a:pt x="42" y="23"/>
                  </a:moveTo>
                  <a:lnTo>
                    <a:pt x="0" y="13"/>
                  </a:lnTo>
                  <a:lnTo>
                    <a:pt x="2" y="0"/>
                  </a:lnTo>
                  <a:lnTo>
                    <a:pt x="46" y="11"/>
                  </a:lnTo>
                  <a:lnTo>
                    <a:pt x="42" y="23"/>
                  </a:lnTo>
                  <a:lnTo>
                    <a:pt x="42" y="23"/>
                  </a:lnTo>
                  <a:close/>
                </a:path>
              </a:pathLst>
            </a:custGeom>
            <a:solidFill>
              <a:srgbClr val="FF3E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2" name="îṩḷíḍe">
              <a:extLst>
                <a:ext uri="{FF2B5EF4-FFF2-40B4-BE49-F238E27FC236}">
                  <a16:creationId xmlns:a16="http://schemas.microsoft.com/office/drawing/2014/main" id="{980FFFEC-50BE-4A82-8D4E-99A4DB424FEE}"/>
                </a:ext>
              </a:extLst>
            </p:cNvPr>
            <p:cNvSpPr/>
            <p:nvPr/>
          </p:nvSpPr>
          <p:spPr bwMode="auto">
            <a:xfrm>
              <a:off x="5259388" y="2921000"/>
              <a:ext cx="431800" cy="222250"/>
            </a:xfrm>
            <a:custGeom>
              <a:avLst/>
              <a:gdLst>
                <a:gd name="T0" fmla="*/ 73 w 131"/>
                <a:gd name="T1" fmla="*/ 10 h 67"/>
                <a:gd name="T2" fmla="*/ 0 w 131"/>
                <a:gd name="T3" fmla="*/ 32 h 67"/>
                <a:gd name="T4" fmla="*/ 16 w 131"/>
                <a:gd name="T5" fmla="*/ 36 h 67"/>
                <a:gd name="T6" fmla="*/ 71 w 131"/>
                <a:gd name="T7" fmla="*/ 19 h 67"/>
                <a:gd name="T8" fmla="*/ 109 w 131"/>
                <a:gd name="T9" fmla="*/ 62 h 67"/>
                <a:gd name="T10" fmla="*/ 125 w 131"/>
                <a:gd name="T11" fmla="*/ 67 h 67"/>
                <a:gd name="T12" fmla="*/ 73 w 131"/>
                <a:gd name="T13" fmla="*/ 10 h 67"/>
              </a:gdLst>
              <a:ahLst/>
              <a:cxnLst>
                <a:cxn ang="0">
                  <a:pos x="T0" y="T1"/>
                </a:cxn>
                <a:cxn ang="0">
                  <a:pos x="T2" y="T3"/>
                </a:cxn>
                <a:cxn ang="0">
                  <a:pos x="T4" y="T5"/>
                </a:cxn>
                <a:cxn ang="0">
                  <a:pos x="T6" y="T7"/>
                </a:cxn>
                <a:cxn ang="0">
                  <a:pos x="T8" y="T9"/>
                </a:cxn>
                <a:cxn ang="0">
                  <a:pos x="T10" y="T11"/>
                </a:cxn>
                <a:cxn ang="0">
                  <a:pos x="T12" y="T13"/>
                </a:cxn>
              </a:cxnLst>
              <a:rect l="0" t="0" r="r" b="b"/>
              <a:pathLst>
                <a:path w="131" h="67">
                  <a:moveTo>
                    <a:pt x="73" y="10"/>
                  </a:moveTo>
                  <a:cubicBezTo>
                    <a:pt x="39" y="0"/>
                    <a:pt x="6" y="10"/>
                    <a:pt x="0" y="32"/>
                  </a:cubicBezTo>
                  <a:cubicBezTo>
                    <a:pt x="16" y="36"/>
                    <a:pt x="16" y="36"/>
                    <a:pt x="16" y="36"/>
                  </a:cubicBezTo>
                  <a:cubicBezTo>
                    <a:pt x="20" y="20"/>
                    <a:pt x="45" y="12"/>
                    <a:pt x="71" y="19"/>
                  </a:cubicBezTo>
                  <a:cubicBezTo>
                    <a:pt x="97" y="27"/>
                    <a:pt x="114" y="46"/>
                    <a:pt x="109" y="62"/>
                  </a:cubicBezTo>
                  <a:cubicBezTo>
                    <a:pt x="125" y="67"/>
                    <a:pt x="125" y="67"/>
                    <a:pt x="125" y="67"/>
                  </a:cubicBezTo>
                  <a:cubicBezTo>
                    <a:pt x="131" y="45"/>
                    <a:pt x="108" y="19"/>
                    <a:pt x="73" y="10"/>
                  </a:cubicBezTo>
                  <a:close/>
                </a:path>
              </a:pathLst>
            </a:custGeom>
            <a:solidFill>
              <a:srgbClr val="FF3E3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3" name="îš1iḓé">
              <a:extLst>
                <a:ext uri="{FF2B5EF4-FFF2-40B4-BE49-F238E27FC236}">
                  <a16:creationId xmlns:a16="http://schemas.microsoft.com/office/drawing/2014/main" id="{6E411BF0-F0D8-41C1-9363-AE841B01EC16}"/>
                </a:ext>
              </a:extLst>
            </p:cNvPr>
            <p:cNvSpPr/>
            <p:nvPr/>
          </p:nvSpPr>
          <p:spPr bwMode="auto">
            <a:xfrm>
              <a:off x="6051551" y="1627188"/>
              <a:ext cx="214313" cy="214313"/>
            </a:xfrm>
            <a:custGeom>
              <a:avLst/>
              <a:gdLst>
                <a:gd name="T0" fmla="*/ 57 w 65"/>
                <a:gd name="T1" fmla="*/ 65 h 65"/>
                <a:gd name="T2" fmla="*/ 56 w 65"/>
                <a:gd name="T3" fmla="*/ 65 h 65"/>
                <a:gd name="T4" fmla="*/ 15 w 65"/>
                <a:gd name="T5" fmla="*/ 52 h 65"/>
                <a:gd name="T6" fmla="*/ 0 w 65"/>
                <a:gd name="T7" fmla="*/ 23 h 65"/>
                <a:gd name="T8" fmla="*/ 11 w 65"/>
                <a:gd name="T9" fmla="*/ 2 h 65"/>
                <a:gd name="T10" fmla="*/ 22 w 65"/>
                <a:gd name="T11" fmla="*/ 4 h 65"/>
                <a:gd name="T12" fmla="*/ 20 w 65"/>
                <a:gd name="T13" fmla="*/ 15 h 65"/>
                <a:gd name="T14" fmla="*/ 16 w 65"/>
                <a:gd name="T15" fmla="*/ 23 h 65"/>
                <a:gd name="T16" fmla="*/ 25 w 65"/>
                <a:gd name="T17" fmla="*/ 40 h 65"/>
                <a:gd name="T18" fmla="*/ 58 w 65"/>
                <a:gd name="T19" fmla="*/ 49 h 65"/>
                <a:gd name="T20" fmla="*/ 65 w 65"/>
                <a:gd name="T21" fmla="*/ 58 h 65"/>
                <a:gd name="T22" fmla="*/ 57 w 65"/>
                <a:gd name="T2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 h="65">
                  <a:moveTo>
                    <a:pt x="57" y="65"/>
                  </a:moveTo>
                  <a:cubicBezTo>
                    <a:pt x="57" y="65"/>
                    <a:pt x="56" y="65"/>
                    <a:pt x="56" y="65"/>
                  </a:cubicBezTo>
                  <a:cubicBezTo>
                    <a:pt x="43" y="64"/>
                    <a:pt x="28" y="62"/>
                    <a:pt x="15" y="52"/>
                  </a:cubicBezTo>
                  <a:cubicBezTo>
                    <a:pt x="8" y="46"/>
                    <a:pt x="0" y="35"/>
                    <a:pt x="0" y="23"/>
                  </a:cubicBezTo>
                  <a:cubicBezTo>
                    <a:pt x="0" y="15"/>
                    <a:pt x="4" y="8"/>
                    <a:pt x="11" y="2"/>
                  </a:cubicBezTo>
                  <a:cubicBezTo>
                    <a:pt x="14" y="0"/>
                    <a:pt x="19" y="0"/>
                    <a:pt x="22" y="4"/>
                  </a:cubicBezTo>
                  <a:cubicBezTo>
                    <a:pt x="25" y="7"/>
                    <a:pt x="24" y="12"/>
                    <a:pt x="20" y="15"/>
                  </a:cubicBezTo>
                  <a:cubicBezTo>
                    <a:pt x="18" y="17"/>
                    <a:pt x="16" y="20"/>
                    <a:pt x="16" y="23"/>
                  </a:cubicBezTo>
                  <a:cubicBezTo>
                    <a:pt x="16" y="29"/>
                    <a:pt x="21" y="36"/>
                    <a:pt x="25" y="40"/>
                  </a:cubicBezTo>
                  <a:cubicBezTo>
                    <a:pt x="33" y="46"/>
                    <a:pt x="44" y="48"/>
                    <a:pt x="58" y="49"/>
                  </a:cubicBezTo>
                  <a:cubicBezTo>
                    <a:pt x="62" y="50"/>
                    <a:pt x="65" y="54"/>
                    <a:pt x="65" y="58"/>
                  </a:cubicBezTo>
                  <a:cubicBezTo>
                    <a:pt x="64" y="62"/>
                    <a:pt x="61" y="65"/>
                    <a:pt x="57" y="65"/>
                  </a:cubicBezTo>
                  <a:close/>
                </a:path>
              </a:pathLst>
            </a:custGeom>
            <a:solidFill>
              <a:srgbClr val="D0D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4" name="ïṥlíďê">
              <a:extLst>
                <a:ext uri="{FF2B5EF4-FFF2-40B4-BE49-F238E27FC236}">
                  <a16:creationId xmlns:a16="http://schemas.microsoft.com/office/drawing/2014/main" id="{A7309D84-19E2-4A0B-9887-48CFE5960D8B}"/>
                </a:ext>
              </a:extLst>
            </p:cNvPr>
            <p:cNvSpPr/>
            <p:nvPr/>
          </p:nvSpPr>
          <p:spPr bwMode="auto">
            <a:xfrm>
              <a:off x="6329363" y="1660525"/>
              <a:ext cx="88900" cy="150813"/>
            </a:xfrm>
            <a:custGeom>
              <a:avLst/>
              <a:gdLst>
                <a:gd name="T0" fmla="*/ 9 w 27"/>
                <a:gd name="T1" fmla="*/ 46 h 46"/>
                <a:gd name="T2" fmla="*/ 5 w 27"/>
                <a:gd name="T3" fmla="*/ 45 h 46"/>
                <a:gd name="T4" fmla="*/ 3 w 27"/>
                <a:gd name="T5" fmla="*/ 33 h 46"/>
                <a:gd name="T6" fmla="*/ 9 w 27"/>
                <a:gd name="T7" fmla="*/ 10 h 46"/>
                <a:gd name="T8" fmla="*/ 15 w 27"/>
                <a:gd name="T9" fmla="*/ 1 h 46"/>
                <a:gd name="T10" fmla="*/ 24 w 27"/>
                <a:gd name="T11" fmla="*/ 7 h 46"/>
                <a:gd name="T12" fmla="*/ 16 w 27"/>
                <a:gd name="T13" fmla="*/ 43 h 46"/>
                <a:gd name="T14" fmla="*/ 9 w 27"/>
                <a:gd name="T15" fmla="*/ 4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46">
                  <a:moveTo>
                    <a:pt x="9" y="46"/>
                  </a:moveTo>
                  <a:cubicBezTo>
                    <a:pt x="8" y="46"/>
                    <a:pt x="6" y="46"/>
                    <a:pt x="5" y="45"/>
                  </a:cubicBezTo>
                  <a:cubicBezTo>
                    <a:pt x="1" y="42"/>
                    <a:pt x="0" y="37"/>
                    <a:pt x="3" y="33"/>
                  </a:cubicBezTo>
                  <a:cubicBezTo>
                    <a:pt x="8" y="27"/>
                    <a:pt x="10" y="18"/>
                    <a:pt x="9" y="10"/>
                  </a:cubicBezTo>
                  <a:cubicBezTo>
                    <a:pt x="8" y="6"/>
                    <a:pt x="10" y="2"/>
                    <a:pt x="15" y="1"/>
                  </a:cubicBezTo>
                  <a:cubicBezTo>
                    <a:pt x="19" y="0"/>
                    <a:pt x="23" y="3"/>
                    <a:pt x="24" y="7"/>
                  </a:cubicBezTo>
                  <a:cubicBezTo>
                    <a:pt x="27" y="20"/>
                    <a:pt x="24" y="33"/>
                    <a:pt x="16" y="43"/>
                  </a:cubicBezTo>
                  <a:cubicBezTo>
                    <a:pt x="14" y="45"/>
                    <a:pt x="12" y="46"/>
                    <a:pt x="9" y="46"/>
                  </a:cubicBezTo>
                  <a:close/>
                </a:path>
              </a:pathLst>
            </a:custGeom>
            <a:solidFill>
              <a:srgbClr val="D0D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5" name="ïṩḻiḓe">
              <a:extLst>
                <a:ext uri="{FF2B5EF4-FFF2-40B4-BE49-F238E27FC236}">
                  <a16:creationId xmlns:a16="http://schemas.microsoft.com/office/drawing/2014/main" id="{35ED7AD1-D595-4042-A3EB-623956FBB238}"/>
                </a:ext>
              </a:extLst>
            </p:cNvPr>
            <p:cNvSpPr/>
            <p:nvPr/>
          </p:nvSpPr>
          <p:spPr bwMode="auto">
            <a:xfrm>
              <a:off x="5440363" y="2708275"/>
              <a:ext cx="314325" cy="341313"/>
            </a:xfrm>
            <a:custGeom>
              <a:avLst/>
              <a:gdLst>
                <a:gd name="T0" fmla="*/ 95 w 95"/>
                <a:gd name="T1" fmla="*/ 47 h 104"/>
                <a:gd name="T2" fmla="*/ 82 w 95"/>
                <a:gd name="T3" fmla="*/ 52 h 104"/>
                <a:gd name="T4" fmla="*/ 68 w 95"/>
                <a:gd name="T5" fmla="*/ 47 h 104"/>
                <a:gd name="T6" fmla="*/ 48 w 95"/>
                <a:gd name="T7" fmla="*/ 36 h 104"/>
                <a:gd name="T8" fmla="*/ 54 w 95"/>
                <a:gd name="T9" fmla="*/ 75 h 104"/>
                <a:gd name="T10" fmla="*/ 47 w 95"/>
                <a:gd name="T11" fmla="*/ 101 h 104"/>
                <a:gd name="T12" fmla="*/ 40 w 95"/>
                <a:gd name="T13" fmla="*/ 99 h 104"/>
                <a:gd name="T14" fmla="*/ 38 w 95"/>
                <a:gd name="T15" fmla="*/ 63 h 104"/>
                <a:gd name="T16" fmla="*/ 29 w 95"/>
                <a:gd name="T17" fmla="*/ 100 h 104"/>
                <a:gd name="T18" fmla="*/ 29 w 95"/>
                <a:gd name="T19" fmla="*/ 68 h 104"/>
                <a:gd name="T20" fmla="*/ 24 w 95"/>
                <a:gd name="T21" fmla="*/ 90 h 104"/>
                <a:gd name="T22" fmla="*/ 17 w 95"/>
                <a:gd name="T23" fmla="*/ 92 h 104"/>
                <a:gd name="T24" fmla="*/ 19 w 95"/>
                <a:gd name="T25" fmla="*/ 55 h 104"/>
                <a:gd name="T26" fmla="*/ 15 w 95"/>
                <a:gd name="T27" fmla="*/ 85 h 104"/>
                <a:gd name="T28" fmla="*/ 10 w 95"/>
                <a:gd name="T29" fmla="*/ 76 h 104"/>
                <a:gd name="T30" fmla="*/ 0 w 95"/>
                <a:gd name="T31" fmla="*/ 8 h 104"/>
                <a:gd name="T32" fmla="*/ 45 w 95"/>
                <a:gd name="T33" fmla="*/ 14 h 104"/>
                <a:gd name="T34" fmla="*/ 95 w 95"/>
                <a:gd name="T35" fmla="*/ 4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4">
                  <a:moveTo>
                    <a:pt x="95" y="47"/>
                  </a:moveTo>
                  <a:cubicBezTo>
                    <a:pt x="92" y="51"/>
                    <a:pt x="87" y="52"/>
                    <a:pt x="82" y="52"/>
                  </a:cubicBezTo>
                  <a:cubicBezTo>
                    <a:pt x="77" y="51"/>
                    <a:pt x="72" y="49"/>
                    <a:pt x="68" y="47"/>
                  </a:cubicBezTo>
                  <a:cubicBezTo>
                    <a:pt x="61" y="43"/>
                    <a:pt x="55" y="40"/>
                    <a:pt x="48" y="36"/>
                  </a:cubicBezTo>
                  <a:cubicBezTo>
                    <a:pt x="53" y="49"/>
                    <a:pt x="55" y="62"/>
                    <a:pt x="54" y="75"/>
                  </a:cubicBezTo>
                  <a:cubicBezTo>
                    <a:pt x="53" y="85"/>
                    <a:pt x="52" y="93"/>
                    <a:pt x="47" y="101"/>
                  </a:cubicBezTo>
                  <a:cubicBezTo>
                    <a:pt x="45" y="104"/>
                    <a:pt x="40" y="103"/>
                    <a:pt x="40" y="99"/>
                  </a:cubicBezTo>
                  <a:cubicBezTo>
                    <a:pt x="38" y="87"/>
                    <a:pt x="36" y="76"/>
                    <a:pt x="38" y="63"/>
                  </a:cubicBezTo>
                  <a:cubicBezTo>
                    <a:pt x="40" y="78"/>
                    <a:pt x="40" y="101"/>
                    <a:pt x="29" y="100"/>
                  </a:cubicBezTo>
                  <a:cubicBezTo>
                    <a:pt x="23" y="99"/>
                    <a:pt x="26" y="80"/>
                    <a:pt x="29" y="68"/>
                  </a:cubicBezTo>
                  <a:cubicBezTo>
                    <a:pt x="27" y="75"/>
                    <a:pt x="25" y="82"/>
                    <a:pt x="24" y="90"/>
                  </a:cubicBezTo>
                  <a:cubicBezTo>
                    <a:pt x="23" y="93"/>
                    <a:pt x="20" y="92"/>
                    <a:pt x="17" y="92"/>
                  </a:cubicBezTo>
                  <a:cubicBezTo>
                    <a:pt x="12" y="87"/>
                    <a:pt x="18" y="69"/>
                    <a:pt x="19" y="55"/>
                  </a:cubicBezTo>
                  <a:cubicBezTo>
                    <a:pt x="17" y="65"/>
                    <a:pt x="16" y="75"/>
                    <a:pt x="15" y="85"/>
                  </a:cubicBezTo>
                  <a:cubicBezTo>
                    <a:pt x="11" y="85"/>
                    <a:pt x="10" y="80"/>
                    <a:pt x="10" y="76"/>
                  </a:cubicBezTo>
                  <a:cubicBezTo>
                    <a:pt x="9" y="53"/>
                    <a:pt x="6" y="30"/>
                    <a:pt x="0" y="8"/>
                  </a:cubicBezTo>
                  <a:cubicBezTo>
                    <a:pt x="22" y="7"/>
                    <a:pt x="28" y="0"/>
                    <a:pt x="45" y="14"/>
                  </a:cubicBezTo>
                  <a:cubicBezTo>
                    <a:pt x="49" y="17"/>
                    <a:pt x="94" y="50"/>
                    <a:pt x="95" y="47"/>
                  </a:cubicBezTo>
                  <a:close/>
                </a:path>
              </a:pathLst>
            </a:custGeom>
            <a:gradFill>
              <a:gsLst>
                <a:gs pos="100000">
                  <a:srgbClr val="FFB271"/>
                </a:gs>
                <a:gs pos="0">
                  <a:srgbClr val="FF805D"/>
                </a:gs>
              </a:gsLst>
              <a:lin ang="16200000" scaled="0"/>
            </a:gradFill>
            <a:ln>
              <a:noFill/>
            </a:ln>
          </p:spPr>
          <p:txBody>
            <a:bodyPr anchor="ctr"/>
            <a:lstStyle/>
            <a:p>
              <a:pPr algn="ctr"/>
              <a:endParaRPr>
                <a:cs typeface="+mn-ea"/>
                <a:sym typeface="+mn-lt"/>
              </a:endParaRPr>
            </a:p>
          </p:txBody>
        </p:sp>
        <p:sp>
          <p:nvSpPr>
            <p:cNvPr id="226" name="îŝľiḋè">
              <a:extLst>
                <a:ext uri="{FF2B5EF4-FFF2-40B4-BE49-F238E27FC236}">
                  <a16:creationId xmlns:a16="http://schemas.microsoft.com/office/drawing/2014/main" id="{4D4C1340-DFF3-486F-A8D4-38A6B000DB40}"/>
                </a:ext>
              </a:extLst>
            </p:cNvPr>
            <p:cNvSpPr/>
            <p:nvPr/>
          </p:nvSpPr>
          <p:spPr bwMode="auto">
            <a:xfrm>
              <a:off x="5314951" y="2341563"/>
              <a:ext cx="274638" cy="431800"/>
            </a:xfrm>
            <a:custGeom>
              <a:avLst/>
              <a:gdLst>
                <a:gd name="T0" fmla="*/ 79 w 83"/>
                <a:gd name="T1" fmla="*/ 115 h 131"/>
                <a:gd name="T2" fmla="*/ 70 w 83"/>
                <a:gd name="T3" fmla="*/ 19 h 131"/>
                <a:gd name="T4" fmla="*/ 21 w 83"/>
                <a:gd name="T5" fmla="*/ 5 h 131"/>
                <a:gd name="T6" fmla="*/ 1 w 83"/>
                <a:gd name="T7" fmla="*/ 0 h 131"/>
                <a:gd name="T8" fmla="*/ 35 w 83"/>
                <a:gd name="T9" fmla="*/ 131 h 131"/>
                <a:gd name="T10" fmla="*/ 79 w 83"/>
                <a:gd name="T11" fmla="*/ 115 h 131"/>
              </a:gdLst>
              <a:ahLst/>
              <a:cxnLst>
                <a:cxn ang="0">
                  <a:pos x="T0" y="T1"/>
                </a:cxn>
                <a:cxn ang="0">
                  <a:pos x="T2" y="T3"/>
                </a:cxn>
                <a:cxn ang="0">
                  <a:pos x="T4" y="T5"/>
                </a:cxn>
                <a:cxn ang="0">
                  <a:pos x="T6" y="T7"/>
                </a:cxn>
                <a:cxn ang="0">
                  <a:pos x="T8" y="T9"/>
                </a:cxn>
                <a:cxn ang="0">
                  <a:pos x="T10" y="T11"/>
                </a:cxn>
              </a:cxnLst>
              <a:rect l="0" t="0" r="r" b="b"/>
              <a:pathLst>
                <a:path w="83" h="131">
                  <a:moveTo>
                    <a:pt x="79" y="115"/>
                  </a:moveTo>
                  <a:cubicBezTo>
                    <a:pt x="58" y="79"/>
                    <a:pt x="59" y="47"/>
                    <a:pt x="70" y="19"/>
                  </a:cubicBezTo>
                  <a:cubicBezTo>
                    <a:pt x="53" y="16"/>
                    <a:pt x="37" y="11"/>
                    <a:pt x="21" y="5"/>
                  </a:cubicBezTo>
                  <a:cubicBezTo>
                    <a:pt x="14" y="3"/>
                    <a:pt x="7" y="0"/>
                    <a:pt x="1" y="0"/>
                  </a:cubicBezTo>
                  <a:cubicBezTo>
                    <a:pt x="0" y="71"/>
                    <a:pt x="35" y="131"/>
                    <a:pt x="35" y="131"/>
                  </a:cubicBezTo>
                  <a:cubicBezTo>
                    <a:pt x="35" y="131"/>
                    <a:pt x="83" y="122"/>
                    <a:pt x="79" y="115"/>
                  </a:cubicBezTo>
                  <a:close/>
                </a:path>
              </a:pathLst>
            </a:custGeom>
            <a:gradFill>
              <a:gsLst>
                <a:gs pos="0">
                  <a:srgbClr val="006AF1"/>
                </a:gs>
                <a:gs pos="100000">
                  <a:srgbClr val="0028BA"/>
                </a:gs>
              </a:gsLst>
              <a:lin ang="16200000" scaled="0"/>
            </a:gradFill>
            <a:ln>
              <a:noFill/>
            </a:ln>
          </p:spPr>
          <p:txBody>
            <a:bodyPr anchor="ctr"/>
            <a:lstStyle/>
            <a:p>
              <a:pPr algn="ctr"/>
              <a:endParaRPr>
                <a:cs typeface="+mn-ea"/>
                <a:sym typeface="+mn-lt"/>
              </a:endParaRPr>
            </a:p>
          </p:txBody>
        </p:sp>
        <p:sp>
          <p:nvSpPr>
            <p:cNvPr id="227" name="ïŝḷiḋê">
              <a:extLst>
                <a:ext uri="{FF2B5EF4-FFF2-40B4-BE49-F238E27FC236}">
                  <a16:creationId xmlns:a16="http://schemas.microsoft.com/office/drawing/2014/main" id="{E0C48FA8-FEC3-4EDB-9507-A7F14FFA271F}"/>
                </a:ext>
              </a:extLst>
            </p:cNvPr>
            <p:cNvSpPr/>
            <p:nvPr/>
          </p:nvSpPr>
          <p:spPr bwMode="auto">
            <a:xfrm>
              <a:off x="5407026" y="2684463"/>
              <a:ext cx="188913" cy="109538"/>
            </a:xfrm>
            <a:custGeom>
              <a:avLst/>
              <a:gdLst>
                <a:gd name="T0" fmla="*/ 8 w 57"/>
                <a:gd name="T1" fmla="*/ 33 h 33"/>
                <a:gd name="T2" fmla="*/ 0 w 57"/>
                <a:gd name="T3" fmla="*/ 26 h 33"/>
                <a:gd name="T4" fmla="*/ 7 w 57"/>
                <a:gd name="T5" fmla="*/ 17 h 33"/>
                <a:gd name="T6" fmla="*/ 42 w 57"/>
                <a:gd name="T7" fmla="*/ 3 h 33"/>
                <a:gd name="T8" fmla="*/ 54 w 57"/>
                <a:gd name="T9" fmla="*/ 4 h 33"/>
                <a:gd name="T10" fmla="*/ 53 w 57"/>
                <a:gd name="T11" fmla="*/ 15 h 33"/>
                <a:gd name="T12" fmla="*/ 8 w 57"/>
                <a:gd name="T13" fmla="*/ 33 h 33"/>
                <a:gd name="T14" fmla="*/ 8 w 57"/>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33">
                  <a:moveTo>
                    <a:pt x="8" y="33"/>
                  </a:moveTo>
                  <a:cubicBezTo>
                    <a:pt x="4" y="33"/>
                    <a:pt x="0" y="30"/>
                    <a:pt x="0" y="26"/>
                  </a:cubicBezTo>
                  <a:cubicBezTo>
                    <a:pt x="0" y="21"/>
                    <a:pt x="3" y="18"/>
                    <a:pt x="7" y="17"/>
                  </a:cubicBezTo>
                  <a:cubicBezTo>
                    <a:pt x="20" y="17"/>
                    <a:pt x="33" y="11"/>
                    <a:pt x="42" y="3"/>
                  </a:cubicBezTo>
                  <a:cubicBezTo>
                    <a:pt x="46" y="0"/>
                    <a:pt x="51" y="0"/>
                    <a:pt x="54" y="4"/>
                  </a:cubicBezTo>
                  <a:cubicBezTo>
                    <a:pt x="57" y="7"/>
                    <a:pt x="56" y="12"/>
                    <a:pt x="53" y="15"/>
                  </a:cubicBezTo>
                  <a:cubicBezTo>
                    <a:pt x="41" y="26"/>
                    <a:pt x="25" y="32"/>
                    <a:pt x="8" y="33"/>
                  </a:cubicBezTo>
                  <a:cubicBezTo>
                    <a:pt x="8" y="33"/>
                    <a:pt x="8" y="33"/>
                    <a:pt x="8" y="33"/>
                  </a:cubicBezTo>
                  <a:close/>
                </a:path>
              </a:pathLst>
            </a:custGeom>
            <a:solidFill>
              <a:srgbClr val="D0D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grpSp>
      <p:sp>
        <p:nvSpPr>
          <p:cNvPr id="229" name="文本框 228">
            <a:extLst>
              <a:ext uri="{FF2B5EF4-FFF2-40B4-BE49-F238E27FC236}">
                <a16:creationId xmlns:a16="http://schemas.microsoft.com/office/drawing/2014/main" id="{32E76C22-E317-44AE-864B-24CAB9999512}"/>
              </a:ext>
            </a:extLst>
          </p:cNvPr>
          <p:cNvSpPr txBox="1"/>
          <p:nvPr/>
        </p:nvSpPr>
        <p:spPr>
          <a:xfrm>
            <a:off x="1338785" y="311625"/>
            <a:ext cx="4915600" cy="646331"/>
          </a:xfrm>
          <a:prstGeom prst="rect">
            <a:avLst/>
          </a:prstGeom>
          <a:noFill/>
        </p:spPr>
        <p:txBody>
          <a:bodyPr wrap="square" rtlCol="0">
            <a:spAutoFit/>
          </a:bodyPr>
          <a:lstStyle/>
          <a:p>
            <a:pPr lvl="0" defTabSz="914400">
              <a:defRPr/>
            </a:pPr>
            <a:r>
              <a:rPr lang="zh-TW"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英文很好才能讀文藻</a:t>
            </a:r>
            <a:r>
              <a:rPr lang="en-US" altLang="zh-TW"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a:t>
            </a:r>
            <a:endParaRPr lang="zh-CN"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endParaRPr>
          </a:p>
        </p:txBody>
      </p:sp>
      <p:pic>
        <p:nvPicPr>
          <p:cNvPr id="75" name="Picture 2"/>
          <p:cNvPicPr>
            <a:picLocks noChangeAspect="1"/>
          </p:cNvPicPr>
          <p:nvPr/>
        </p:nvPicPr>
        <p:blipFill>
          <a:blip r:embed="rId5"/>
          <a:srcRect l="15855" r="15855"/>
          <a:stretch>
            <a:fillRect/>
          </a:stretch>
        </p:blipFill>
        <p:spPr>
          <a:xfrm>
            <a:off x="160923" y="95555"/>
            <a:ext cx="1177862" cy="1724802"/>
          </a:xfrm>
          <a:prstGeom prst="rect">
            <a:avLst/>
          </a:prstGeom>
        </p:spPr>
      </p:pic>
    </p:spTree>
    <p:extLst>
      <p:ext uri="{BB962C8B-B14F-4D97-AF65-F5344CB8AC3E}">
        <p14:creationId xmlns:p14="http://schemas.microsoft.com/office/powerpoint/2010/main" val="432624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58"/>
                                        </p:tgtEl>
                                        <p:attrNameLst>
                                          <p:attrName>style.visibility</p:attrName>
                                        </p:attrNameLst>
                                      </p:cBhvr>
                                      <p:to>
                                        <p:strVal val="visible"/>
                                      </p:to>
                                    </p:set>
                                    <p:anim calcmode="lin" valueType="num">
                                      <p:cBhvr>
                                        <p:cTn id="7" dur="1000" fill="hold"/>
                                        <p:tgtEl>
                                          <p:spTgt spid="158"/>
                                        </p:tgtEl>
                                        <p:attrNameLst>
                                          <p:attrName>ppt_w</p:attrName>
                                        </p:attrNameLst>
                                      </p:cBhvr>
                                      <p:tavLst>
                                        <p:tav tm="0">
                                          <p:val>
                                            <p:fltVal val="0"/>
                                          </p:val>
                                        </p:tav>
                                        <p:tav tm="100000">
                                          <p:val>
                                            <p:strVal val="#ppt_w"/>
                                          </p:val>
                                        </p:tav>
                                      </p:tavLst>
                                    </p:anim>
                                    <p:anim calcmode="lin" valueType="num">
                                      <p:cBhvr>
                                        <p:cTn id="8" dur="1000" fill="hold"/>
                                        <p:tgtEl>
                                          <p:spTgt spid="158"/>
                                        </p:tgtEl>
                                        <p:attrNameLst>
                                          <p:attrName>ppt_h</p:attrName>
                                        </p:attrNameLst>
                                      </p:cBhvr>
                                      <p:tavLst>
                                        <p:tav tm="0">
                                          <p:val>
                                            <p:fltVal val="0"/>
                                          </p:val>
                                        </p:tav>
                                        <p:tav tm="100000">
                                          <p:val>
                                            <p:strVal val="#ppt_h"/>
                                          </p:val>
                                        </p:tav>
                                      </p:tavLst>
                                    </p:anim>
                                    <p:anim calcmode="lin" valueType="num">
                                      <p:cBhvr>
                                        <p:cTn id="9" dur="1000" fill="hold"/>
                                        <p:tgtEl>
                                          <p:spTgt spid="158"/>
                                        </p:tgtEl>
                                        <p:attrNameLst>
                                          <p:attrName>style.rotation</p:attrName>
                                        </p:attrNameLst>
                                      </p:cBhvr>
                                      <p:tavLst>
                                        <p:tav tm="0">
                                          <p:val>
                                            <p:fltVal val="90"/>
                                          </p:val>
                                        </p:tav>
                                        <p:tav tm="100000">
                                          <p:val>
                                            <p:fltVal val="0"/>
                                          </p:val>
                                        </p:tav>
                                      </p:tavLst>
                                    </p:anim>
                                    <p:animEffect transition="in" filter="fade">
                                      <p:cBhvr>
                                        <p:cTn id="10" dur="1000"/>
                                        <p:tgtEl>
                                          <p:spTgt spid="158"/>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62"/>
                                        </p:tgtEl>
                                        <p:attrNameLst>
                                          <p:attrName>style.visibility</p:attrName>
                                        </p:attrNameLst>
                                      </p:cBhvr>
                                      <p:to>
                                        <p:strVal val="visible"/>
                                      </p:to>
                                    </p:set>
                                    <p:animEffect transition="in" filter="fade">
                                      <p:cBhvr>
                                        <p:cTn id="13" dur="1000"/>
                                        <p:tgtEl>
                                          <p:spTgt spid="162"/>
                                        </p:tgtEl>
                                      </p:cBhvr>
                                    </p:animEffect>
                                    <p:anim calcmode="lin" valueType="num">
                                      <p:cBhvr>
                                        <p:cTn id="14" dur="1000" fill="hold"/>
                                        <p:tgtEl>
                                          <p:spTgt spid="162"/>
                                        </p:tgtEl>
                                        <p:attrNameLst>
                                          <p:attrName>ppt_x</p:attrName>
                                        </p:attrNameLst>
                                      </p:cBhvr>
                                      <p:tavLst>
                                        <p:tav tm="0">
                                          <p:val>
                                            <p:strVal val="#ppt_x"/>
                                          </p:val>
                                        </p:tav>
                                        <p:tav tm="100000">
                                          <p:val>
                                            <p:strVal val="#ppt_x"/>
                                          </p:val>
                                        </p:tav>
                                      </p:tavLst>
                                    </p:anim>
                                    <p:anim calcmode="lin" valueType="num">
                                      <p:cBhvr>
                                        <p:cTn id="15" dur="1000" fill="hold"/>
                                        <p:tgtEl>
                                          <p:spTgt spid="162"/>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66"/>
                                        </p:tgtEl>
                                        <p:attrNameLst>
                                          <p:attrName>style.visibility</p:attrName>
                                        </p:attrNameLst>
                                      </p:cBhvr>
                                      <p:to>
                                        <p:strVal val="visible"/>
                                      </p:to>
                                    </p:set>
                                    <p:animEffect transition="in" filter="fade">
                                      <p:cBhvr>
                                        <p:cTn id="18" dur="1000"/>
                                        <p:tgtEl>
                                          <p:spTgt spid="166"/>
                                        </p:tgtEl>
                                      </p:cBhvr>
                                    </p:animEffect>
                                    <p:anim calcmode="lin" valueType="num">
                                      <p:cBhvr>
                                        <p:cTn id="19" dur="1000" fill="hold"/>
                                        <p:tgtEl>
                                          <p:spTgt spid="166"/>
                                        </p:tgtEl>
                                        <p:attrNameLst>
                                          <p:attrName>ppt_x</p:attrName>
                                        </p:attrNameLst>
                                      </p:cBhvr>
                                      <p:tavLst>
                                        <p:tav tm="0">
                                          <p:val>
                                            <p:strVal val="#ppt_x"/>
                                          </p:val>
                                        </p:tav>
                                        <p:tav tm="100000">
                                          <p:val>
                                            <p:strVal val="#ppt_x"/>
                                          </p:val>
                                        </p:tav>
                                      </p:tavLst>
                                    </p:anim>
                                    <p:anim calcmode="lin" valueType="num">
                                      <p:cBhvr>
                                        <p:cTn id="20" dur="1000" fill="hold"/>
                                        <p:tgtEl>
                                          <p:spTgt spid="1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34">
            <a:extLst>
              <a:ext uri="{FF2B5EF4-FFF2-40B4-BE49-F238E27FC236}">
                <a16:creationId xmlns:a16="http://schemas.microsoft.com/office/drawing/2014/main" id="{17540C44-55B2-483D-B009-C6B3FEFB3C42}"/>
              </a:ext>
            </a:extLst>
          </p:cNvPr>
          <p:cNvSpPr txBox="1"/>
          <p:nvPr/>
        </p:nvSpPr>
        <p:spPr>
          <a:xfrm flipH="1">
            <a:off x="830529" y="992234"/>
            <a:ext cx="5003851" cy="2092881"/>
          </a:xfrm>
          <a:prstGeom prst="rect">
            <a:avLst/>
          </a:prstGeom>
          <a:noFill/>
          <a:ln>
            <a:noFill/>
          </a:ln>
        </p:spPr>
        <p:txBody>
          <a:bodyPr wrap="squar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lvl="0">
              <a:lnSpc>
                <a:spcPct val="130000"/>
              </a:lnSpc>
              <a:defRPr/>
            </a:pPr>
            <a:r>
              <a:rPr lang="zh-TW" altLang="en-US" sz="2000" dirty="0">
                <a:cs typeface="+mn-ea"/>
                <a:sym typeface="+mn-lt"/>
              </a:rPr>
              <a:t>本系與</a:t>
            </a:r>
            <a:r>
              <a:rPr lang="zh-TW" altLang="en-US" sz="2000" b="1" dirty="0">
                <a:solidFill>
                  <a:srgbClr val="FF0000"/>
                </a:solidFill>
                <a:cs typeface="+mn-ea"/>
                <a:sym typeface="+mn-lt"/>
              </a:rPr>
              <a:t>英國西英格蘭大學</a:t>
            </a:r>
            <a:endParaRPr lang="en-US" altLang="zh-TW" sz="2000" b="1" dirty="0">
              <a:solidFill>
                <a:srgbClr val="FF0000"/>
              </a:solidFill>
              <a:cs typeface="+mn-ea"/>
              <a:sym typeface="+mn-lt"/>
            </a:endParaRPr>
          </a:p>
          <a:p>
            <a:pPr lvl="0">
              <a:lnSpc>
                <a:spcPct val="130000"/>
              </a:lnSpc>
              <a:defRPr/>
            </a:pPr>
            <a:r>
              <a:rPr lang="en-US" altLang="zh-TW" sz="2000" dirty="0">
                <a:cs typeface="+mn-ea"/>
                <a:sym typeface="+mn-lt"/>
              </a:rPr>
              <a:t>(</a:t>
            </a:r>
            <a:r>
              <a:rPr lang="id-ID" sz="2000" dirty="0">
                <a:cs typeface="+mn-ea"/>
                <a:sym typeface="+mn-lt"/>
              </a:rPr>
              <a:t>University of the West of England, UK)</a:t>
            </a:r>
            <a:r>
              <a:rPr lang="zh-TW" altLang="en-US" sz="2000" dirty="0">
                <a:cs typeface="+mn-ea"/>
                <a:sym typeface="+mn-lt"/>
              </a:rPr>
              <a:t>簽訂學士雙聯學位，</a:t>
            </a:r>
            <a:r>
              <a:rPr lang="en-US" altLang="zh-TW" sz="2000" dirty="0">
                <a:cs typeface="+mn-ea"/>
                <a:sym typeface="+mn-lt"/>
              </a:rPr>
              <a:t>3+1 </a:t>
            </a:r>
            <a:r>
              <a:rPr lang="zh-TW" altLang="en-US" sz="2000" dirty="0">
                <a:cs typeface="+mn-ea"/>
                <a:sym typeface="+mn-lt"/>
              </a:rPr>
              <a:t>四年取得雙學士；</a:t>
            </a:r>
            <a:endParaRPr lang="en-US" altLang="zh-TW" sz="2000" dirty="0">
              <a:cs typeface="+mn-ea"/>
              <a:sym typeface="+mn-lt"/>
            </a:endParaRPr>
          </a:p>
          <a:p>
            <a:pPr lvl="0">
              <a:lnSpc>
                <a:spcPct val="130000"/>
              </a:lnSpc>
              <a:defRPr/>
            </a:pPr>
            <a:r>
              <a:rPr lang="zh-TW" altLang="en-US" sz="2000" dirty="0">
                <a:cs typeface="+mn-ea"/>
                <a:sym typeface="+mn-lt"/>
              </a:rPr>
              <a:t>簽訂碩士雙聯學位，</a:t>
            </a:r>
            <a:r>
              <a:rPr lang="en-US" altLang="zh-TW" sz="2000" dirty="0">
                <a:cs typeface="+mn-ea"/>
                <a:sym typeface="+mn-lt"/>
              </a:rPr>
              <a:t>1+1</a:t>
            </a:r>
            <a:r>
              <a:rPr lang="zh-TW" altLang="en-US" sz="2000" dirty="0">
                <a:cs typeface="+mn-ea"/>
                <a:sym typeface="+mn-lt"/>
              </a:rPr>
              <a:t> 兩年取得雙碩士；</a:t>
            </a:r>
            <a:endParaRPr lang="en-US" altLang="zh-TW" sz="2000" dirty="0">
              <a:cs typeface="+mn-ea"/>
              <a:sym typeface="+mn-lt"/>
            </a:endParaRPr>
          </a:p>
          <a:p>
            <a:pPr lvl="0">
              <a:lnSpc>
                <a:spcPct val="130000"/>
              </a:lnSpc>
              <a:defRPr/>
            </a:pPr>
            <a:r>
              <a:rPr lang="zh-TW" altLang="en-US" sz="2000" dirty="0">
                <a:cs typeface="+mn-ea"/>
                <a:sym typeface="+mn-lt"/>
              </a:rPr>
              <a:t>同時獲得英鎊</a:t>
            </a:r>
            <a:r>
              <a:rPr lang="en-US" altLang="zh-TW" sz="2000" dirty="0">
                <a:cs typeface="+mn-ea"/>
                <a:sym typeface="+mn-lt"/>
              </a:rPr>
              <a:t>3000</a:t>
            </a:r>
            <a:r>
              <a:rPr lang="zh-TW" altLang="en-US" sz="2000" dirty="0">
                <a:cs typeface="+mn-ea"/>
                <a:sym typeface="+mn-lt"/>
              </a:rPr>
              <a:t>元獎學金。</a:t>
            </a:r>
          </a:p>
        </p:txBody>
      </p:sp>
      <p:sp>
        <p:nvSpPr>
          <p:cNvPr id="58" name="ïṥļídê">
            <a:extLst>
              <a:ext uri="{FF2B5EF4-FFF2-40B4-BE49-F238E27FC236}">
                <a16:creationId xmlns:a16="http://schemas.microsoft.com/office/drawing/2014/main" id="{889F8E28-B0F1-4028-93F5-B5D0F1B758DD}"/>
              </a:ext>
            </a:extLst>
          </p:cNvPr>
          <p:cNvSpPr/>
          <p:nvPr/>
        </p:nvSpPr>
        <p:spPr bwMode="auto">
          <a:xfrm>
            <a:off x="5227208" y="3639732"/>
            <a:ext cx="1773038" cy="1561963"/>
          </a:xfrm>
          <a:custGeom>
            <a:avLst/>
            <a:gdLst>
              <a:gd name="T0" fmla="*/ 562 w 798"/>
              <a:gd name="T1" fmla="*/ 703 h 703"/>
              <a:gd name="T2" fmla="*/ 798 w 798"/>
              <a:gd name="T3" fmla="*/ 334 h 703"/>
              <a:gd name="T4" fmla="*/ 272 w 798"/>
              <a:gd name="T5" fmla="*/ 0 h 703"/>
              <a:gd name="T6" fmla="*/ 0 w 798"/>
              <a:gd name="T7" fmla="*/ 427 h 703"/>
              <a:gd name="T8" fmla="*/ 435 w 798"/>
              <a:gd name="T9" fmla="*/ 703 h 703"/>
              <a:gd name="T10" fmla="*/ 562 w 798"/>
              <a:gd name="T11" fmla="*/ 703 h 703"/>
            </a:gdLst>
            <a:ahLst/>
            <a:cxnLst>
              <a:cxn ang="0">
                <a:pos x="T0" y="T1"/>
              </a:cxn>
              <a:cxn ang="0">
                <a:pos x="T2" y="T3"/>
              </a:cxn>
              <a:cxn ang="0">
                <a:pos x="T4" y="T5"/>
              </a:cxn>
              <a:cxn ang="0">
                <a:pos x="T6" y="T7"/>
              </a:cxn>
              <a:cxn ang="0">
                <a:pos x="T8" y="T9"/>
              </a:cxn>
              <a:cxn ang="0">
                <a:pos x="T10" y="T11"/>
              </a:cxn>
            </a:cxnLst>
            <a:rect l="0" t="0" r="r" b="b"/>
            <a:pathLst>
              <a:path w="798" h="703">
                <a:moveTo>
                  <a:pt x="562" y="703"/>
                </a:moveTo>
                <a:lnTo>
                  <a:pt x="798" y="334"/>
                </a:lnTo>
                <a:lnTo>
                  <a:pt x="272" y="0"/>
                </a:lnTo>
                <a:lnTo>
                  <a:pt x="0" y="427"/>
                </a:lnTo>
                <a:lnTo>
                  <a:pt x="435" y="703"/>
                </a:lnTo>
                <a:lnTo>
                  <a:pt x="562" y="703"/>
                </a:lnTo>
                <a:close/>
              </a:path>
            </a:pathLst>
          </a:custGeom>
          <a:solidFill>
            <a:srgbClr val="F0F0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9" name="ïSḻîďe">
            <a:extLst>
              <a:ext uri="{FF2B5EF4-FFF2-40B4-BE49-F238E27FC236}">
                <a16:creationId xmlns:a16="http://schemas.microsoft.com/office/drawing/2014/main" id="{55BA33D0-7888-4640-B1DE-A0E79F18C009}"/>
              </a:ext>
            </a:extLst>
          </p:cNvPr>
          <p:cNvSpPr/>
          <p:nvPr/>
        </p:nvSpPr>
        <p:spPr bwMode="auto">
          <a:xfrm>
            <a:off x="5227208" y="3639732"/>
            <a:ext cx="1773038" cy="1561963"/>
          </a:xfrm>
          <a:custGeom>
            <a:avLst/>
            <a:gdLst>
              <a:gd name="T0" fmla="*/ 562 w 798"/>
              <a:gd name="T1" fmla="*/ 703 h 703"/>
              <a:gd name="T2" fmla="*/ 798 w 798"/>
              <a:gd name="T3" fmla="*/ 334 h 703"/>
              <a:gd name="T4" fmla="*/ 272 w 798"/>
              <a:gd name="T5" fmla="*/ 0 h 703"/>
              <a:gd name="T6" fmla="*/ 0 w 798"/>
              <a:gd name="T7" fmla="*/ 427 h 703"/>
              <a:gd name="T8" fmla="*/ 435 w 798"/>
              <a:gd name="T9" fmla="*/ 703 h 703"/>
              <a:gd name="T10" fmla="*/ 562 w 798"/>
              <a:gd name="T11" fmla="*/ 703 h 703"/>
            </a:gdLst>
            <a:ahLst/>
            <a:cxnLst>
              <a:cxn ang="0">
                <a:pos x="T0" y="T1"/>
              </a:cxn>
              <a:cxn ang="0">
                <a:pos x="T2" y="T3"/>
              </a:cxn>
              <a:cxn ang="0">
                <a:pos x="T4" y="T5"/>
              </a:cxn>
              <a:cxn ang="0">
                <a:pos x="T6" y="T7"/>
              </a:cxn>
              <a:cxn ang="0">
                <a:pos x="T8" y="T9"/>
              </a:cxn>
              <a:cxn ang="0">
                <a:pos x="T10" y="T11"/>
              </a:cxn>
            </a:cxnLst>
            <a:rect l="0" t="0" r="r" b="b"/>
            <a:pathLst>
              <a:path w="798" h="703">
                <a:moveTo>
                  <a:pt x="562" y="703"/>
                </a:moveTo>
                <a:lnTo>
                  <a:pt x="798" y="334"/>
                </a:lnTo>
                <a:lnTo>
                  <a:pt x="272" y="0"/>
                </a:lnTo>
                <a:lnTo>
                  <a:pt x="0" y="427"/>
                </a:lnTo>
                <a:lnTo>
                  <a:pt x="435" y="703"/>
                </a:lnTo>
                <a:lnTo>
                  <a:pt x="562" y="70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0" name="iṧḻiḑé">
            <a:extLst>
              <a:ext uri="{FF2B5EF4-FFF2-40B4-BE49-F238E27FC236}">
                <a16:creationId xmlns:a16="http://schemas.microsoft.com/office/drawing/2014/main" id="{986CE74D-7365-4350-827F-30C3BD20DAD3}"/>
              </a:ext>
            </a:extLst>
          </p:cNvPr>
          <p:cNvSpPr/>
          <p:nvPr/>
        </p:nvSpPr>
        <p:spPr bwMode="auto">
          <a:xfrm>
            <a:off x="10028629" y="1773376"/>
            <a:ext cx="459924" cy="384381"/>
          </a:xfrm>
          <a:custGeom>
            <a:avLst/>
            <a:gdLst>
              <a:gd name="T0" fmla="*/ 167 w 219"/>
              <a:gd name="T1" fmla="*/ 183 h 184"/>
              <a:gd name="T2" fmla="*/ 159 w 219"/>
              <a:gd name="T3" fmla="*/ 179 h 184"/>
              <a:gd name="T4" fmla="*/ 162 w 219"/>
              <a:gd name="T5" fmla="*/ 140 h 184"/>
              <a:gd name="T6" fmla="*/ 145 w 219"/>
              <a:gd name="T7" fmla="*/ 113 h 184"/>
              <a:gd name="T8" fmla="*/ 145 w 219"/>
              <a:gd name="T9" fmla="*/ 83 h 184"/>
              <a:gd name="T10" fmla="*/ 124 w 219"/>
              <a:gd name="T11" fmla="*/ 75 h 184"/>
              <a:gd name="T12" fmla="*/ 100 w 219"/>
              <a:gd name="T13" fmla="*/ 80 h 184"/>
              <a:gd name="T14" fmla="*/ 68 w 219"/>
              <a:gd name="T15" fmla="*/ 74 h 184"/>
              <a:gd name="T16" fmla="*/ 38 w 219"/>
              <a:gd name="T17" fmla="*/ 81 h 184"/>
              <a:gd name="T18" fmla="*/ 35 w 219"/>
              <a:gd name="T19" fmla="*/ 122 h 184"/>
              <a:gd name="T20" fmla="*/ 24 w 219"/>
              <a:gd name="T21" fmla="*/ 153 h 184"/>
              <a:gd name="T22" fmla="*/ 34 w 219"/>
              <a:gd name="T23" fmla="*/ 158 h 184"/>
              <a:gd name="T24" fmla="*/ 34 w 219"/>
              <a:gd name="T25" fmla="*/ 158 h 184"/>
              <a:gd name="T26" fmla="*/ 28 w 219"/>
              <a:gd name="T27" fmla="*/ 151 h 184"/>
              <a:gd name="T28" fmla="*/ 22 w 219"/>
              <a:gd name="T29" fmla="*/ 143 h 184"/>
              <a:gd name="T30" fmla="*/ 6 w 219"/>
              <a:gd name="T31" fmla="*/ 133 h 184"/>
              <a:gd name="T32" fmla="*/ 9 w 219"/>
              <a:gd name="T33" fmla="*/ 81 h 184"/>
              <a:gd name="T34" fmla="*/ 18 w 219"/>
              <a:gd name="T35" fmla="*/ 60 h 184"/>
              <a:gd name="T36" fmla="*/ 20 w 219"/>
              <a:gd name="T37" fmla="*/ 29 h 184"/>
              <a:gd name="T38" fmla="*/ 53 w 219"/>
              <a:gd name="T39" fmla="*/ 8 h 184"/>
              <a:gd name="T40" fmla="*/ 73 w 219"/>
              <a:gd name="T41" fmla="*/ 7 h 184"/>
              <a:gd name="T42" fmla="*/ 95 w 219"/>
              <a:gd name="T43" fmla="*/ 7 h 184"/>
              <a:gd name="T44" fmla="*/ 132 w 219"/>
              <a:gd name="T45" fmla="*/ 0 h 184"/>
              <a:gd name="T46" fmla="*/ 171 w 219"/>
              <a:gd name="T47" fmla="*/ 22 h 184"/>
              <a:gd name="T48" fmla="*/ 202 w 219"/>
              <a:gd name="T49" fmla="*/ 55 h 184"/>
              <a:gd name="T50" fmla="*/ 212 w 219"/>
              <a:gd name="T51" fmla="*/ 63 h 184"/>
              <a:gd name="T52" fmla="*/ 217 w 219"/>
              <a:gd name="T53" fmla="*/ 90 h 184"/>
              <a:gd name="T54" fmla="*/ 210 w 219"/>
              <a:gd name="T55" fmla="*/ 118 h 184"/>
              <a:gd name="T56" fmla="*/ 208 w 219"/>
              <a:gd name="T57" fmla="*/ 145 h 184"/>
              <a:gd name="T58" fmla="*/ 201 w 219"/>
              <a:gd name="T59" fmla="*/ 170 h 184"/>
              <a:gd name="T60" fmla="*/ 182 w 219"/>
              <a:gd name="T61" fmla="*/ 180 h 184"/>
              <a:gd name="T62" fmla="*/ 179 w 219"/>
              <a:gd name="T63" fmla="*/ 179 h 184"/>
              <a:gd name="T64" fmla="*/ 175 w 219"/>
              <a:gd name="T65" fmla="*/ 178 h 184"/>
              <a:gd name="T66" fmla="*/ 167 w 219"/>
              <a:gd name="T67" fmla="*/ 183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9" h="184">
                <a:moveTo>
                  <a:pt x="167" y="183"/>
                </a:moveTo>
                <a:cubicBezTo>
                  <a:pt x="164" y="184"/>
                  <a:pt x="160" y="183"/>
                  <a:pt x="159" y="179"/>
                </a:cubicBezTo>
                <a:cubicBezTo>
                  <a:pt x="151" y="168"/>
                  <a:pt x="165" y="153"/>
                  <a:pt x="162" y="140"/>
                </a:cubicBezTo>
                <a:cubicBezTo>
                  <a:pt x="159" y="130"/>
                  <a:pt x="148" y="124"/>
                  <a:pt x="145" y="113"/>
                </a:cubicBezTo>
                <a:cubicBezTo>
                  <a:pt x="143" y="103"/>
                  <a:pt x="150" y="92"/>
                  <a:pt x="145" y="83"/>
                </a:cubicBezTo>
                <a:cubicBezTo>
                  <a:pt x="141" y="75"/>
                  <a:pt x="132" y="73"/>
                  <a:pt x="124" y="75"/>
                </a:cubicBezTo>
                <a:cubicBezTo>
                  <a:pt x="115" y="76"/>
                  <a:pt x="108" y="80"/>
                  <a:pt x="100" y="80"/>
                </a:cubicBezTo>
                <a:cubicBezTo>
                  <a:pt x="89" y="81"/>
                  <a:pt x="79" y="76"/>
                  <a:pt x="68" y="74"/>
                </a:cubicBezTo>
                <a:cubicBezTo>
                  <a:pt x="57" y="71"/>
                  <a:pt x="44" y="72"/>
                  <a:pt x="38" y="81"/>
                </a:cubicBezTo>
                <a:cubicBezTo>
                  <a:pt x="30" y="92"/>
                  <a:pt x="38" y="108"/>
                  <a:pt x="35" y="122"/>
                </a:cubicBezTo>
                <a:cubicBezTo>
                  <a:pt x="33" y="133"/>
                  <a:pt x="24" y="142"/>
                  <a:pt x="24" y="153"/>
                </a:cubicBezTo>
                <a:cubicBezTo>
                  <a:pt x="24" y="157"/>
                  <a:pt x="34" y="154"/>
                  <a:pt x="34" y="158"/>
                </a:cubicBezTo>
                <a:cubicBezTo>
                  <a:pt x="33" y="162"/>
                  <a:pt x="38" y="158"/>
                  <a:pt x="34" y="158"/>
                </a:cubicBezTo>
                <a:cubicBezTo>
                  <a:pt x="31" y="157"/>
                  <a:pt x="28" y="154"/>
                  <a:pt x="28" y="151"/>
                </a:cubicBezTo>
                <a:cubicBezTo>
                  <a:pt x="28" y="147"/>
                  <a:pt x="22" y="146"/>
                  <a:pt x="22" y="143"/>
                </a:cubicBezTo>
                <a:cubicBezTo>
                  <a:pt x="22" y="135"/>
                  <a:pt x="8" y="141"/>
                  <a:pt x="6" y="133"/>
                </a:cubicBezTo>
                <a:cubicBezTo>
                  <a:pt x="0" y="116"/>
                  <a:pt x="2" y="98"/>
                  <a:pt x="9" y="81"/>
                </a:cubicBezTo>
                <a:cubicBezTo>
                  <a:pt x="12" y="75"/>
                  <a:pt x="15" y="67"/>
                  <a:pt x="18" y="60"/>
                </a:cubicBezTo>
                <a:cubicBezTo>
                  <a:pt x="20" y="50"/>
                  <a:pt x="16" y="39"/>
                  <a:pt x="20" y="29"/>
                </a:cubicBezTo>
                <a:cubicBezTo>
                  <a:pt x="24" y="16"/>
                  <a:pt x="39" y="9"/>
                  <a:pt x="53" y="8"/>
                </a:cubicBezTo>
                <a:cubicBezTo>
                  <a:pt x="60" y="7"/>
                  <a:pt x="66" y="7"/>
                  <a:pt x="73" y="7"/>
                </a:cubicBezTo>
                <a:cubicBezTo>
                  <a:pt x="80" y="8"/>
                  <a:pt x="88" y="8"/>
                  <a:pt x="95" y="7"/>
                </a:cubicBezTo>
                <a:cubicBezTo>
                  <a:pt x="108" y="5"/>
                  <a:pt x="120" y="0"/>
                  <a:pt x="132" y="0"/>
                </a:cubicBezTo>
                <a:cubicBezTo>
                  <a:pt x="147" y="1"/>
                  <a:pt x="160" y="11"/>
                  <a:pt x="171" y="22"/>
                </a:cubicBezTo>
                <a:cubicBezTo>
                  <a:pt x="181" y="33"/>
                  <a:pt x="190" y="45"/>
                  <a:pt x="202" y="55"/>
                </a:cubicBezTo>
                <a:cubicBezTo>
                  <a:pt x="206" y="57"/>
                  <a:pt x="209" y="60"/>
                  <a:pt x="212" y="63"/>
                </a:cubicBezTo>
                <a:cubicBezTo>
                  <a:pt x="218" y="70"/>
                  <a:pt x="219" y="81"/>
                  <a:pt x="217" y="90"/>
                </a:cubicBezTo>
                <a:cubicBezTo>
                  <a:pt x="215" y="100"/>
                  <a:pt x="212" y="109"/>
                  <a:pt x="210" y="118"/>
                </a:cubicBezTo>
                <a:cubicBezTo>
                  <a:pt x="209" y="127"/>
                  <a:pt x="209" y="136"/>
                  <a:pt x="208" y="145"/>
                </a:cubicBezTo>
                <a:cubicBezTo>
                  <a:pt x="208" y="154"/>
                  <a:pt x="205" y="162"/>
                  <a:pt x="201" y="170"/>
                </a:cubicBezTo>
                <a:cubicBezTo>
                  <a:pt x="196" y="176"/>
                  <a:pt x="189" y="179"/>
                  <a:pt x="182" y="180"/>
                </a:cubicBezTo>
                <a:cubicBezTo>
                  <a:pt x="181" y="180"/>
                  <a:pt x="180" y="179"/>
                  <a:pt x="179" y="179"/>
                </a:cubicBezTo>
                <a:cubicBezTo>
                  <a:pt x="177" y="178"/>
                  <a:pt x="176" y="178"/>
                  <a:pt x="175" y="178"/>
                </a:cubicBezTo>
                <a:cubicBezTo>
                  <a:pt x="172" y="179"/>
                  <a:pt x="170" y="182"/>
                  <a:pt x="167" y="183"/>
                </a:cubicBezTo>
              </a:path>
            </a:pathLst>
          </a:custGeom>
          <a:solidFill>
            <a:srgbClr val="2F2E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1" name="iś1îḍé">
            <a:extLst>
              <a:ext uri="{FF2B5EF4-FFF2-40B4-BE49-F238E27FC236}">
                <a16:creationId xmlns:a16="http://schemas.microsoft.com/office/drawing/2014/main" id="{AEA8060E-3189-4430-97F9-8B5BE6F861F2}"/>
              </a:ext>
            </a:extLst>
          </p:cNvPr>
          <p:cNvSpPr/>
          <p:nvPr/>
        </p:nvSpPr>
        <p:spPr bwMode="auto">
          <a:xfrm>
            <a:off x="10546322" y="3497534"/>
            <a:ext cx="59991" cy="135534"/>
          </a:xfrm>
          <a:custGeom>
            <a:avLst/>
            <a:gdLst>
              <a:gd name="T0" fmla="*/ 27 w 27"/>
              <a:gd name="T1" fmla="*/ 6 h 61"/>
              <a:gd name="T2" fmla="*/ 17 w 27"/>
              <a:gd name="T3" fmla="*/ 61 h 61"/>
              <a:gd name="T4" fmla="*/ 0 w 27"/>
              <a:gd name="T5" fmla="*/ 36 h 61"/>
              <a:gd name="T6" fmla="*/ 11 w 27"/>
              <a:gd name="T7" fmla="*/ 0 h 61"/>
              <a:gd name="T8" fmla="*/ 27 w 27"/>
              <a:gd name="T9" fmla="*/ 6 h 61"/>
            </a:gdLst>
            <a:ahLst/>
            <a:cxnLst>
              <a:cxn ang="0">
                <a:pos x="T0" y="T1"/>
              </a:cxn>
              <a:cxn ang="0">
                <a:pos x="T2" y="T3"/>
              </a:cxn>
              <a:cxn ang="0">
                <a:pos x="T4" y="T5"/>
              </a:cxn>
              <a:cxn ang="0">
                <a:pos x="T6" y="T7"/>
              </a:cxn>
              <a:cxn ang="0">
                <a:pos x="T8" y="T9"/>
              </a:cxn>
            </a:cxnLst>
            <a:rect l="0" t="0" r="r" b="b"/>
            <a:pathLst>
              <a:path w="27" h="61">
                <a:moveTo>
                  <a:pt x="27" y="6"/>
                </a:moveTo>
                <a:lnTo>
                  <a:pt x="17" y="61"/>
                </a:lnTo>
                <a:lnTo>
                  <a:pt x="0" y="36"/>
                </a:lnTo>
                <a:lnTo>
                  <a:pt x="11" y="0"/>
                </a:lnTo>
                <a:lnTo>
                  <a:pt x="27" y="6"/>
                </a:lnTo>
                <a:close/>
              </a:path>
            </a:pathLst>
          </a:custGeom>
          <a:solidFill>
            <a:srgbClr val="A0616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2" name="işḷídê">
            <a:extLst>
              <a:ext uri="{FF2B5EF4-FFF2-40B4-BE49-F238E27FC236}">
                <a16:creationId xmlns:a16="http://schemas.microsoft.com/office/drawing/2014/main" id="{B831A024-833C-4EE8-8ADE-F5ED9B162E35}"/>
              </a:ext>
            </a:extLst>
          </p:cNvPr>
          <p:cNvSpPr/>
          <p:nvPr/>
        </p:nvSpPr>
        <p:spPr bwMode="auto">
          <a:xfrm>
            <a:off x="10546322" y="3497534"/>
            <a:ext cx="59991" cy="135534"/>
          </a:xfrm>
          <a:custGeom>
            <a:avLst/>
            <a:gdLst>
              <a:gd name="T0" fmla="*/ 27 w 27"/>
              <a:gd name="T1" fmla="*/ 6 h 61"/>
              <a:gd name="T2" fmla="*/ 17 w 27"/>
              <a:gd name="T3" fmla="*/ 61 h 61"/>
              <a:gd name="T4" fmla="*/ 0 w 27"/>
              <a:gd name="T5" fmla="*/ 36 h 61"/>
              <a:gd name="T6" fmla="*/ 11 w 27"/>
              <a:gd name="T7" fmla="*/ 0 h 61"/>
              <a:gd name="T8" fmla="*/ 27 w 27"/>
              <a:gd name="T9" fmla="*/ 6 h 61"/>
            </a:gdLst>
            <a:ahLst/>
            <a:cxnLst>
              <a:cxn ang="0">
                <a:pos x="T0" y="T1"/>
              </a:cxn>
              <a:cxn ang="0">
                <a:pos x="T2" y="T3"/>
              </a:cxn>
              <a:cxn ang="0">
                <a:pos x="T4" y="T5"/>
              </a:cxn>
              <a:cxn ang="0">
                <a:pos x="T6" y="T7"/>
              </a:cxn>
              <a:cxn ang="0">
                <a:pos x="T8" y="T9"/>
              </a:cxn>
            </a:cxnLst>
            <a:rect l="0" t="0" r="r" b="b"/>
            <a:pathLst>
              <a:path w="27" h="61">
                <a:moveTo>
                  <a:pt x="27" y="6"/>
                </a:moveTo>
                <a:lnTo>
                  <a:pt x="17" y="61"/>
                </a:lnTo>
                <a:lnTo>
                  <a:pt x="0" y="36"/>
                </a:lnTo>
                <a:lnTo>
                  <a:pt x="11" y="0"/>
                </a:lnTo>
                <a:lnTo>
                  <a:pt x="27"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3" name="iṩ1idè">
            <a:extLst>
              <a:ext uri="{FF2B5EF4-FFF2-40B4-BE49-F238E27FC236}">
                <a16:creationId xmlns:a16="http://schemas.microsoft.com/office/drawing/2014/main" id="{101CB171-58C6-442B-8C18-320D77B3A69D}"/>
              </a:ext>
            </a:extLst>
          </p:cNvPr>
          <p:cNvSpPr/>
          <p:nvPr/>
        </p:nvSpPr>
        <p:spPr bwMode="auto">
          <a:xfrm>
            <a:off x="10455225" y="2608793"/>
            <a:ext cx="186636" cy="959840"/>
          </a:xfrm>
          <a:custGeom>
            <a:avLst/>
            <a:gdLst>
              <a:gd name="T0" fmla="*/ 60 w 89"/>
              <a:gd name="T1" fmla="*/ 0 h 459"/>
              <a:gd name="T2" fmla="*/ 74 w 89"/>
              <a:gd name="T3" fmla="*/ 38 h 459"/>
              <a:gd name="T4" fmla="*/ 89 w 89"/>
              <a:gd name="T5" fmla="*/ 249 h 459"/>
              <a:gd name="T6" fmla="*/ 74 w 89"/>
              <a:gd name="T7" fmla="*/ 459 h 459"/>
              <a:gd name="T8" fmla="*/ 35 w 89"/>
              <a:gd name="T9" fmla="*/ 438 h 459"/>
              <a:gd name="T10" fmla="*/ 21 w 89"/>
              <a:gd name="T11" fmla="*/ 372 h 459"/>
              <a:gd name="T12" fmla="*/ 0 w 89"/>
              <a:gd name="T13" fmla="*/ 198 h 459"/>
              <a:gd name="T14" fmla="*/ 4 w 89"/>
              <a:gd name="T15" fmla="*/ 110 h 459"/>
              <a:gd name="T16" fmla="*/ 60 w 89"/>
              <a:gd name="T17"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459">
                <a:moveTo>
                  <a:pt x="60" y="0"/>
                </a:moveTo>
                <a:cubicBezTo>
                  <a:pt x="74" y="38"/>
                  <a:pt x="74" y="38"/>
                  <a:pt x="74" y="38"/>
                </a:cubicBezTo>
                <a:cubicBezTo>
                  <a:pt x="74" y="38"/>
                  <a:pt x="89" y="235"/>
                  <a:pt x="89" y="249"/>
                </a:cubicBezTo>
                <a:cubicBezTo>
                  <a:pt x="89" y="264"/>
                  <a:pt x="78" y="451"/>
                  <a:pt x="74" y="459"/>
                </a:cubicBezTo>
                <a:cubicBezTo>
                  <a:pt x="74" y="459"/>
                  <a:pt x="57" y="434"/>
                  <a:pt x="35" y="438"/>
                </a:cubicBezTo>
                <a:cubicBezTo>
                  <a:pt x="12" y="442"/>
                  <a:pt x="21" y="372"/>
                  <a:pt x="21" y="372"/>
                </a:cubicBezTo>
                <a:cubicBezTo>
                  <a:pt x="0" y="198"/>
                  <a:pt x="0" y="198"/>
                  <a:pt x="0" y="198"/>
                </a:cubicBezTo>
                <a:cubicBezTo>
                  <a:pt x="4" y="110"/>
                  <a:pt x="4" y="110"/>
                  <a:pt x="4" y="110"/>
                </a:cubicBezTo>
                <a:cubicBezTo>
                  <a:pt x="60" y="0"/>
                  <a:pt x="60" y="0"/>
                  <a:pt x="60" y="0"/>
                </a:cubicBezTo>
              </a:path>
            </a:pathLst>
          </a:custGeom>
          <a:solidFill>
            <a:srgbClr val="575A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4" name="í$ľîḍê">
            <a:extLst>
              <a:ext uri="{FF2B5EF4-FFF2-40B4-BE49-F238E27FC236}">
                <a16:creationId xmlns:a16="http://schemas.microsoft.com/office/drawing/2014/main" id="{6531CB37-90EF-4CAB-A00A-25881DF28668}"/>
              </a:ext>
            </a:extLst>
          </p:cNvPr>
          <p:cNvSpPr/>
          <p:nvPr/>
        </p:nvSpPr>
        <p:spPr bwMode="auto">
          <a:xfrm>
            <a:off x="10499662" y="2688779"/>
            <a:ext cx="142199" cy="879853"/>
          </a:xfrm>
          <a:custGeom>
            <a:avLst/>
            <a:gdLst>
              <a:gd name="T0" fmla="*/ 53 w 68"/>
              <a:gd name="T1" fmla="*/ 0 h 421"/>
              <a:gd name="T2" fmla="*/ 51 w 68"/>
              <a:gd name="T3" fmla="*/ 14 h 421"/>
              <a:gd name="T4" fmla="*/ 12 w 68"/>
              <a:gd name="T5" fmla="*/ 73 h 421"/>
              <a:gd name="T6" fmla="*/ 0 w 68"/>
              <a:gd name="T7" fmla="*/ 294 h 421"/>
              <a:gd name="T8" fmla="*/ 5 w 68"/>
              <a:gd name="T9" fmla="*/ 380 h 421"/>
              <a:gd name="T10" fmla="*/ 29 w 68"/>
              <a:gd name="T11" fmla="*/ 402 h 421"/>
              <a:gd name="T12" fmla="*/ 53 w 68"/>
              <a:gd name="T13" fmla="*/ 421 h 421"/>
              <a:gd name="T14" fmla="*/ 68 w 68"/>
              <a:gd name="T15" fmla="*/ 211 h 421"/>
              <a:gd name="T16" fmla="*/ 53 w 68"/>
              <a:gd name="T17"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21">
                <a:moveTo>
                  <a:pt x="53" y="0"/>
                </a:moveTo>
                <a:cubicBezTo>
                  <a:pt x="53" y="5"/>
                  <a:pt x="52" y="9"/>
                  <a:pt x="51" y="14"/>
                </a:cubicBezTo>
                <a:cubicBezTo>
                  <a:pt x="42" y="36"/>
                  <a:pt x="29" y="56"/>
                  <a:pt x="12" y="73"/>
                </a:cubicBezTo>
                <a:cubicBezTo>
                  <a:pt x="12" y="73"/>
                  <a:pt x="18" y="259"/>
                  <a:pt x="0" y="294"/>
                </a:cubicBezTo>
                <a:cubicBezTo>
                  <a:pt x="0" y="294"/>
                  <a:pt x="41" y="372"/>
                  <a:pt x="5" y="380"/>
                </a:cubicBezTo>
                <a:cubicBezTo>
                  <a:pt x="11" y="385"/>
                  <a:pt x="20" y="393"/>
                  <a:pt x="29" y="402"/>
                </a:cubicBezTo>
                <a:cubicBezTo>
                  <a:pt x="44" y="407"/>
                  <a:pt x="53" y="421"/>
                  <a:pt x="53" y="421"/>
                </a:cubicBezTo>
                <a:cubicBezTo>
                  <a:pt x="57" y="413"/>
                  <a:pt x="68" y="226"/>
                  <a:pt x="68" y="211"/>
                </a:cubicBezTo>
                <a:cubicBezTo>
                  <a:pt x="68" y="197"/>
                  <a:pt x="54" y="4"/>
                  <a:pt x="53" y="0"/>
                </a:cubicBezTo>
              </a:path>
            </a:pathLst>
          </a:custGeom>
          <a:solidFill>
            <a:srgbClr val="4E517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5" name="íṥliḑê">
            <a:extLst>
              <a:ext uri="{FF2B5EF4-FFF2-40B4-BE49-F238E27FC236}">
                <a16:creationId xmlns:a16="http://schemas.microsoft.com/office/drawing/2014/main" id="{30A75BCF-69FB-48E1-A0B8-008B16A95631}"/>
              </a:ext>
            </a:extLst>
          </p:cNvPr>
          <p:cNvSpPr/>
          <p:nvPr/>
        </p:nvSpPr>
        <p:spPr bwMode="auto">
          <a:xfrm>
            <a:off x="10055292" y="2035555"/>
            <a:ext cx="348831" cy="448814"/>
          </a:xfrm>
          <a:custGeom>
            <a:avLst/>
            <a:gdLst>
              <a:gd name="T0" fmla="*/ 159 w 166"/>
              <a:gd name="T1" fmla="*/ 61 h 215"/>
              <a:gd name="T2" fmla="*/ 141 w 166"/>
              <a:gd name="T3" fmla="*/ 194 h 215"/>
              <a:gd name="T4" fmla="*/ 0 w 166"/>
              <a:gd name="T5" fmla="*/ 158 h 215"/>
              <a:gd name="T6" fmla="*/ 4 w 166"/>
              <a:gd name="T7" fmla="*/ 144 h 215"/>
              <a:gd name="T8" fmla="*/ 32 w 166"/>
              <a:gd name="T9" fmla="*/ 61 h 215"/>
              <a:gd name="T10" fmla="*/ 159 w 166"/>
              <a:gd name="T11" fmla="*/ 61 h 215"/>
            </a:gdLst>
            <a:ahLst/>
            <a:cxnLst>
              <a:cxn ang="0">
                <a:pos x="T0" y="T1"/>
              </a:cxn>
              <a:cxn ang="0">
                <a:pos x="T2" y="T3"/>
              </a:cxn>
              <a:cxn ang="0">
                <a:pos x="T4" y="T5"/>
              </a:cxn>
              <a:cxn ang="0">
                <a:pos x="T6" y="T7"/>
              </a:cxn>
              <a:cxn ang="0">
                <a:pos x="T8" y="T9"/>
              </a:cxn>
              <a:cxn ang="0">
                <a:pos x="T10" y="T11"/>
              </a:cxn>
            </a:cxnLst>
            <a:rect l="0" t="0" r="r" b="b"/>
            <a:pathLst>
              <a:path w="166" h="215">
                <a:moveTo>
                  <a:pt x="159" y="61"/>
                </a:moveTo>
                <a:cubicBezTo>
                  <a:pt x="159" y="61"/>
                  <a:pt x="116" y="173"/>
                  <a:pt x="141" y="194"/>
                </a:cubicBezTo>
                <a:cubicBezTo>
                  <a:pt x="166" y="215"/>
                  <a:pt x="0" y="158"/>
                  <a:pt x="0" y="158"/>
                </a:cubicBezTo>
                <a:cubicBezTo>
                  <a:pt x="4" y="144"/>
                  <a:pt x="4" y="144"/>
                  <a:pt x="4" y="144"/>
                </a:cubicBezTo>
                <a:cubicBezTo>
                  <a:pt x="4" y="144"/>
                  <a:pt x="59" y="122"/>
                  <a:pt x="32" y="61"/>
                </a:cubicBezTo>
                <a:cubicBezTo>
                  <a:pt x="5" y="0"/>
                  <a:pt x="159" y="61"/>
                  <a:pt x="159" y="61"/>
                </a:cubicBezTo>
              </a:path>
            </a:pathLst>
          </a:custGeom>
          <a:solidFill>
            <a:srgbClr val="A0616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6" name="iṧḻîḋê">
            <a:extLst>
              <a:ext uri="{FF2B5EF4-FFF2-40B4-BE49-F238E27FC236}">
                <a16:creationId xmlns:a16="http://schemas.microsoft.com/office/drawing/2014/main" id="{89B16C32-0D6B-42F3-831B-56257E926556}"/>
              </a:ext>
            </a:extLst>
          </p:cNvPr>
          <p:cNvSpPr/>
          <p:nvPr/>
        </p:nvSpPr>
        <p:spPr bwMode="auto">
          <a:xfrm>
            <a:off x="10088620" y="2106654"/>
            <a:ext cx="302172" cy="302172"/>
          </a:xfrm>
          <a:custGeom>
            <a:avLst/>
            <a:gdLst>
              <a:gd name="T0" fmla="*/ 38 w 144"/>
              <a:gd name="T1" fmla="*/ 0 h 145"/>
              <a:gd name="T2" fmla="*/ 14 w 144"/>
              <a:gd name="T3" fmla="*/ 15 h 145"/>
              <a:gd name="T4" fmla="*/ 17 w 144"/>
              <a:gd name="T5" fmla="*/ 27 h 145"/>
              <a:gd name="T6" fmla="*/ 24 w 144"/>
              <a:gd name="T7" fmla="*/ 59 h 145"/>
              <a:gd name="T8" fmla="*/ 0 w 144"/>
              <a:gd name="T9" fmla="*/ 103 h 145"/>
              <a:gd name="T10" fmla="*/ 106 w 144"/>
              <a:gd name="T11" fmla="*/ 145 h 145"/>
              <a:gd name="T12" fmla="*/ 118 w 144"/>
              <a:gd name="T13" fmla="*/ 143 h 145"/>
              <a:gd name="T14" fmla="*/ 118 w 144"/>
              <a:gd name="T15" fmla="*/ 134 h 145"/>
              <a:gd name="T16" fmla="*/ 144 w 144"/>
              <a:gd name="T17" fmla="*/ 27 h 145"/>
              <a:gd name="T18" fmla="*/ 137 w 144"/>
              <a:gd name="T19" fmla="*/ 24 h 145"/>
              <a:gd name="T20" fmla="*/ 133 w 144"/>
              <a:gd name="T21" fmla="*/ 23 h 145"/>
              <a:gd name="T22" fmla="*/ 38 w 144"/>
              <a:gd name="T23"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45">
                <a:moveTo>
                  <a:pt x="38" y="0"/>
                </a:moveTo>
                <a:cubicBezTo>
                  <a:pt x="24" y="0"/>
                  <a:pt x="14" y="4"/>
                  <a:pt x="14" y="15"/>
                </a:cubicBezTo>
                <a:cubicBezTo>
                  <a:pt x="14" y="18"/>
                  <a:pt x="15" y="22"/>
                  <a:pt x="17" y="27"/>
                </a:cubicBezTo>
                <a:cubicBezTo>
                  <a:pt x="22" y="39"/>
                  <a:pt x="24" y="50"/>
                  <a:pt x="24" y="59"/>
                </a:cubicBezTo>
                <a:cubicBezTo>
                  <a:pt x="24" y="82"/>
                  <a:pt x="10" y="96"/>
                  <a:pt x="0" y="103"/>
                </a:cubicBezTo>
                <a:cubicBezTo>
                  <a:pt x="22" y="114"/>
                  <a:pt x="90" y="145"/>
                  <a:pt x="106" y="145"/>
                </a:cubicBezTo>
                <a:cubicBezTo>
                  <a:pt x="112" y="145"/>
                  <a:pt x="116" y="144"/>
                  <a:pt x="118" y="143"/>
                </a:cubicBezTo>
                <a:cubicBezTo>
                  <a:pt x="118" y="140"/>
                  <a:pt x="118" y="137"/>
                  <a:pt x="118" y="134"/>
                </a:cubicBezTo>
                <a:cubicBezTo>
                  <a:pt x="118" y="94"/>
                  <a:pt x="144" y="27"/>
                  <a:pt x="144" y="27"/>
                </a:cubicBezTo>
                <a:cubicBezTo>
                  <a:pt x="144" y="27"/>
                  <a:pt x="142" y="26"/>
                  <a:pt x="137" y="24"/>
                </a:cubicBezTo>
                <a:cubicBezTo>
                  <a:pt x="136" y="24"/>
                  <a:pt x="134" y="23"/>
                  <a:pt x="133" y="23"/>
                </a:cubicBezTo>
                <a:cubicBezTo>
                  <a:pt x="111" y="15"/>
                  <a:pt x="66" y="0"/>
                  <a:pt x="38" y="0"/>
                </a:cubicBezTo>
              </a:path>
            </a:pathLst>
          </a:custGeom>
          <a:solidFill>
            <a:srgbClr val="90575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7" name="i$1ide">
            <a:extLst>
              <a:ext uri="{FF2B5EF4-FFF2-40B4-BE49-F238E27FC236}">
                <a16:creationId xmlns:a16="http://schemas.microsoft.com/office/drawing/2014/main" id="{1E83CD98-49D2-426F-BEC5-4FF486251BC8}"/>
              </a:ext>
            </a:extLst>
          </p:cNvPr>
          <p:cNvSpPr/>
          <p:nvPr/>
        </p:nvSpPr>
        <p:spPr bwMode="auto">
          <a:xfrm>
            <a:off x="10279699" y="5272793"/>
            <a:ext cx="631006" cy="268845"/>
          </a:xfrm>
          <a:custGeom>
            <a:avLst/>
            <a:gdLst>
              <a:gd name="T0" fmla="*/ 123 w 301"/>
              <a:gd name="T1" fmla="*/ 6 h 129"/>
              <a:gd name="T2" fmla="*/ 152 w 301"/>
              <a:gd name="T3" fmla="*/ 14 h 129"/>
              <a:gd name="T4" fmla="*/ 202 w 301"/>
              <a:gd name="T5" fmla="*/ 60 h 129"/>
              <a:gd name="T6" fmla="*/ 290 w 301"/>
              <a:gd name="T7" fmla="*/ 91 h 129"/>
              <a:gd name="T8" fmla="*/ 137 w 301"/>
              <a:gd name="T9" fmla="*/ 120 h 129"/>
              <a:gd name="T10" fmla="*/ 99 w 301"/>
              <a:gd name="T11" fmla="*/ 120 h 129"/>
              <a:gd name="T12" fmla="*/ 0 w 301"/>
              <a:gd name="T13" fmla="*/ 112 h 129"/>
              <a:gd name="T14" fmla="*/ 10 w 301"/>
              <a:gd name="T15" fmla="*/ 41 h 129"/>
              <a:gd name="T16" fmla="*/ 123 w 301"/>
              <a:gd name="T17" fmla="*/ 6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129">
                <a:moveTo>
                  <a:pt x="123" y="6"/>
                </a:moveTo>
                <a:cubicBezTo>
                  <a:pt x="123" y="6"/>
                  <a:pt x="141" y="0"/>
                  <a:pt x="152" y="14"/>
                </a:cubicBezTo>
                <a:cubicBezTo>
                  <a:pt x="162" y="27"/>
                  <a:pt x="202" y="60"/>
                  <a:pt x="202" y="60"/>
                </a:cubicBezTo>
                <a:cubicBezTo>
                  <a:pt x="202" y="60"/>
                  <a:pt x="279" y="52"/>
                  <a:pt x="290" y="91"/>
                </a:cubicBezTo>
                <a:cubicBezTo>
                  <a:pt x="301" y="129"/>
                  <a:pt x="169" y="129"/>
                  <a:pt x="137" y="120"/>
                </a:cubicBezTo>
                <a:cubicBezTo>
                  <a:pt x="105" y="111"/>
                  <a:pt x="99" y="120"/>
                  <a:pt x="99" y="120"/>
                </a:cubicBezTo>
                <a:cubicBezTo>
                  <a:pt x="99" y="120"/>
                  <a:pt x="0" y="128"/>
                  <a:pt x="0" y="112"/>
                </a:cubicBezTo>
                <a:cubicBezTo>
                  <a:pt x="0" y="96"/>
                  <a:pt x="10" y="41"/>
                  <a:pt x="10" y="41"/>
                </a:cubicBezTo>
                <a:lnTo>
                  <a:pt x="123" y="6"/>
                </a:lnTo>
                <a:close/>
              </a:path>
            </a:pathLst>
          </a:custGeom>
          <a:solidFill>
            <a:srgbClr val="575A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8" name="iṩḻiḍè">
            <a:extLst>
              <a:ext uri="{FF2B5EF4-FFF2-40B4-BE49-F238E27FC236}">
                <a16:creationId xmlns:a16="http://schemas.microsoft.com/office/drawing/2014/main" id="{451EE800-7D6C-4DBC-8481-3DCA27DECD98}"/>
              </a:ext>
            </a:extLst>
          </p:cNvPr>
          <p:cNvSpPr/>
          <p:nvPr/>
        </p:nvSpPr>
        <p:spPr bwMode="auto">
          <a:xfrm>
            <a:off x="9684243" y="5459428"/>
            <a:ext cx="339944" cy="362163"/>
          </a:xfrm>
          <a:custGeom>
            <a:avLst/>
            <a:gdLst>
              <a:gd name="T0" fmla="*/ 93 w 162"/>
              <a:gd name="T1" fmla="*/ 6 h 174"/>
              <a:gd name="T2" fmla="*/ 111 w 162"/>
              <a:gd name="T3" fmla="*/ 59 h 174"/>
              <a:gd name="T4" fmla="*/ 133 w 162"/>
              <a:gd name="T5" fmla="*/ 145 h 174"/>
              <a:gd name="T6" fmla="*/ 0 w 162"/>
              <a:gd name="T7" fmla="*/ 136 h 174"/>
              <a:gd name="T8" fmla="*/ 0 w 162"/>
              <a:gd name="T9" fmla="*/ 63 h 174"/>
              <a:gd name="T10" fmla="*/ 22 w 162"/>
              <a:gd name="T11" fmla="*/ 6 h 174"/>
              <a:gd name="T12" fmla="*/ 93 w 162"/>
              <a:gd name="T13" fmla="*/ 6 h 174"/>
            </a:gdLst>
            <a:ahLst/>
            <a:cxnLst>
              <a:cxn ang="0">
                <a:pos x="T0" y="T1"/>
              </a:cxn>
              <a:cxn ang="0">
                <a:pos x="T2" y="T3"/>
              </a:cxn>
              <a:cxn ang="0">
                <a:pos x="T4" y="T5"/>
              </a:cxn>
              <a:cxn ang="0">
                <a:pos x="T6" y="T7"/>
              </a:cxn>
              <a:cxn ang="0">
                <a:pos x="T8" y="T9"/>
              </a:cxn>
              <a:cxn ang="0">
                <a:pos x="T10" y="T11"/>
              </a:cxn>
              <a:cxn ang="0">
                <a:pos x="T12" y="T13"/>
              </a:cxn>
            </a:cxnLst>
            <a:rect l="0" t="0" r="r" b="b"/>
            <a:pathLst>
              <a:path w="162" h="174">
                <a:moveTo>
                  <a:pt x="93" y="6"/>
                </a:moveTo>
                <a:cubicBezTo>
                  <a:pt x="111" y="59"/>
                  <a:pt x="111" y="59"/>
                  <a:pt x="111" y="59"/>
                </a:cubicBezTo>
                <a:cubicBezTo>
                  <a:pt x="111" y="59"/>
                  <a:pt x="162" y="130"/>
                  <a:pt x="133" y="145"/>
                </a:cubicBezTo>
                <a:cubicBezTo>
                  <a:pt x="104" y="160"/>
                  <a:pt x="0" y="174"/>
                  <a:pt x="0" y="136"/>
                </a:cubicBezTo>
                <a:cubicBezTo>
                  <a:pt x="0" y="63"/>
                  <a:pt x="0" y="63"/>
                  <a:pt x="0" y="63"/>
                </a:cubicBezTo>
                <a:cubicBezTo>
                  <a:pt x="0" y="63"/>
                  <a:pt x="11" y="11"/>
                  <a:pt x="22" y="6"/>
                </a:cubicBezTo>
                <a:cubicBezTo>
                  <a:pt x="32" y="0"/>
                  <a:pt x="93" y="6"/>
                  <a:pt x="93" y="6"/>
                </a:cubicBezTo>
                <a:close/>
              </a:path>
            </a:pathLst>
          </a:custGeom>
          <a:solidFill>
            <a:srgbClr val="575A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9" name="išḷíḓè">
            <a:extLst>
              <a:ext uri="{FF2B5EF4-FFF2-40B4-BE49-F238E27FC236}">
                <a16:creationId xmlns:a16="http://schemas.microsoft.com/office/drawing/2014/main" id="{95475F36-4E54-4F9A-AD2D-73B40D2BC00A}"/>
              </a:ext>
            </a:extLst>
          </p:cNvPr>
          <p:cNvSpPr/>
          <p:nvPr/>
        </p:nvSpPr>
        <p:spPr bwMode="auto">
          <a:xfrm>
            <a:off x="9697574" y="3346448"/>
            <a:ext cx="917626" cy="2157419"/>
          </a:xfrm>
          <a:custGeom>
            <a:avLst/>
            <a:gdLst>
              <a:gd name="T0" fmla="*/ 381 w 437"/>
              <a:gd name="T1" fmla="*/ 59 h 1030"/>
              <a:gd name="T2" fmla="*/ 435 w 437"/>
              <a:gd name="T3" fmla="*/ 114 h 1030"/>
              <a:gd name="T4" fmla="*/ 408 w 437"/>
              <a:gd name="T5" fmla="*/ 547 h 1030"/>
              <a:gd name="T6" fmla="*/ 393 w 437"/>
              <a:gd name="T7" fmla="*/ 824 h 1030"/>
              <a:gd name="T8" fmla="*/ 402 w 437"/>
              <a:gd name="T9" fmla="*/ 903 h 1030"/>
              <a:gd name="T10" fmla="*/ 416 w 437"/>
              <a:gd name="T11" fmla="*/ 922 h 1030"/>
              <a:gd name="T12" fmla="*/ 280 w 437"/>
              <a:gd name="T13" fmla="*/ 971 h 1030"/>
              <a:gd name="T14" fmla="*/ 243 w 437"/>
              <a:gd name="T15" fmla="*/ 489 h 1030"/>
              <a:gd name="T16" fmla="*/ 141 w 437"/>
              <a:gd name="T17" fmla="*/ 840 h 1030"/>
              <a:gd name="T18" fmla="*/ 103 w 437"/>
              <a:gd name="T19" fmla="*/ 1026 h 1030"/>
              <a:gd name="T20" fmla="*/ 4 w 437"/>
              <a:gd name="T21" fmla="*/ 1019 h 1030"/>
              <a:gd name="T22" fmla="*/ 9 w 437"/>
              <a:gd name="T23" fmla="*/ 879 h 1030"/>
              <a:gd name="T24" fmla="*/ 81 w 437"/>
              <a:gd name="T25" fmla="*/ 453 h 1030"/>
              <a:gd name="T26" fmla="*/ 72 w 437"/>
              <a:gd name="T27" fmla="*/ 98 h 1030"/>
              <a:gd name="T28" fmla="*/ 79 w 437"/>
              <a:gd name="T29" fmla="*/ 36 h 1030"/>
              <a:gd name="T30" fmla="*/ 172 w 437"/>
              <a:gd name="T31" fmla="*/ 0 h 1030"/>
              <a:gd name="T32" fmla="*/ 284 w 437"/>
              <a:gd name="T33" fmla="*/ 13 h 1030"/>
              <a:gd name="T34" fmla="*/ 381 w 437"/>
              <a:gd name="T35" fmla="*/ 59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7" h="1030">
                <a:moveTo>
                  <a:pt x="381" y="59"/>
                </a:moveTo>
                <a:cubicBezTo>
                  <a:pt x="381" y="59"/>
                  <a:pt x="437" y="108"/>
                  <a:pt x="435" y="114"/>
                </a:cubicBezTo>
                <a:cubicBezTo>
                  <a:pt x="434" y="121"/>
                  <a:pt x="408" y="547"/>
                  <a:pt x="408" y="547"/>
                </a:cubicBezTo>
                <a:cubicBezTo>
                  <a:pt x="393" y="824"/>
                  <a:pt x="393" y="824"/>
                  <a:pt x="393" y="824"/>
                </a:cubicBezTo>
                <a:cubicBezTo>
                  <a:pt x="393" y="824"/>
                  <a:pt x="412" y="889"/>
                  <a:pt x="402" y="903"/>
                </a:cubicBezTo>
                <a:cubicBezTo>
                  <a:pt x="393" y="918"/>
                  <a:pt x="416" y="922"/>
                  <a:pt x="416" y="922"/>
                </a:cubicBezTo>
                <a:cubicBezTo>
                  <a:pt x="416" y="922"/>
                  <a:pt x="320" y="1008"/>
                  <a:pt x="280" y="971"/>
                </a:cubicBezTo>
                <a:cubicBezTo>
                  <a:pt x="243" y="489"/>
                  <a:pt x="243" y="489"/>
                  <a:pt x="243" y="489"/>
                </a:cubicBezTo>
                <a:cubicBezTo>
                  <a:pt x="141" y="840"/>
                  <a:pt x="141" y="840"/>
                  <a:pt x="141" y="840"/>
                </a:cubicBezTo>
                <a:cubicBezTo>
                  <a:pt x="141" y="840"/>
                  <a:pt x="123" y="1026"/>
                  <a:pt x="103" y="1026"/>
                </a:cubicBezTo>
                <a:cubicBezTo>
                  <a:pt x="83" y="1026"/>
                  <a:pt x="2" y="1030"/>
                  <a:pt x="4" y="1019"/>
                </a:cubicBezTo>
                <a:cubicBezTo>
                  <a:pt x="5" y="1008"/>
                  <a:pt x="0" y="927"/>
                  <a:pt x="9" y="879"/>
                </a:cubicBezTo>
                <a:cubicBezTo>
                  <a:pt x="18" y="832"/>
                  <a:pt x="81" y="453"/>
                  <a:pt x="81" y="453"/>
                </a:cubicBezTo>
                <a:cubicBezTo>
                  <a:pt x="81" y="453"/>
                  <a:pt x="86" y="128"/>
                  <a:pt x="72" y="98"/>
                </a:cubicBezTo>
                <a:cubicBezTo>
                  <a:pt x="58" y="68"/>
                  <a:pt x="79" y="36"/>
                  <a:pt x="79" y="36"/>
                </a:cubicBezTo>
                <a:cubicBezTo>
                  <a:pt x="172" y="0"/>
                  <a:pt x="172" y="0"/>
                  <a:pt x="172" y="0"/>
                </a:cubicBezTo>
                <a:cubicBezTo>
                  <a:pt x="284" y="13"/>
                  <a:pt x="284" y="13"/>
                  <a:pt x="284" y="13"/>
                </a:cubicBezTo>
                <a:cubicBezTo>
                  <a:pt x="381" y="59"/>
                  <a:pt x="381" y="59"/>
                  <a:pt x="381" y="59"/>
                </a:cubicBezTo>
              </a:path>
            </a:pathLst>
          </a:custGeom>
          <a:solidFill>
            <a:srgbClr val="2F2E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0" name="iṡḻíḋê">
            <a:extLst>
              <a:ext uri="{FF2B5EF4-FFF2-40B4-BE49-F238E27FC236}">
                <a16:creationId xmlns:a16="http://schemas.microsoft.com/office/drawing/2014/main" id="{AC3A4717-B3CA-4B69-8028-4852BEF5B0E7}"/>
              </a:ext>
            </a:extLst>
          </p:cNvPr>
          <p:cNvSpPr/>
          <p:nvPr/>
        </p:nvSpPr>
        <p:spPr bwMode="auto">
          <a:xfrm>
            <a:off x="10064179" y="1866694"/>
            <a:ext cx="391046" cy="388825"/>
          </a:xfrm>
          <a:prstGeom prst="ellipse">
            <a:avLst/>
          </a:prstGeom>
          <a:solidFill>
            <a:srgbClr val="A0616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1" name="i$ľîḍè">
            <a:extLst>
              <a:ext uri="{FF2B5EF4-FFF2-40B4-BE49-F238E27FC236}">
                <a16:creationId xmlns:a16="http://schemas.microsoft.com/office/drawing/2014/main" id="{D2CCCA17-962A-4C51-B20E-D9FE3EBC3277}"/>
              </a:ext>
            </a:extLst>
          </p:cNvPr>
          <p:cNvSpPr/>
          <p:nvPr/>
        </p:nvSpPr>
        <p:spPr bwMode="auto">
          <a:xfrm>
            <a:off x="9782004" y="2315508"/>
            <a:ext cx="850970" cy="1286453"/>
          </a:xfrm>
          <a:custGeom>
            <a:avLst/>
            <a:gdLst>
              <a:gd name="T0" fmla="*/ 2 w 406"/>
              <a:gd name="T1" fmla="*/ 80 h 615"/>
              <a:gd name="T2" fmla="*/ 61 w 406"/>
              <a:gd name="T3" fmla="*/ 27 h 615"/>
              <a:gd name="T4" fmla="*/ 139 w 406"/>
              <a:gd name="T5" fmla="*/ 0 h 615"/>
              <a:gd name="T6" fmla="*/ 252 w 406"/>
              <a:gd name="T7" fmla="*/ 45 h 615"/>
              <a:gd name="T8" fmla="*/ 271 w 406"/>
              <a:gd name="T9" fmla="*/ 33 h 615"/>
              <a:gd name="T10" fmla="*/ 344 w 406"/>
              <a:gd name="T11" fmla="*/ 89 h 615"/>
              <a:gd name="T12" fmla="*/ 393 w 406"/>
              <a:gd name="T13" fmla="*/ 192 h 615"/>
              <a:gd name="T14" fmla="*/ 354 w 406"/>
              <a:gd name="T15" fmla="*/ 251 h 615"/>
              <a:gd name="T16" fmla="*/ 342 w 406"/>
              <a:gd name="T17" fmla="*/ 472 h 615"/>
              <a:gd name="T18" fmla="*/ 345 w 406"/>
              <a:gd name="T19" fmla="*/ 558 h 615"/>
              <a:gd name="T20" fmla="*/ 261 w 406"/>
              <a:gd name="T21" fmla="*/ 557 h 615"/>
              <a:gd name="T22" fmla="*/ 126 w 406"/>
              <a:gd name="T23" fmla="*/ 563 h 615"/>
              <a:gd name="T24" fmla="*/ 81 w 406"/>
              <a:gd name="T25" fmla="*/ 572 h 615"/>
              <a:gd name="T26" fmla="*/ 43 w 406"/>
              <a:gd name="T27" fmla="*/ 585 h 615"/>
              <a:gd name="T28" fmla="*/ 22 w 406"/>
              <a:gd name="T29" fmla="*/ 615 h 615"/>
              <a:gd name="T30" fmla="*/ 13 w 406"/>
              <a:gd name="T31" fmla="*/ 558 h 615"/>
              <a:gd name="T32" fmla="*/ 2 w 406"/>
              <a:gd name="T33" fmla="*/ 8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6" h="615">
                <a:moveTo>
                  <a:pt x="2" y="80"/>
                </a:moveTo>
                <a:cubicBezTo>
                  <a:pt x="12" y="54"/>
                  <a:pt x="34" y="34"/>
                  <a:pt x="61" y="27"/>
                </a:cubicBezTo>
                <a:cubicBezTo>
                  <a:pt x="87" y="20"/>
                  <a:pt x="114" y="11"/>
                  <a:pt x="139" y="0"/>
                </a:cubicBezTo>
                <a:cubicBezTo>
                  <a:pt x="139" y="0"/>
                  <a:pt x="233" y="45"/>
                  <a:pt x="252" y="45"/>
                </a:cubicBezTo>
                <a:cubicBezTo>
                  <a:pt x="271" y="45"/>
                  <a:pt x="271" y="33"/>
                  <a:pt x="271" y="33"/>
                </a:cubicBezTo>
                <a:cubicBezTo>
                  <a:pt x="271" y="33"/>
                  <a:pt x="318" y="84"/>
                  <a:pt x="344" y="89"/>
                </a:cubicBezTo>
                <a:cubicBezTo>
                  <a:pt x="369" y="95"/>
                  <a:pt x="406" y="157"/>
                  <a:pt x="393" y="192"/>
                </a:cubicBezTo>
                <a:cubicBezTo>
                  <a:pt x="384" y="214"/>
                  <a:pt x="371" y="234"/>
                  <a:pt x="354" y="251"/>
                </a:cubicBezTo>
                <a:cubicBezTo>
                  <a:pt x="354" y="251"/>
                  <a:pt x="360" y="437"/>
                  <a:pt x="342" y="472"/>
                </a:cubicBezTo>
                <a:cubicBezTo>
                  <a:pt x="342" y="472"/>
                  <a:pt x="385" y="553"/>
                  <a:pt x="345" y="558"/>
                </a:cubicBezTo>
                <a:cubicBezTo>
                  <a:pt x="329" y="560"/>
                  <a:pt x="296" y="559"/>
                  <a:pt x="261" y="557"/>
                </a:cubicBezTo>
                <a:cubicBezTo>
                  <a:pt x="205" y="555"/>
                  <a:pt x="142" y="552"/>
                  <a:pt x="126" y="563"/>
                </a:cubicBezTo>
                <a:cubicBezTo>
                  <a:pt x="113" y="572"/>
                  <a:pt x="96" y="572"/>
                  <a:pt x="81" y="572"/>
                </a:cubicBezTo>
                <a:cubicBezTo>
                  <a:pt x="63" y="571"/>
                  <a:pt x="47" y="571"/>
                  <a:pt x="43" y="585"/>
                </a:cubicBezTo>
                <a:cubicBezTo>
                  <a:pt x="37" y="610"/>
                  <a:pt x="22" y="615"/>
                  <a:pt x="22" y="615"/>
                </a:cubicBezTo>
                <a:cubicBezTo>
                  <a:pt x="22" y="615"/>
                  <a:pt x="0" y="579"/>
                  <a:pt x="13" y="558"/>
                </a:cubicBezTo>
                <a:cubicBezTo>
                  <a:pt x="26" y="537"/>
                  <a:pt x="2" y="80"/>
                  <a:pt x="2" y="80"/>
                </a:cubicBezTo>
              </a:path>
            </a:pathLst>
          </a:custGeom>
          <a:solidFill>
            <a:srgbClr val="575A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2" name="ïṥliďê">
            <a:extLst>
              <a:ext uri="{FF2B5EF4-FFF2-40B4-BE49-F238E27FC236}">
                <a16:creationId xmlns:a16="http://schemas.microsoft.com/office/drawing/2014/main" id="{961B9A21-4BC6-4CB5-9650-DFF6E6C90D53}"/>
              </a:ext>
            </a:extLst>
          </p:cNvPr>
          <p:cNvSpPr/>
          <p:nvPr/>
        </p:nvSpPr>
        <p:spPr bwMode="auto">
          <a:xfrm>
            <a:off x="9904206" y="3528640"/>
            <a:ext cx="133311" cy="202189"/>
          </a:xfrm>
          <a:custGeom>
            <a:avLst/>
            <a:gdLst>
              <a:gd name="T0" fmla="*/ 42 w 63"/>
              <a:gd name="T1" fmla="*/ 0 h 97"/>
              <a:gd name="T2" fmla="*/ 63 w 63"/>
              <a:gd name="T3" fmla="*/ 14 h 97"/>
              <a:gd name="T4" fmla="*/ 31 w 63"/>
              <a:gd name="T5" fmla="*/ 95 h 97"/>
              <a:gd name="T6" fmla="*/ 0 w 63"/>
              <a:gd name="T7" fmla="*/ 28 h 97"/>
              <a:gd name="T8" fmla="*/ 42 w 63"/>
              <a:gd name="T9" fmla="*/ 0 h 97"/>
            </a:gdLst>
            <a:ahLst/>
            <a:cxnLst>
              <a:cxn ang="0">
                <a:pos x="T0" y="T1"/>
              </a:cxn>
              <a:cxn ang="0">
                <a:pos x="T2" y="T3"/>
              </a:cxn>
              <a:cxn ang="0">
                <a:pos x="T4" y="T5"/>
              </a:cxn>
              <a:cxn ang="0">
                <a:pos x="T6" y="T7"/>
              </a:cxn>
              <a:cxn ang="0">
                <a:pos x="T8" y="T9"/>
              </a:cxn>
            </a:cxnLst>
            <a:rect l="0" t="0" r="r" b="b"/>
            <a:pathLst>
              <a:path w="63" h="97">
                <a:moveTo>
                  <a:pt x="42" y="0"/>
                </a:moveTo>
                <a:cubicBezTo>
                  <a:pt x="63" y="14"/>
                  <a:pt x="63" y="14"/>
                  <a:pt x="63" y="14"/>
                </a:cubicBezTo>
                <a:cubicBezTo>
                  <a:pt x="63" y="14"/>
                  <a:pt x="40" y="92"/>
                  <a:pt x="31" y="95"/>
                </a:cubicBezTo>
                <a:cubicBezTo>
                  <a:pt x="22" y="97"/>
                  <a:pt x="0" y="28"/>
                  <a:pt x="0" y="28"/>
                </a:cubicBezTo>
                <a:cubicBezTo>
                  <a:pt x="42" y="0"/>
                  <a:pt x="42" y="0"/>
                  <a:pt x="42" y="0"/>
                </a:cubicBezTo>
              </a:path>
            </a:pathLst>
          </a:custGeom>
          <a:solidFill>
            <a:srgbClr val="A0616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3" name="íṡ1íḍê">
            <a:extLst>
              <a:ext uri="{FF2B5EF4-FFF2-40B4-BE49-F238E27FC236}">
                <a16:creationId xmlns:a16="http://schemas.microsoft.com/office/drawing/2014/main" id="{1C998F25-7FD7-4B51-9C4C-E6E1DDC5E472}"/>
              </a:ext>
            </a:extLst>
          </p:cNvPr>
          <p:cNvSpPr/>
          <p:nvPr/>
        </p:nvSpPr>
        <p:spPr bwMode="auto">
          <a:xfrm>
            <a:off x="10061958" y="1751158"/>
            <a:ext cx="457702" cy="388825"/>
          </a:xfrm>
          <a:custGeom>
            <a:avLst/>
            <a:gdLst>
              <a:gd name="T0" fmla="*/ 167 w 218"/>
              <a:gd name="T1" fmla="*/ 184 h 185"/>
              <a:gd name="T2" fmla="*/ 158 w 218"/>
              <a:gd name="T3" fmla="*/ 180 h 185"/>
              <a:gd name="T4" fmla="*/ 162 w 218"/>
              <a:gd name="T5" fmla="*/ 141 h 185"/>
              <a:gd name="T6" fmla="*/ 145 w 218"/>
              <a:gd name="T7" fmla="*/ 114 h 185"/>
              <a:gd name="T8" fmla="*/ 145 w 218"/>
              <a:gd name="T9" fmla="*/ 83 h 185"/>
              <a:gd name="T10" fmla="*/ 123 w 218"/>
              <a:gd name="T11" fmla="*/ 75 h 185"/>
              <a:gd name="T12" fmla="*/ 100 w 218"/>
              <a:gd name="T13" fmla="*/ 81 h 185"/>
              <a:gd name="T14" fmla="*/ 68 w 218"/>
              <a:gd name="T15" fmla="*/ 74 h 185"/>
              <a:gd name="T16" fmla="*/ 38 w 218"/>
              <a:gd name="T17" fmla="*/ 82 h 185"/>
              <a:gd name="T18" fmla="*/ 35 w 218"/>
              <a:gd name="T19" fmla="*/ 123 h 185"/>
              <a:gd name="T20" fmla="*/ 6 w 218"/>
              <a:gd name="T21" fmla="*/ 134 h 185"/>
              <a:gd name="T22" fmla="*/ 9 w 218"/>
              <a:gd name="T23" fmla="*/ 82 h 185"/>
              <a:gd name="T24" fmla="*/ 18 w 218"/>
              <a:gd name="T25" fmla="*/ 61 h 185"/>
              <a:gd name="T26" fmla="*/ 20 w 218"/>
              <a:gd name="T27" fmla="*/ 30 h 185"/>
              <a:gd name="T28" fmla="*/ 53 w 218"/>
              <a:gd name="T29" fmla="*/ 8 h 185"/>
              <a:gd name="T30" fmla="*/ 95 w 218"/>
              <a:gd name="T31" fmla="*/ 7 h 185"/>
              <a:gd name="T32" fmla="*/ 132 w 218"/>
              <a:gd name="T33" fmla="*/ 1 h 185"/>
              <a:gd name="T34" fmla="*/ 171 w 218"/>
              <a:gd name="T35" fmla="*/ 23 h 185"/>
              <a:gd name="T36" fmla="*/ 202 w 218"/>
              <a:gd name="T37" fmla="*/ 55 h 185"/>
              <a:gd name="T38" fmla="*/ 212 w 218"/>
              <a:gd name="T39" fmla="*/ 64 h 185"/>
              <a:gd name="T40" fmla="*/ 217 w 218"/>
              <a:gd name="T41" fmla="*/ 91 h 185"/>
              <a:gd name="T42" fmla="*/ 210 w 218"/>
              <a:gd name="T43" fmla="*/ 119 h 185"/>
              <a:gd name="T44" fmla="*/ 208 w 218"/>
              <a:gd name="T45" fmla="*/ 145 h 185"/>
              <a:gd name="T46" fmla="*/ 200 w 218"/>
              <a:gd name="T47" fmla="*/ 171 h 185"/>
              <a:gd name="T48" fmla="*/ 182 w 218"/>
              <a:gd name="T49" fmla="*/ 180 h 185"/>
              <a:gd name="T50" fmla="*/ 175 w 218"/>
              <a:gd name="T51" fmla="*/ 179 h 185"/>
              <a:gd name="T52" fmla="*/ 167 w 218"/>
              <a:gd name="T53" fmla="*/ 184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8" h="185">
                <a:moveTo>
                  <a:pt x="167" y="184"/>
                </a:moveTo>
                <a:cubicBezTo>
                  <a:pt x="164" y="185"/>
                  <a:pt x="160" y="183"/>
                  <a:pt x="158" y="180"/>
                </a:cubicBezTo>
                <a:cubicBezTo>
                  <a:pt x="151" y="169"/>
                  <a:pt x="165" y="154"/>
                  <a:pt x="162" y="141"/>
                </a:cubicBezTo>
                <a:cubicBezTo>
                  <a:pt x="159" y="131"/>
                  <a:pt x="147" y="124"/>
                  <a:pt x="145" y="114"/>
                </a:cubicBezTo>
                <a:cubicBezTo>
                  <a:pt x="143" y="104"/>
                  <a:pt x="150" y="92"/>
                  <a:pt x="145" y="83"/>
                </a:cubicBezTo>
                <a:cubicBezTo>
                  <a:pt x="141" y="76"/>
                  <a:pt x="132" y="74"/>
                  <a:pt x="123" y="75"/>
                </a:cubicBezTo>
                <a:cubicBezTo>
                  <a:pt x="115" y="77"/>
                  <a:pt x="108" y="80"/>
                  <a:pt x="100" y="81"/>
                </a:cubicBezTo>
                <a:cubicBezTo>
                  <a:pt x="89" y="81"/>
                  <a:pt x="78" y="77"/>
                  <a:pt x="68" y="74"/>
                </a:cubicBezTo>
                <a:cubicBezTo>
                  <a:pt x="57" y="72"/>
                  <a:pt x="44" y="73"/>
                  <a:pt x="38" y="82"/>
                </a:cubicBezTo>
                <a:cubicBezTo>
                  <a:pt x="30" y="93"/>
                  <a:pt x="38" y="109"/>
                  <a:pt x="35" y="123"/>
                </a:cubicBezTo>
                <a:cubicBezTo>
                  <a:pt x="33" y="134"/>
                  <a:pt x="8" y="141"/>
                  <a:pt x="6" y="134"/>
                </a:cubicBezTo>
                <a:cubicBezTo>
                  <a:pt x="0" y="117"/>
                  <a:pt x="1" y="98"/>
                  <a:pt x="9" y="82"/>
                </a:cubicBezTo>
                <a:cubicBezTo>
                  <a:pt x="12" y="75"/>
                  <a:pt x="15" y="68"/>
                  <a:pt x="18" y="61"/>
                </a:cubicBezTo>
                <a:cubicBezTo>
                  <a:pt x="20" y="51"/>
                  <a:pt x="16" y="40"/>
                  <a:pt x="20" y="30"/>
                </a:cubicBezTo>
                <a:cubicBezTo>
                  <a:pt x="24" y="17"/>
                  <a:pt x="39" y="10"/>
                  <a:pt x="53" y="8"/>
                </a:cubicBezTo>
                <a:cubicBezTo>
                  <a:pt x="67" y="7"/>
                  <a:pt x="81" y="10"/>
                  <a:pt x="95" y="7"/>
                </a:cubicBezTo>
                <a:cubicBezTo>
                  <a:pt x="108" y="6"/>
                  <a:pt x="120" y="0"/>
                  <a:pt x="132" y="1"/>
                </a:cubicBezTo>
                <a:cubicBezTo>
                  <a:pt x="147" y="2"/>
                  <a:pt x="160" y="12"/>
                  <a:pt x="171" y="23"/>
                </a:cubicBezTo>
                <a:cubicBezTo>
                  <a:pt x="181" y="33"/>
                  <a:pt x="190" y="46"/>
                  <a:pt x="202" y="55"/>
                </a:cubicBezTo>
                <a:cubicBezTo>
                  <a:pt x="205" y="58"/>
                  <a:pt x="209" y="61"/>
                  <a:pt x="212" y="64"/>
                </a:cubicBezTo>
                <a:cubicBezTo>
                  <a:pt x="218" y="71"/>
                  <a:pt x="218" y="82"/>
                  <a:pt x="217" y="91"/>
                </a:cubicBezTo>
                <a:cubicBezTo>
                  <a:pt x="215" y="100"/>
                  <a:pt x="211" y="109"/>
                  <a:pt x="210" y="119"/>
                </a:cubicBezTo>
                <a:cubicBezTo>
                  <a:pt x="208" y="127"/>
                  <a:pt x="209" y="136"/>
                  <a:pt x="208" y="145"/>
                </a:cubicBezTo>
                <a:cubicBezTo>
                  <a:pt x="208" y="154"/>
                  <a:pt x="205" y="163"/>
                  <a:pt x="200" y="171"/>
                </a:cubicBezTo>
                <a:cubicBezTo>
                  <a:pt x="196" y="177"/>
                  <a:pt x="189" y="180"/>
                  <a:pt x="182" y="180"/>
                </a:cubicBezTo>
                <a:cubicBezTo>
                  <a:pt x="179" y="180"/>
                  <a:pt x="177" y="178"/>
                  <a:pt x="175" y="179"/>
                </a:cubicBezTo>
                <a:cubicBezTo>
                  <a:pt x="172" y="179"/>
                  <a:pt x="170" y="182"/>
                  <a:pt x="167" y="184"/>
                </a:cubicBezTo>
                <a:close/>
              </a:path>
            </a:pathLst>
          </a:custGeom>
          <a:solidFill>
            <a:srgbClr val="2F2E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4" name="ï$1ïdé">
            <a:extLst>
              <a:ext uri="{FF2B5EF4-FFF2-40B4-BE49-F238E27FC236}">
                <a16:creationId xmlns:a16="http://schemas.microsoft.com/office/drawing/2014/main" id="{771955FE-2216-427D-9215-295EE52FD9AB}"/>
              </a:ext>
            </a:extLst>
          </p:cNvPr>
          <p:cNvSpPr/>
          <p:nvPr/>
        </p:nvSpPr>
        <p:spPr bwMode="auto">
          <a:xfrm>
            <a:off x="9595369" y="2524362"/>
            <a:ext cx="231073" cy="942065"/>
          </a:xfrm>
          <a:custGeom>
            <a:avLst/>
            <a:gdLst>
              <a:gd name="T0" fmla="*/ 92 w 111"/>
              <a:gd name="T1" fmla="*/ 0 h 450"/>
              <a:gd name="T2" fmla="*/ 21 w 111"/>
              <a:gd name="T3" fmla="*/ 299 h 450"/>
              <a:gd name="T4" fmla="*/ 104 w 111"/>
              <a:gd name="T5" fmla="*/ 450 h 450"/>
              <a:gd name="T6" fmla="*/ 92 w 111"/>
              <a:gd name="T7" fmla="*/ 0 h 450"/>
            </a:gdLst>
            <a:ahLst/>
            <a:cxnLst>
              <a:cxn ang="0">
                <a:pos x="T0" y="T1"/>
              </a:cxn>
              <a:cxn ang="0">
                <a:pos x="T2" y="T3"/>
              </a:cxn>
              <a:cxn ang="0">
                <a:pos x="T4" y="T5"/>
              </a:cxn>
              <a:cxn ang="0">
                <a:pos x="T6" y="T7"/>
              </a:cxn>
            </a:cxnLst>
            <a:rect l="0" t="0" r="r" b="b"/>
            <a:pathLst>
              <a:path w="111" h="450">
                <a:moveTo>
                  <a:pt x="92" y="0"/>
                </a:moveTo>
                <a:cubicBezTo>
                  <a:pt x="68" y="61"/>
                  <a:pt x="0" y="242"/>
                  <a:pt x="21" y="299"/>
                </a:cubicBezTo>
                <a:cubicBezTo>
                  <a:pt x="35" y="339"/>
                  <a:pt x="74" y="403"/>
                  <a:pt x="104" y="450"/>
                </a:cubicBezTo>
                <a:cubicBezTo>
                  <a:pt x="111" y="394"/>
                  <a:pt x="96" y="83"/>
                  <a:pt x="92"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5" name="iṣ1îḍê">
            <a:extLst>
              <a:ext uri="{FF2B5EF4-FFF2-40B4-BE49-F238E27FC236}">
                <a16:creationId xmlns:a16="http://schemas.microsoft.com/office/drawing/2014/main" id="{11A57B0D-20F6-4A5E-8B82-58ECB23154F2}"/>
              </a:ext>
            </a:extLst>
          </p:cNvPr>
          <p:cNvSpPr/>
          <p:nvPr/>
        </p:nvSpPr>
        <p:spPr bwMode="auto">
          <a:xfrm>
            <a:off x="9866435" y="3504198"/>
            <a:ext cx="177748" cy="88874"/>
          </a:xfrm>
          <a:custGeom>
            <a:avLst/>
            <a:gdLst>
              <a:gd name="T0" fmla="*/ 77 w 84"/>
              <a:gd name="T1" fmla="*/ 0 h 42"/>
              <a:gd name="T2" fmla="*/ 47 w 84"/>
              <a:gd name="T3" fmla="*/ 4 h 42"/>
              <a:gd name="T4" fmla="*/ 40 w 84"/>
              <a:gd name="T5" fmla="*/ 4 h 42"/>
              <a:gd name="T6" fmla="*/ 33 w 84"/>
              <a:gd name="T7" fmla="*/ 4 h 42"/>
              <a:gd name="T8" fmla="*/ 2 w 84"/>
              <a:gd name="T9" fmla="*/ 17 h 42"/>
              <a:gd name="T10" fmla="*/ 0 w 84"/>
              <a:gd name="T11" fmla="*/ 23 h 42"/>
              <a:gd name="T12" fmla="*/ 13 w 84"/>
              <a:gd name="T13" fmla="*/ 42 h 42"/>
              <a:gd name="T14" fmla="*/ 18 w 84"/>
              <a:gd name="T15" fmla="*/ 41 h 42"/>
              <a:gd name="T16" fmla="*/ 18 w 84"/>
              <a:gd name="T17" fmla="*/ 39 h 42"/>
              <a:gd name="T18" fmla="*/ 60 w 84"/>
              <a:gd name="T19" fmla="*/ 11 h 42"/>
              <a:gd name="T20" fmla="*/ 75 w 84"/>
              <a:gd name="T21" fmla="*/ 21 h 42"/>
              <a:gd name="T22" fmla="*/ 82 w 84"/>
              <a:gd name="T23" fmla="*/ 10 h 42"/>
              <a:gd name="T24" fmla="*/ 77 w 84"/>
              <a:gd name="T2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42">
                <a:moveTo>
                  <a:pt x="77" y="0"/>
                </a:moveTo>
                <a:cubicBezTo>
                  <a:pt x="68" y="3"/>
                  <a:pt x="57" y="4"/>
                  <a:pt x="47" y="4"/>
                </a:cubicBezTo>
                <a:cubicBezTo>
                  <a:pt x="45" y="4"/>
                  <a:pt x="42" y="4"/>
                  <a:pt x="40" y="4"/>
                </a:cubicBezTo>
                <a:cubicBezTo>
                  <a:pt x="37" y="4"/>
                  <a:pt x="35" y="4"/>
                  <a:pt x="33" y="4"/>
                </a:cubicBezTo>
                <a:cubicBezTo>
                  <a:pt x="18" y="4"/>
                  <a:pt x="5" y="5"/>
                  <a:pt x="2" y="17"/>
                </a:cubicBezTo>
                <a:cubicBezTo>
                  <a:pt x="2" y="19"/>
                  <a:pt x="1" y="21"/>
                  <a:pt x="0" y="23"/>
                </a:cubicBezTo>
                <a:cubicBezTo>
                  <a:pt x="8" y="35"/>
                  <a:pt x="13" y="42"/>
                  <a:pt x="13" y="42"/>
                </a:cubicBezTo>
                <a:cubicBezTo>
                  <a:pt x="13" y="42"/>
                  <a:pt x="15" y="42"/>
                  <a:pt x="18" y="41"/>
                </a:cubicBezTo>
                <a:cubicBezTo>
                  <a:pt x="18" y="39"/>
                  <a:pt x="18" y="39"/>
                  <a:pt x="18" y="39"/>
                </a:cubicBezTo>
                <a:cubicBezTo>
                  <a:pt x="60" y="11"/>
                  <a:pt x="60" y="11"/>
                  <a:pt x="60" y="11"/>
                </a:cubicBezTo>
                <a:cubicBezTo>
                  <a:pt x="75" y="21"/>
                  <a:pt x="75" y="21"/>
                  <a:pt x="75" y="21"/>
                </a:cubicBezTo>
                <a:cubicBezTo>
                  <a:pt x="81" y="18"/>
                  <a:pt x="84" y="14"/>
                  <a:pt x="82" y="10"/>
                </a:cubicBezTo>
                <a:cubicBezTo>
                  <a:pt x="81" y="8"/>
                  <a:pt x="79" y="4"/>
                  <a:pt x="77" y="0"/>
                </a:cubicBezTo>
              </a:path>
            </a:pathLst>
          </a:custGeom>
          <a:solidFill>
            <a:srgbClr val="2A29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6" name="ïšḻiďê">
            <a:extLst>
              <a:ext uri="{FF2B5EF4-FFF2-40B4-BE49-F238E27FC236}">
                <a16:creationId xmlns:a16="http://schemas.microsoft.com/office/drawing/2014/main" id="{F55B4FFC-131D-40AE-9A5D-C49AD451B9A6}"/>
              </a:ext>
            </a:extLst>
          </p:cNvPr>
          <p:cNvSpPr/>
          <p:nvPr/>
        </p:nvSpPr>
        <p:spPr bwMode="auto">
          <a:xfrm>
            <a:off x="9788669" y="2482147"/>
            <a:ext cx="239960" cy="1070933"/>
          </a:xfrm>
          <a:custGeom>
            <a:avLst/>
            <a:gdLst>
              <a:gd name="T0" fmla="*/ 9 w 115"/>
              <a:gd name="T1" fmla="*/ 0 h 511"/>
              <a:gd name="T2" fmla="*/ 0 w 115"/>
              <a:gd name="T3" fmla="*/ 20 h 511"/>
              <a:gd name="T4" fmla="*/ 12 w 115"/>
              <a:gd name="T5" fmla="*/ 470 h 511"/>
              <a:gd name="T6" fmla="*/ 38 w 115"/>
              <a:gd name="T7" fmla="*/ 511 h 511"/>
              <a:gd name="T8" fmla="*/ 40 w 115"/>
              <a:gd name="T9" fmla="*/ 505 h 511"/>
              <a:gd name="T10" fmla="*/ 71 w 115"/>
              <a:gd name="T11" fmla="*/ 492 h 511"/>
              <a:gd name="T12" fmla="*/ 78 w 115"/>
              <a:gd name="T13" fmla="*/ 492 h 511"/>
              <a:gd name="T14" fmla="*/ 85 w 115"/>
              <a:gd name="T15" fmla="*/ 492 h 511"/>
              <a:gd name="T16" fmla="*/ 115 w 115"/>
              <a:gd name="T17" fmla="*/ 488 h 511"/>
              <a:gd name="T18" fmla="*/ 56 w 115"/>
              <a:gd name="T19" fmla="*/ 367 h 511"/>
              <a:gd name="T20" fmla="*/ 38 w 115"/>
              <a:gd name="T21" fmla="*/ 258 h 511"/>
              <a:gd name="T22" fmla="*/ 73 w 115"/>
              <a:gd name="T23" fmla="*/ 32 h 511"/>
              <a:gd name="T24" fmla="*/ 52 w 115"/>
              <a:gd name="T25" fmla="*/ 23 h 511"/>
              <a:gd name="T26" fmla="*/ 9 w 115"/>
              <a:gd name="T27" fmla="*/ 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511">
                <a:moveTo>
                  <a:pt x="9" y="0"/>
                </a:moveTo>
                <a:cubicBezTo>
                  <a:pt x="9" y="0"/>
                  <a:pt x="5" y="7"/>
                  <a:pt x="0" y="20"/>
                </a:cubicBezTo>
                <a:cubicBezTo>
                  <a:pt x="4" y="103"/>
                  <a:pt x="19" y="414"/>
                  <a:pt x="12" y="470"/>
                </a:cubicBezTo>
                <a:cubicBezTo>
                  <a:pt x="22" y="486"/>
                  <a:pt x="31" y="501"/>
                  <a:pt x="38" y="511"/>
                </a:cubicBezTo>
                <a:cubicBezTo>
                  <a:pt x="39" y="509"/>
                  <a:pt x="40" y="507"/>
                  <a:pt x="40" y="505"/>
                </a:cubicBezTo>
                <a:cubicBezTo>
                  <a:pt x="43" y="493"/>
                  <a:pt x="56" y="492"/>
                  <a:pt x="71" y="492"/>
                </a:cubicBezTo>
                <a:cubicBezTo>
                  <a:pt x="73" y="492"/>
                  <a:pt x="75" y="492"/>
                  <a:pt x="78" y="492"/>
                </a:cubicBezTo>
                <a:cubicBezTo>
                  <a:pt x="80" y="492"/>
                  <a:pt x="83" y="492"/>
                  <a:pt x="85" y="492"/>
                </a:cubicBezTo>
                <a:cubicBezTo>
                  <a:pt x="95" y="492"/>
                  <a:pt x="106" y="491"/>
                  <a:pt x="115" y="488"/>
                </a:cubicBezTo>
                <a:cubicBezTo>
                  <a:pt x="99" y="457"/>
                  <a:pt x="60" y="378"/>
                  <a:pt x="56" y="367"/>
                </a:cubicBezTo>
                <a:cubicBezTo>
                  <a:pt x="52" y="353"/>
                  <a:pt x="26" y="267"/>
                  <a:pt x="38" y="258"/>
                </a:cubicBezTo>
                <a:cubicBezTo>
                  <a:pt x="50" y="248"/>
                  <a:pt x="73" y="32"/>
                  <a:pt x="73" y="32"/>
                </a:cubicBezTo>
                <a:cubicBezTo>
                  <a:pt x="52" y="23"/>
                  <a:pt x="52" y="23"/>
                  <a:pt x="52" y="23"/>
                </a:cubicBezTo>
                <a:cubicBezTo>
                  <a:pt x="9" y="0"/>
                  <a:pt x="9" y="0"/>
                  <a:pt x="9" y="0"/>
                </a:cubicBezTo>
              </a:path>
            </a:pathLst>
          </a:custGeom>
          <a:solidFill>
            <a:srgbClr val="4E517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7" name="îṩ1îdê">
            <a:extLst>
              <a:ext uri="{FF2B5EF4-FFF2-40B4-BE49-F238E27FC236}">
                <a16:creationId xmlns:a16="http://schemas.microsoft.com/office/drawing/2014/main" id="{B6D542F8-BAD1-47F6-866E-65FC1C87E90B}"/>
              </a:ext>
            </a:extLst>
          </p:cNvPr>
          <p:cNvSpPr/>
          <p:nvPr/>
        </p:nvSpPr>
        <p:spPr bwMode="auto">
          <a:xfrm>
            <a:off x="9904206" y="3528640"/>
            <a:ext cx="119980" cy="62212"/>
          </a:xfrm>
          <a:custGeom>
            <a:avLst/>
            <a:gdLst>
              <a:gd name="T0" fmla="*/ 42 w 57"/>
              <a:gd name="T1" fmla="*/ 0 h 30"/>
              <a:gd name="T2" fmla="*/ 0 w 57"/>
              <a:gd name="T3" fmla="*/ 28 h 30"/>
              <a:gd name="T4" fmla="*/ 0 w 57"/>
              <a:gd name="T5" fmla="*/ 30 h 30"/>
              <a:gd name="T6" fmla="*/ 57 w 57"/>
              <a:gd name="T7" fmla="*/ 10 h 30"/>
              <a:gd name="T8" fmla="*/ 42 w 57"/>
              <a:gd name="T9" fmla="*/ 0 h 30"/>
            </a:gdLst>
            <a:ahLst/>
            <a:cxnLst>
              <a:cxn ang="0">
                <a:pos x="T0" y="T1"/>
              </a:cxn>
              <a:cxn ang="0">
                <a:pos x="T2" y="T3"/>
              </a:cxn>
              <a:cxn ang="0">
                <a:pos x="T4" y="T5"/>
              </a:cxn>
              <a:cxn ang="0">
                <a:pos x="T6" y="T7"/>
              </a:cxn>
              <a:cxn ang="0">
                <a:pos x="T8" y="T9"/>
              </a:cxn>
            </a:cxnLst>
            <a:rect l="0" t="0" r="r" b="b"/>
            <a:pathLst>
              <a:path w="57" h="30">
                <a:moveTo>
                  <a:pt x="42" y="0"/>
                </a:moveTo>
                <a:cubicBezTo>
                  <a:pt x="0" y="28"/>
                  <a:pt x="0" y="28"/>
                  <a:pt x="0" y="28"/>
                </a:cubicBezTo>
                <a:cubicBezTo>
                  <a:pt x="0" y="28"/>
                  <a:pt x="0" y="28"/>
                  <a:pt x="0" y="30"/>
                </a:cubicBezTo>
                <a:cubicBezTo>
                  <a:pt x="13" y="27"/>
                  <a:pt x="43" y="19"/>
                  <a:pt x="57" y="10"/>
                </a:cubicBezTo>
                <a:cubicBezTo>
                  <a:pt x="42" y="0"/>
                  <a:pt x="42" y="0"/>
                  <a:pt x="42" y="0"/>
                </a:cubicBezTo>
              </a:path>
            </a:pathLst>
          </a:custGeom>
          <a:solidFill>
            <a:srgbClr val="90575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8" name="išḻïdè">
            <a:extLst>
              <a:ext uri="{FF2B5EF4-FFF2-40B4-BE49-F238E27FC236}">
                <a16:creationId xmlns:a16="http://schemas.microsoft.com/office/drawing/2014/main" id="{5FF6A681-0D13-4051-926F-198B9D1C3063}"/>
              </a:ext>
            </a:extLst>
          </p:cNvPr>
          <p:cNvSpPr/>
          <p:nvPr/>
        </p:nvSpPr>
        <p:spPr bwMode="auto">
          <a:xfrm>
            <a:off x="9564263" y="2451041"/>
            <a:ext cx="473255" cy="1142032"/>
          </a:xfrm>
          <a:custGeom>
            <a:avLst/>
            <a:gdLst>
              <a:gd name="T0" fmla="*/ 158 w 225"/>
              <a:gd name="T1" fmla="*/ 0 h 545"/>
              <a:gd name="T2" fmla="*/ 105 w 225"/>
              <a:gd name="T3" fmla="*/ 15 h 545"/>
              <a:gd name="T4" fmla="*/ 26 w 225"/>
              <a:gd name="T5" fmla="*/ 334 h 545"/>
              <a:gd name="T6" fmla="*/ 148 w 225"/>
              <a:gd name="T7" fmla="*/ 545 h 545"/>
              <a:gd name="T8" fmla="*/ 217 w 225"/>
              <a:gd name="T9" fmla="*/ 513 h 545"/>
              <a:gd name="T10" fmla="*/ 153 w 225"/>
              <a:gd name="T11" fmla="*/ 382 h 545"/>
              <a:gd name="T12" fmla="*/ 134 w 225"/>
              <a:gd name="T13" fmla="*/ 273 h 545"/>
              <a:gd name="T14" fmla="*/ 204 w 225"/>
              <a:gd name="T15" fmla="*/ 34 h 545"/>
              <a:gd name="T16" fmla="*/ 158 w 225"/>
              <a:gd name="T17" fmla="*/ 0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5" h="545">
                <a:moveTo>
                  <a:pt x="158" y="0"/>
                </a:moveTo>
                <a:cubicBezTo>
                  <a:pt x="105" y="15"/>
                  <a:pt x="105" y="15"/>
                  <a:pt x="105" y="15"/>
                </a:cubicBezTo>
                <a:cubicBezTo>
                  <a:pt x="105" y="15"/>
                  <a:pt x="0" y="265"/>
                  <a:pt x="26" y="334"/>
                </a:cubicBezTo>
                <a:cubicBezTo>
                  <a:pt x="51" y="403"/>
                  <a:pt x="148" y="545"/>
                  <a:pt x="148" y="545"/>
                </a:cubicBezTo>
                <a:cubicBezTo>
                  <a:pt x="148" y="545"/>
                  <a:pt x="225" y="529"/>
                  <a:pt x="217" y="513"/>
                </a:cubicBezTo>
                <a:cubicBezTo>
                  <a:pt x="209" y="497"/>
                  <a:pt x="157" y="395"/>
                  <a:pt x="153" y="382"/>
                </a:cubicBezTo>
                <a:cubicBezTo>
                  <a:pt x="149" y="368"/>
                  <a:pt x="122" y="282"/>
                  <a:pt x="134" y="273"/>
                </a:cubicBezTo>
                <a:cubicBezTo>
                  <a:pt x="146" y="263"/>
                  <a:pt x="204" y="34"/>
                  <a:pt x="204" y="34"/>
                </a:cubicBezTo>
                <a:lnTo>
                  <a:pt x="158" y="0"/>
                </a:lnTo>
                <a:close/>
              </a:path>
            </a:pathLst>
          </a:custGeom>
          <a:solidFill>
            <a:srgbClr val="575A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9" name="išḻïḍe">
            <a:extLst>
              <a:ext uri="{FF2B5EF4-FFF2-40B4-BE49-F238E27FC236}">
                <a16:creationId xmlns:a16="http://schemas.microsoft.com/office/drawing/2014/main" id="{17704E17-ABD7-4E19-AB10-9D06C21426C3}"/>
              </a:ext>
            </a:extLst>
          </p:cNvPr>
          <p:cNvSpPr/>
          <p:nvPr/>
        </p:nvSpPr>
        <p:spPr bwMode="auto">
          <a:xfrm>
            <a:off x="8851048" y="1948902"/>
            <a:ext cx="608787" cy="606566"/>
          </a:xfrm>
          <a:custGeom>
            <a:avLst/>
            <a:gdLst>
              <a:gd name="T0" fmla="*/ 115 w 274"/>
              <a:gd name="T1" fmla="*/ 0 h 273"/>
              <a:gd name="T2" fmla="*/ 274 w 274"/>
              <a:gd name="T3" fmla="*/ 113 h 273"/>
              <a:gd name="T4" fmla="*/ 161 w 274"/>
              <a:gd name="T5" fmla="*/ 273 h 273"/>
              <a:gd name="T6" fmla="*/ 0 w 274"/>
              <a:gd name="T7" fmla="*/ 159 h 273"/>
              <a:gd name="T8" fmla="*/ 115 w 274"/>
              <a:gd name="T9" fmla="*/ 0 h 273"/>
            </a:gdLst>
            <a:ahLst/>
            <a:cxnLst>
              <a:cxn ang="0">
                <a:pos x="T0" y="T1"/>
              </a:cxn>
              <a:cxn ang="0">
                <a:pos x="T2" y="T3"/>
              </a:cxn>
              <a:cxn ang="0">
                <a:pos x="T4" y="T5"/>
              </a:cxn>
              <a:cxn ang="0">
                <a:pos x="T6" y="T7"/>
              </a:cxn>
              <a:cxn ang="0">
                <a:pos x="T8" y="T9"/>
              </a:cxn>
            </a:cxnLst>
            <a:rect l="0" t="0" r="r" b="b"/>
            <a:pathLst>
              <a:path w="274" h="273">
                <a:moveTo>
                  <a:pt x="115" y="0"/>
                </a:moveTo>
                <a:lnTo>
                  <a:pt x="274" y="113"/>
                </a:lnTo>
                <a:lnTo>
                  <a:pt x="161" y="273"/>
                </a:lnTo>
                <a:lnTo>
                  <a:pt x="0" y="159"/>
                </a:lnTo>
                <a:lnTo>
                  <a:pt x="115" y="0"/>
                </a:lnTo>
                <a:close/>
              </a:path>
            </a:pathLst>
          </a:custGeom>
          <a:solidFill>
            <a:srgbClr val="F0F0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0" name="ïślîḑé">
            <a:extLst>
              <a:ext uri="{FF2B5EF4-FFF2-40B4-BE49-F238E27FC236}">
                <a16:creationId xmlns:a16="http://schemas.microsoft.com/office/drawing/2014/main" id="{5B4C8C9A-7254-41A4-8A28-DF2F3A30CD61}"/>
              </a:ext>
            </a:extLst>
          </p:cNvPr>
          <p:cNvSpPr/>
          <p:nvPr/>
        </p:nvSpPr>
        <p:spPr bwMode="auto">
          <a:xfrm>
            <a:off x="4789502" y="6330394"/>
            <a:ext cx="3066156" cy="199967"/>
          </a:xfrm>
          <a:prstGeom prst="ellipse">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1" name="iṩ1íḋe">
            <a:extLst>
              <a:ext uri="{FF2B5EF4-FFF2-40B4-BE49-F238E27FC236}">
                <a16:creationId xmlns:a16="http://schemas.microsoft.com/office/drawing/2014/main" id="{8D3A852C-202B-4991-90E8-59C6E3ECC64A}"/>
              </a:ext>
            </a:extLst>
          </p:cNvPr>
          <p:cNvSpPr/>
          <p:nvPr/>
        </p:nvSpPr>
        <p:spPr bwMode="auto">
          <a:xfrm>
            <a:off x="8513326" y="5914909"/>
            <a:ext cx="3066156" cy="199967"/>
          </a:xfrm>
          <a:prstGeom prst="ellipse">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2" name="ïśļiḑê">
            <a:extLst>
              <a:ext uri="{FF2B5EF4-FFF2-40B4-BE49-F238E27FC236}">
                <a16:creationId xmlns:a16="http://schemas.microsoft.com/office/drawing/2014/main" id="{EB465F10-3EE7-4B7A-A129-6160B4262993}"/>
              </a:ext>
            </a:extLst>
          </p:cNvPr>
          <p:cNvSpPr/>
          <p:nvPr/>
        </p:nvSpPr>
        <p:spPr bwMode="auto">
          <a:xfrm>
            <a:off x="4789502" y="5812703"/>
            <a:ext cx="5236906" cy="2223"/>
          </a:xfrm>
          <a:prstGeom prst="line">
            <a:avLst/>
          </a:prstGeom>
          <a:noFill/>
          <a:ln w="12700" cap="flat">
            <a:solidFill>
              <a:srgbClr val="3F3D56"/>
            </a:solidFill>
            <a:prstDash val="solid"/>
            <a:miter lim="800000"/>
            <a:headEnd/>
            <a:tailEnd/>
          </a:ln>
          <a:extLst>
            <a:ext uri="{909E8E84-426E-40DD-AFC4-6F175D3DCCD1}">
              <a14:hiddenFill xmlns:a14="http://schemas.microsoft.com/office/drawing/2010/main">
                <a:noFill/>
              </a14:hiddenFill>
            </a:ext>
          </a:extLst>
        </p:spPr>
        <p:txBody>
          <a:bodyPr anchor="ctr"/>
          <a:lstStyle/>
          <a:p>
            <a:pPr algn="ctr"/>
            <a:endParaRPr>
              <a:cs typeface="+mn-ea"/>
              <a:sym typeface="+mn-lt"/>
            </a:endParaRPr>
          </a:p>
        </p:txBody>
      </p:sp>
      <p:sp>
        <p:nvSpPr>
          <p:cNvPr id="85" name="ïsľïḋé">
            <a:extLst>
              <a:ext uri="{FF2B5EF4-FFF2-40B4-BE49-F238E27FC236}">
                <a16:creationId xmlns:a16="http://schemas.microsoft.com/office/drawing/2014/main" id="{74206D42-6070-45B6-8BF1-20B9A3430525}"/>
              </a:ext>
            </a:extLst>
          </p:cNvPr>
          <p:cNvSpPr/>
          <p:nvPr/>
        </p:nvSpPr>
        <p:spPr bwMode="auto">
          <a:xfrm>
            <a:off x="5973750" y="4321840"/>
            <a:ext cx="199967" cy="199967"/>
          </a:xfrm>
          <a:prstGeom prst="rect">
            <a:avLst/>
          </a:prstGeom>
          <a:noFill/>
          <a:ln w="12700" cap="flat">
            <a:solidFill>
              <a:srgbClr val="3F3D56"/>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cs typeface="+mn-ea"/>
              <a:sym typeface="+mn-lt"/>
            </a:endParaRPr>
          </a:p>
        </p:txBody>
      </p:sp>
      <p:sp>
        <p:nvSpPr>
          <p:cNvPr id="86" name="îSḻíḋé">
            <a:extLst>
              <a:ext uri="{FF2B5EF4-FFF2-40B4-BE49-F238E27FC236}">
                <a16:creationId xmlns:a16="http://schemas.microsoft.com/office/drawing/2014/main" id="{A221E0F6-709C-4E2D-B0E1-F67802C083DD}"/>
              </a:ext>
            </a:extLst>
          </p:cNvPr>
          <p:cNvSpPr/>
          <p:nvPr/>
        </p:nvSpPr>
        <p:spPr bwMode="auto">
          <a:xfrm flipV="1">
            <a:off x="4882820" y="5203916"/>
            <a:ext cx="0" cy="624341"/>
          </a:xfrm>
          <a:prstGeom prst="line">
            <a:avLst/>
          </a:prstGeom>
          <a:noFill/>
          <a:ln w="12700" cap="flat">
            <a:solidFill>
              <a:srgbClr val="3F3D56"/>
            </a:solidFill>
            <a:prstDash val="solid"/>
            <a:miter lim="800000"/>
            <a:headEnd/>
            <a:tailEnd/>
          </a:ln>
          <a:extLst>
            <a:ext uri="{909E8E84-426E-40DD-AFC4-6F175D3DCCD1}">
              <a14:hiddenFill xmlns:a14="http://schemas.microsoft.com/office/drawing/2010/main">
                <a:noFill/>
              </a14:hiddenFill>
            </a:ext>
          </a:extLst>
        </p:spPr>
        <p:txBody>
          <a:bodyPr anchor="ctr"/>
          <a:lstStyle/>
          <a:p>
            <a:pPr algn="ctr"/>
            <a:endParaRPr>
              <a:cs typeface="+mn-ea"/>
              <a:sym typeface="+mn-lt"/>
            </a:endParaRPr>
          </a:p>
        </p:txBody>
      </p:sp>
      <p:sp>
        <p:nvSpPr>
          <p:cNvPr id="87" name="ïṧļïďé">
            <a:extLst>
              <a:ext uri="{FF2B5EF4-FFF2-40B4-BE49-F238E27FC236}">
                <a16:creationId xmlns:a16="http://schemas.microsoft.com/office/drawing/2014/main" id="{DDBBA894-A10D-44CE-BDA1-E422F5A7713D}"/>
              </a:ext>
            </a:extLst>
          </p:cNvPr>
          <p:cNvSpPr/>
          <p:nvPr/>
        </p:nvSpPr>
        <p:spPr bwMode="auto">
          <a:xfrm>
            <a:off x="4793946" y="5117263"/>
            <a:ext cx="175527" cy="175527"/>
          </a:xfrm>
          <a:prstGeom prst="ellipse">
            <a:avLst/>
          </a:pr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8" name="ïşlïde">
            <a:extLst>
              <a:ext uri="{FF2B5EF4-FFF2-40B4-BE49-F238E27FC236}">
                <a16:creationId xmlns:a16="http://schemas.microsoft.com/office/drawing/2014/main" id="{76EA1811-7829-4C35-8E4A-96B1E4B3F32D}"/>
              </a:ext>
            </a:extLst>
          </p:cNvPr>
          <p:cNvSpPr/>
          <p:nvPr/>
        </p:nvSpPr>
        <p:spPr bwMode="auto">
          <a:xfrm>
            <a:off x="4611754" y="5317230"/>
            <a:ext cx="271066" cy="273289"/>
          </a:xfrm>
          <a:custGeom>
            <a:avLst/>
            <a:gdLst>
              <a:gd name="T0" fmla="*/ 129 w 129"/>
              <a:gd name="T1" fmla="*/ 130 h 130"/>
              <a:gd name="T2" fmla="*/ 0 w 129"/>
              <a:gd name="T3" fmla="*/ 15 h 130"/>
            </a:gdLst>
            <a:ahLst/>
            <a:cxnLst>
              <a:cxn ang="0">
                <a:pos x="T0" y="T1"/>
              </a:cxn>
              <a:cxn ang="0">
                <a:pos x="T2" y="T3"/>
              </a:cxn>
            </a:cxnLst>
            <a:rect l="0" t="0" r="r" b="b"/>
            <a:pathLst>
              <a:path w="129" h="130">
                <a:moveTo>
                  <a:pt x="129" y="130"/>
                </a:moveTo>
                <a:cubicBezTo>
                  <a:pt x="129" y="130"/>
                  <a:pt x="123" y="0"/>
                  <a:pt x="0" y="15"/>
                </a:cubicBezTo>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9" name="ïṧļïďe">
            <a:extLst>
              <a:ext uri="{FF2B5EF4-FFF2-40B4-BE49-F238E27FC236}">
                <a16:creationId xmlns:a16="http://schemas.microsoft.com/office/drawing/2014/main" id="{E95972FF-87AA-4467-893F-9F6974F6F939}"/>
              </a:ext>
            </a:extLst>
          </p:cNvPr>
          <p:cNvSpPr/>
          <p:nvPr/>
        </p:nvSpPr>
        <p:spPr bwMode="auto">
          <a:xfrm>
            <a:off x="8851048" y="2059995"/>
            <a:ext cx="73322" cy="588791"/>
          </a:xfrm>
          <a:custGeom>
            <a:avLst/>
            <a:gdLst>
              <a:gd name="T0" fmla="*/ 9 w 34"/>
              <a:gd name="T1" fmla="*/ 0 h 281"/>
              <a:gd name="T2" fmla="*/ 25 w 34"/>
              <a:gd name="T3" fmla="*/ 0 h 281"/>
              <a:gd name="T4" fmla="*/ 34 w 34"/>
              <a:gd name="T5" fmla="*/ 9 h 281"/>
              <a:gd name="T6" fmla="*/ 34 w 34"/>
              <a:gd name="T7" fmla="*/ 272 h 281"/>
              <a:gd name="T8" fmla="*/ 25 w 34"/>
              <a:gd name="T9" fmla="*/ 281 h 281"/>
              <a:gd name="T10" fmla="*/ 9 w 34"/>
              <a:gd name="T11" fmla="*/ 281 h 281"/>
              <a:gd name="T12" fmla="*/ 0 w 34"/>
              <a:gd name="T13" fmla="*/ 272 h 281"/>
              <a:gd name="T14" fmla="*/ 0 w 34"/>
              <a:gd name="T15" fmla="*/ 9 h 281"/>
              <a:gd name="T16" fmla="*/ 9 w 34"/>
              <a:gd name="T17"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81">
                <a:moveTo>
                  <a:pt x="9" y="0"/>
                </a:moveTo>
                <a:cubicBezTo>
                  <a:pt x="25" y="0"/>
                  <a:pt x="25" y="0"/>
                  <a:pt x="25" y="0"/>
                </a:cubicBezTo>
                <a:cubicBezTo>
                  <a:pt x="30" y="0"/>
                  <a:pt x="34" y="4"/>
                  <a:pt x="34" y="9"/>
                </a:cubicBezTo>
                <a:cubicBezTo>
                  <a:pt x="34" y="272"/>
                  <a:pt x="34" y="272"/>
                  <a:pt x="34" y="272"/>
                </a:cubicBezTo>
                <a:cubicBezTo>
                  <a:pt x="34" y="277"/>
                  <a:pt x="30" y="281"/>
                  <a:pt x="25" y="281"/>
                </a:cubicBezTo>
                <a:cubicBezTo>
                  <a:pt x="9" y="281"/>
                  <a:pt x="9" y="281"/>
                  <a:pt x="9" y="281"/>
                </a:cubicBezTo>
                <a:cubicBezTo>
                  <a:pt x="4" y="281"/>
                  <a:pt x="0" y="277"/>
                  <a:pt x="0" y="272"/>
                </a:cubicBezTo>
                <a:cubicBezTo>
                  <a:pt x="0" y="9"/>
                  <a:pt x="0" y="9"/>
                  <a:pt x="0" y="9"/>
                </a:cubicBezTo>
                <a:cubicBezTo>
                  <a:pt x="0" y="4"/>
                  <a:pt x="4" y="0"/>
                  <a:pt x="9" y="0"/>
                </a:cubicBez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0" name="iṩ1íḑe">
            <a:extLst>
              <a:ext uri="{FF2B5EF4-FFF2-40B4-BE49-F238E27FC236}">
                <a16:creationId xmlns:a16="http://schemas.microsoft.com/office/drawing/2014/main" id="{EB956B0E-D384-4728-A6C5-4D99901C8DD4}"/>
              </a:ext>
            </a:extLst>
          </p:cNvPr>
          <p:cNvSpPr/>
          <p:nvPr/>
        </p:nvSpPr>
        <p:spPr bwMode="auto">
          <a:xfrm>
            <a:off x="6473666" y="1597849"/>
            <a:ext cx="39993" cy="193302"/>
          </a:xfrm>
          <a:custGeom>
            <a:avLst/>
            <a:gdLst>
              <a:gd name="T0" fmla="*/ 6 w 20"/>
              <a:gd name="T1" fmla="*/ 0 h 92"/>
              <a:gd name="T2" fmla="*/ 14 w 20"/>
              <a:gd name="T3" fmla="*/ 0 h 92"/>
              <a:gd name="T4" fmla="*/ 20 w 20"/>
              <a:gd name="T5" fmla="*/ 6 h 92"/>
              <a:gd name="T6" fmla="*/ 20 w 20"/>
              <a:gd name="T7" fmla="*/ 86 h 92"/>
              <a:gd name="T8" fmla="*/ 14 w 20"/>
              <a:gd name="T9" fmla="*/ 92 h 92"/>
              <a:gd name="T10" fmla="*/ 6 w 20"/>
              <a:gd name="T11" fmla="*/ 92 h 92"/>
              <a:gd name="T12" fmla="*/ 0 w 20"/>
              <a:gd name="T13" fmla="*/ 86 h 92"/>
              <a:gd name="T14" fmla="*/ 0 w 20"/>
              <a:gd name="T15" fmla="*/ 6 h 92"/>
              <a:gd name="T16" fmla="*/ 6 w 20"/>
              <a:gd name="T1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92">
                <a:moveTo>
                  <a:pt x="6" y="0"/>
                </a:moveTo>
                <a:cubicBezTo>
                  <a:pt x="14" y="0"/>
                  <a:pt x="14" y="0"/>
                  <a:pt x="14" y="0"/>
                </a:cubicBezTo>
                <a:cubicBezTo>
                  <a:pt x="17" y="0"/>
                  <a:pt x="20" y="2"/>
                  <a:pt x="20" y="6"/>
                </a:cubicBezTo>
                <a:cubicBezTo>
                  <a:pt x="20" y="86"/>
                  <a:pt x="20" y="86"/>
                  <a:pt x="20" y="86"/>
                </a:cubicBezTo>
                <a:cubicBezTo>
                  <a:pt x="20" y="90"/>
                  <a:pt x="17" y="92"/>
                  <a:pt x="14" y="92"/>
                </a:cubicBezTo>
                <a:cubicBezTo>
                  <a:pt x="6" y="92"/>
                  <a:pt x="6" y="92"/>
                  <a:pt x="6" y="92"/>
                </a:cubicBezTo>
                <a:cubicBezTo>
                  <a:pt x="3" y="92"/>
                  <a:pt x="0" y="90"/>
                  <a:pt x="0" y="86"/>
                </a:cubicBezTo>
                <a:cubicBezTo>
                  <a:pt x="0" y="6"/>
                  <a:pt x="0" y="6"/>
                  <a:pt x="0" y="6"/>
                </a:cubicBezTo>
                <a:cubicBezTo>
                  <a:pt x="0" y="2"/>
                  <a:pt x="3" y="0"/>
                  <a:pt x="6" y="0"/>
                </a:cubicBez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1" name="îS1ïḍé">
            <a:extLst>
              <a:ext uri="{FF2B5EF4-FFF2-40B4-BE49-F238E27FC236}">
                <a16:creationId xmlns:a16="http://schemas.microsoft.com/office/drawing/2014/main" id="{BA35BA8B-9ED9-4A9B-8445-85B07823F26E}"/>
              </a:ext>
            </a:extLst>
          </p:cNvPr>
          <p:cNvSpPr/>
          <p:nvPr/>
        </p:nvSpPr>
        <p:spPr bwMode="auto">
          <a:xfrm>
            <a:off x="6473666" y="1953346"/>
            <a:ext cx="42216" cy="337722"/>
          </a:xfrm>
          <a:custGeom>
            <a:avLst/>
            <a:gdLst>
              <a:gd name="T0" fmla="*/ 7 w 21"/>
              <a:gd name="T1" fmla="*/ 0 h 161"/>
              <a:gd name="T2" fmla="*/ 15 w 21"/>
              <a:gd name="T3" fmla="*/ 0 h 161"/>
              <a:gd name="T4" fmla="*/ 21 w 21"/>
              <a:gd name="T5" fmla="*/ 7 h 161"/>
              <a:gd name="T6" fmla="*/ 21 w 21"/>
              <a:gd name="T7" fmla="*/ 154 h 161"/>
              <a:gd name="T8" fmla="*/ 15 w 21"/>
              <a:gd name="T9" fmla="*/ 161 h 161"/>
              <a:gd name="T10" fmla="*/ 7 w 21"/>
              <a:gd name="T11" fmla="*/ 161 h 161"/>
              <a:gd name="T12" fmla="*/ 0 w 21"/>
              <a:gd name="T13" fmla="*/ 154 h 161"/>
              <a:gd name="T14" fmla="*/ 0 w 21"/>
              <a:gd name="T15" fmla="*/ 7 h 161"/>
              <a:gd name="T16" fmla="*/ 7 w 21"/>
              <a:gd name="T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61">
                <a:moveTo>
                  <a:pt x="7" y="0"/>
                </a:moveTo>
                <a:cubicBezTo>
                  <a:pt x="15" y="0"/>
                  <a:pt x="15" y="0"/>
                  <a:pt x="15" y="0"/>
                </a:cubicBezTo>
                <a:cubicBezTo>
                  <a:pt x="18" y="0"/>
                  <a:pt x="21" y="3"/>
                  <a:pt x="21" y="7"/>
                </a:cubicBezTo>
                <a:cubicBezTo>
                  <a:pt x="21" y="154"/>
                  <a:pt x="21" y="154"/>
                  <a:pt x="21" y="154"/>
                </a:cubicBezTo>
                <a:cubicBezTo>
                  <a:pt x="21" y="158"/>
                  <a:pt x="18" y="161"/>
                  <a:pt x="15" y="161"/>
                </a:cubicBezTo>
                <a:cubicBezTo>
                  <a:pt x="7" y="161"/>
                  <a:pt x="7" y="161"/>
                  <a:pt x="7" y="161"/>
                </a:cubicBezTo>
                <a:cubicBezTo>
                  <a:pt x="3" y="161"/>
                  <a:pt x="0" y="158"/>
                  <a:pt x="0" y="154"/>
                </a:cubicBezTo>
                <a:cubicBezTo>
                  <a:pt x="0" y="7"/>
                  <a:pt x="0" y="7"/>
                  <a:pt x="0" y="7"/>
                </a:cubicBezTo>
                <a:cubicBezTo>
                  <a:pt x="0" y="3"/>
                  <a:pt x="3" y="0"/>
                  <a:pt x="7" y="0"/>
                </a:cubicBez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2" name="iṩ1íḋê">
            <a:extLst>
              <a:ext uri="{FF2B5EF4-FFF2-40B4-BE49-F238E27FC236}">
                <a16:creationId xmlns:a16="http://schemas.microsoft.com/office/drawing/2014/main" id="{2E08F7C2-6B65-4619-9D90-F4C341CE0362}"/>
              </a:ext>
            </a:extLst>
          </p:cNvPr>
          <p:cNvSpPr/>
          <p:nvPr/>
        </p:nvSpPr>
        <p:spPr bwMode="auto">
          <a:xfrm>
            <a:off x="6473666" y="2406604"/>
            <a:ext cx="42216" cy="342165"/>
          </a:xfrm>
          <a:custGeom>
            <a:avLst/>
            <a:gdLst>
              <a:gd name="T0" fmla="*/ 7 w 21"/>
              <a:gd name="T1" fmla="*/ 0 h 163"/>
              <a:gd name="T2" fmla="*/ 14 w 21"/>
              <a:gd name="T3" fmla="*/ 0 h 163"/>
              <a:gd name="T4" fmla="*/ 21 w 21"/>
              <a:gd name="T5" fmla="*/ 7 h 163"/>
              <a:gd name="T6" fmla="*/ 21 w 21"/>
              <a:gd name="T7" fmla="*/ 156 h 163"/>
              <a:gd name="T8" fmla="*/ 14 w 21"/>
              <a:gd name="T9" fmla="*/ 163 h 163"/>
              <a:gd name="T10" fmla="*/ 7 w 21"/>
              <a:gd name="T11" fmla="*/ 163 h 163"/>
              <a:gd name="T12" fmla="*/ 0 w 21"/>
              <a:gd name="T13" fmla="*/ 156 h 163"/>
              <a:gd name="T14" fmla="*/ 0 w 21"/>
              <a:gd name="T15" fmla="*/ 7 h 163"/>
              <a:gd name="T16" fmla="*/ 7 w 21"/>
              <a:gd name="T1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63">
                <a:moveTo>
                  <a:pt x="7" y="0"/>
                </a:moveTo>
                <a:cubicBezTo>
                  <a:pt x="14" y="0"/>
                  <a:pt x="14" y="0"/>
                  <a:pt x="14" y="0"/>
                </a:cubicBezTo>
                <a:cubicBezTo>
                  <a:pt x="18" y="0"/>
                  <a:pt x="21" y="3"/>
                  <a:pt x="21" y="7"/>
                </a:cubicBezTo>
                <a:cubicBezTo>
                  <a:pt x="21" y="156"/>
                  <a:pt x="21" y="156"/>
                  <a:pt x="21" y="156"/>
                </a:cubicBezTo>
                <a:cubicBezTo>
                  <a:pt x="21" y="160"/>
                  <a:pt x="18" y="163"/>
                  <a:pt x="14" y="163"/>
                </a:cubicBezTo>
                <a:cubicBezTo>
                  <a:pt x="7" y="163"/>
                  <a:pt x="7" y="163"/>
                  <a:pt x="7" y="163"/>
                </a:cubicBezTo>
                <a:cubicBezTo>
                  <a:pt x="3" y="163"/>
                  <a:pt x="0" y="160"/>
                  <a:pt x="0" y="156"/>
                </a:cubicBezTo>
                <a:cubicBezTo>
                  <a:pt x="0" y="7"/>
                  <a:pt x="0" y="7"/>
                  <a:pt x="0" y="7"/>
                </a:cubicBezTo>
                <a:cubicBezTo>
                  <a:pt x="0" y="3"/>
                  <a:pt x="3" y="0"/>
                  <a:pt x="7" y="0"/>
                </a:cubicBez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3" name="îşlïďè">
            <a:extLst>
              <a:ext uri="{FF2B5EF4-FFF2-40B4-BE49-F238E27FC236}">
                <a16:creationId xmlns:a16="http://schemas.microsoft.com/office/drawing/2014/main" id="{9A505EBD-4952-4C09-A683-C8D45978CF75}"/>
              </a:ext>
            </a:extLst>
          </p:cNvPr>
          <p:cNvSpPr/>
          <p:nvPr/>
        </p:nvSpPr>
        <p:spPr bwMode="auto">
          <a:xfrm>
            <a:off x="6495885" y="957956"/>
            <a:ext cx="2392935" cy="4854747"/>
          </a:xfrm>
          <a:custGeom>
            <a:avLst/>
            <a:gdLst>
              <a:gd name="T0" fmla="*/ 143 w 1141"/>
              <a:gd name="T1" fmla="*/ 0 h 2318"/>
              <a:gd name="T2" fmla="*/ 998 w 1141"/>
              <a:gd name="T3" fmla="*/ 0 h 2318"/>
              <a:gd name="T4" fmla="*/ 1141 w 1141"/>
              <a:gd name="T5" fmla="*/ 143 h 2318"/>
              <a:gd name="T6" fmla="*/ 1141 w 1141"/>
              <a:gd name="T7" fmla="*/ 2175 h 2318"/>
              <a:gd name="T8" fmla="*/ 998 w 1141"/>
              <a:gd name="T9" fmla="*/ 2318 h 2318"/>
              <a:gd name="T10" fmla="*/ 143 w 1141"/>
              <a:gd name="T11" fmla="*/ 2318 h 2318"/>
              <a:gd name="T12" fmla="*/ 0 w 1141"/>
              <a:gd name="T13" fmla="*/ 2175 h 2318"/>
              <a:gd name="T14" fmla="*/ 0 w 1141"/>
              <a:gd name="T15" fmla="*/ 143 h 2318"/>
              <a:gd name="T16" fmla="*/ 143 w 1141"/>
              <a:gd name="T17" fmla="*/ 0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1" h="2318">
                <a:moveTo>
                  <a:pt x="143" y="0"/>
                </a:moveTo>
                <a:cubicBezTo>
                  <a:pt x="998" y="0"/>
                  <a:pt x="998" y="0"/>
                  <a:pt x="998" y="0"/>
                </a:cubicBezTo>
                <a:cubicBezTo>
                  <a:pt x="1077" y="0"/>
                  <a:pt x="1141" y="64"/>
                  <a:pt x="1141" y="143"/>
                </a:cubicBezTo>
                <a:cubicBezTo>
                  <a:pt x="1141" y="2175"/>
                  <a:pt x="1141" y="2175"/>
                  <a:pt x="1141" y="2175"/>
                </a:cubicBezTo>
                <a:cubicBezTo>
                  <a:pt x="1141" y="2254"/>
                  <a:pt x="1077" y="2318"/>
                  <a:pt x="998" y="2318"/>
                </a:cubicBezTo>
                <a:cubicBezTo>
                  <a:pt x="143" y="2318"/>
                  <a:pt x="143" y="2318"/>
                  <a:pt x="143" y="2318"/>
                </a:cubicBezTo>
                <a:cubicBezTo>
                  <a:pt x="64" y="2318"/>
                  <a:pt x="0" y="2254"/>
                  <a:pt x="0" y="2175"/>
                </a:cubicBezTo>
                <a:cubicBezTo>
                  <a:pt x="0" y="143"/>
                  <a:pt x="0" y="143"/>
                  <a:pt x="0" y="143"/>
                </a:cubicBezTo>
                <a:cubicBezTo>
                  <a:pt x="0" y="64"/>
                  <a:pt x="64" y="0"/>
                  <a:pt x="143" y="0"/>
                </a:cubicBezTo>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4" name="íš1ídè">
            <a:extLst>
              <a:ext uri="{FF2B5EF4-FFF2-40B4-BE49-F238E27FC236}">
                <a16:creationId xmlns:a16="http://schemas.microsoft.com/office/drawing/2014/main" id="{63A68F14-487E-4A62-86CF-75955E7F4573}"/>
              </a:ext>
            </a:extLst>
          </p:cNvPr>
          <p:cNvSpPr/>
          <p:nvPr/>
        </p:nvSpPr>
        <p:spPr bwMode="auto">
          <a:xfrm>
            <a:off x="7462391" y="1102377"/>
            <a:ext cx="333278" cy="68878"/>
          </a:xfrm>
          <a:custGeom>
            <a:avLst/>
            <a:gdLst>
              <a:gd name="T0" fmla="*/ 10 w 159"/>
              <a:gd name="T1" fmla="*/ 0 h 33"/>
              <a:gd name="T2" fmla="*/ 149 w 159"/>
              <a:gd name="T3" fmla="*/ 0 h 33"/>
              <a:gd name="T4" fmla="*/ 159 w 159"/>
              <a:gd name="T5" fmla="*/ 10 h 33"/>
              <a:gd name="T6" fmla="*/ 159 w 159"/>
              <a:gd name="T7" fmla="*/ 22 h 33"/>
              <a:gd name="T8" fmla="*/ 149 w 159"/>
              <a:gd name="T9" fmla="*/ 33 h 33"/>
              <a:gd name="T10" fmla="*/ 10 w 159"/>
              <a:gd name="T11" fmla="*/ 33 h 33"/>
              <a:gd name="T12" fmla="*/ 0 w 159"/>
              <a:gd name="T13" fmla="*/ 22 h 33"/>
              <a:gd name="T14" fmla="*/ 0 w 159"/>
              <a:gd name="T15" fmla="*/ 10 h 33"/>
              <a:gd name="T16" fmla="*/ 10 w 159"/>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 h="33">
                <a:moveTo>
                  <a:pt x="10" y="0"/>
                </a:moveTo>
                <a:cubicBezTo>
                  <a:pt x="149" y="0"/>
                  <a:pt x="149" y="0"/>
                  <a:pt x="149" y="0"/>
                </a:cubicBezTo>
                <a:cubicBezTo>
                  <a:pt x="154" y="0"/>
                  <a:pt x="159" y="5"/>
                  <a:pt x="159" y="10"/>
                </a:cubicBezTo>
                <a:cubicBezTo>
                  <a:pt x="159" y="22"/>
                  <a:pt x="159" y="22"/>
                  <a:pt x="159" y="22"/>
                </a:cubicBezTo>
                <a:cubicBezTo>
                  <a:pt x="159" y="28"/>
                  <a:pt x="154" y="33"/>
                  <a:pt x="149" y="33"/>
                </a:cubicBezTo>
                <a:cubicBezTo>
                  <a:pt x="10" y="33"/>
                  <a:pt x="10" y="33"/>
                  <a:pt x="10" y="33"/>
                </a:cubicBezTo>
                <a:cubicBezTo>
                  <a:pt x="4" y="33"/>
                  <a:pt x="0" y="28"/>
                  <a:pt x="0" y="22"/>
                </a:cubicBezTo>
                <a:cubicBezTo>
                  <a:pt x="0" y="10"/>
                  <a:pt x="0" y="10"/>
                  <a:pt x="0" y="10"/>
                </a:cubicBezTo>
                <a:cubicBezTo>
                  <a:pt x="0" y="5"/>
                  <a:pt x="4" y="0"/>
                  <a:pt x="10" y="0"/>
                </a:cubicBezTo>
                <a:close/>
              </a:path>
            </a:pathLst>
          </a:custGeom>
          <a:solidFill>
            <a:srgbClr val="E6E8E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5" name="ïŝ1îḋê">
            <a:extLst>
              <a:ext uri="{FF2B5EF4-FFF2-40B4-BE49-F238E27FC236}">
                <a16:creationId xmlns:a16="http://schemas.microsoft.com/office/drawing/2014/main" id="{37128272-7ED4-449C-8A49-7AE737FA1B4B}"/>
              </a:ext>
            </a:extLst>
          </p:cNvPr>
          <p:cNvSpPr/>
          <p:nvPr/>
        </p:nvSpPr>
        <p:spPr bwMode="auto">
          <a:xfrm>
            <a:off x="7846771" y="1097933"/>
            <a:ext cx="77766" cy="77766"/>
          </a:xfrm>
          <a:prstGeom prst="ellipse">
            <a:avLst/>
          </a:prstGeom>
          <a:solidFill>
            <a:srgbClr val="E6E8E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6" name="îṩlîdê">
            <a:extLst>
              <a:ext uri="{FF2B5EF4-FFF2-40B4-BE49-F238E27FC236}">
                <a16:creationId xmlns:a16="http://schemas.microsoft.com/office/drawing/2014/main" id="{5D2FB7BB-073D-4E63-989A-00B6ADEC1344}"/>
              </a:ext>
            </a:extLst>
          </p:cNvPr>
          <p:cNvSpPr/>
          <p:nvPr/>
        </p:nvSpPr>
        <p:spPr bwMode="auto">
          <a:xfrm>
            <a:off x="6644749" y="1084602"/>
            <a:ext cx="2097428" cy="4601456"/>
          </a:xfrm>
          <a:custGeom>
            <a:avLst/>
            <a:gdLst>
              <a:gd name="T0" fmla="*/ 1000 w 1000"/>
              <a:gd name="T1" fmla="*/ 91 h 2198"/>
              <a:gd name="T2" fmla="*/ 1000 w 1000"/>
              <a:gd name="T3" fmla="*/ 2107 h 2198"/>
              <a:gd name="T4" fmla="*/ 909 w 1000"/>
              <a:gd name="T5" fmla="*/ 2198 h 2198"/>
              <a:gd name="T6" fmla="*/ 90 w 1000"/>
              <a:gd name="T7" fmla="*/ 2198 h 2198"/>
              <a:gd name="T8" fmla="*/ 0 w 1000"/>
              <a:gd name="T9" fmla="*/ 2107 h 2198"/>
              <a:gd name="T10" fmla="*/ 0 w 1000"/>
              <a:gd name="T11" fmla="*/ 91 h 2198"/>
              <a:gd name="T12" fmla="*/ 90 w 1000"/>
              <a:gd name="T13" fmla="*/ 0 h 2198"/>
              <a:gd name="T14" fmla="*/ 90 w 1000"/>
              <a:gd name="T15" fmla="*/ 0 h 2198"/>
              <a:gd name="T16" fmla="*/ 213 w 1000"/>
              <a:gd name="T17" fmla="*/ 0 h 2198"/>
              <a:gd name="T18" fmla="*/ 213 w 1000"/>
              <a:gd name="T19" fmla="*/ 16 h 2198"/>
              <a:gd name="T20" fmla="*/ 287 w 1000"/>
              <a:gd name="T21" fmla="*/ 91 h 2198"/>
              <a:gd name="T22" fmla="*/ 704 w 1000"/>
              <a:gd name="T23" fmla="*/ 91 h 2198"/>
              <a:gd name="T24" fmla="*/ 778 w 1000"/>
              <a:gd name="T25" fmla="*/ 16 h 2198"/>
              <a:gd name="T26" fmla="*/ 778 w 1000"/>
              <a:gd name="T27" fmla="*/ 0 h 2198"/>
              <a:gd name="T28" fmla="*/ 909 w 1000"/>
              <a:gd name="T29" fmla="*/ 0 h 2198"/>
              <a:gd name="T30" fmla="*/ 1000 w 1000"/>
              <a:gd name="T31" fmla="*/ 91 h 2198"/>
              <a:gd name="T32" fmla="*/ 1000 w 1000"/>
              <a:gd name="T33" fmla="*/ 91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00" h="2198">
                <a:moveTo>
                  <a:pt x="1000" y="91"/>
                </a:moveTo>
                <a:cubicBezTo>
                  <a:pt x="1000" y="2107"/>
                  <a:pt x="1000" y="2107"/>
                  <a:pt x="1000" y="2107"/>
                </a:cubicBezTo>
                <a:cubicBezTo>
                  <a:pt x="1000" y="2157"/>
                  <a:pt x="959" y="2198"/>
                  <a:pt x="909" y="2198"/>
                </a:cubicBezTo>
                <a:cubicBezTo>
                  <a:pt x="90" y="2198"/>
                  <a:pt x="90" y="2198"/>
                  <a:pt x="90" y="2198"/>
                </a:cubicBezTo>
                <a:cubicBezTo>
                  <a:pt x="40" y="2198"/>
                  <a:pt x="0" y="2157"/>
                  <a:pt x="0" y="2107"/>
                </a:cubicBezTo>
                <a:cubicBezTo>
                  <a:pt x="0" y="91"/>
                  <a:pt x="0" y="91"/>
                  <a:pt x="0" y="91"/>
                </a:cubicBezTo>
                <a:cubicBezTo>
                  <a:pt x="0" y="41"/>
                  <a:pt x="40" y="0"/>
                  <a:pt x="90" y="0"/>
                </a:cubicBezTo>
                <a:cubicBezTo>
                  <a:pt x="90" y="0"/>
                  <a:pt x="90" y="0"/>
                  <a:pt x="90" y="0"/>
                </a:cubicBezTo>
                <a:cubicBezTo>
                  <a:pt x="213" y="0"/>
                  <a:pt x="213" y="0"/>
                  <a:pt x="213" y="0"/>
                </a:cubicBezTo>
                <a:cubicBezTo>
                  <a:pt x="213" y="16"/>
                  <a:pt x="213" y="16"/>
                  <a:pt x="213" y="16"/>
                </a:cubicBezTo>
                <a:cubicBezTo>
                  <a:pt x="213" y="57"/>
                  <a:pt x="246" y="91"/>
                  <a:pt x="287" y="91"/>
                </a:cubicBezTo>
                <a:cubicBezTo>
                  <a:pt x="704" y="91"/>
                  <a:pt x="704" y="91"/>
                  <a:pt x="704" y="91"/>
                </a:cubicBezTo>
                <a:cubicBezTo>
                  <a:pt x="745" y="91"/>
                  <a:pt x="778" y="57"/>
                  <a:pt x="778" y="16"/>
                </a:cubicBezTo>
                <a:cubicBezTo>
                  <a:pt x="778" y="0"/>
                  <a:pt x="778" y="0"/>
                  <a:pt x="778" y="0"/>
                </a:cubicBezTo>
                <a:cubicBezTo>
                  <a:pt x="909" y="0"/>
                  <a:pt x="909" y="0"/>
                  <a:pt x="909" y="0"/>
                </a:cubicBezTo>
                <a:cubicBezTo>
                  <a:pt x="959" y="0"/>
                  <a:pt x="1000" y="41"/>
                  <a:pt x="1000" y="91"/>
                </a:cubicBezTo>
                <a:cubicBezTo>
                  <a:pt x="1000" y="91"/>
                  <a:pt x="1000" y="91"/>
                  <a:pt x="1000" y="9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7" name="îṧľïďé">
            <a:extLst>
              <a:ext uri="{FF2B5EF4-FFF2-40B4-BE49-F238E27FC236}">
                <a16:creationId xmlns:a16="http://schemas.microsoft.com/office/drawing/2014/main" id="{52DCAD37-B3D3-4EFC-95A6-0EFE3E3BB45C}"/>
              </a:ext>
            </a:extLst>
          </p:cNvPr>
          <p:cNvSpPr/>
          <p:nvPr/>
        </p:nvSpPr>
        <p:spPr bwMode="auto">
          <a:xfrm>
            <a:off x="6642527" y="1802260"/>
            <a:ext cx="2099651" cy="1430873"/>
          </a:xfrm>
          <a:prstGeom prst="rect">
            <a:avLst/>
          </a:prstGeom>
          <a:solidFill>
            <a:srgbClr val="6A68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98" name="ïṡļîḍê">
            <a:extLst>
              <a:ext uri="{FF2B5EF4-FFF2-40B4-BE49-F238E27FC236}">
                <a16:creationId xmlns:a16="http://schemas.microsoft.com/office/drawing/2014/main" id="{9CA8FA33-BA5A-4966-8382-D45A94711AA2}"/>
              </a:ext>
            </a:extLst>
          </p:cNvPr>
          <p:cNvSpPr/>
          <p:nvPr/>
        </p:nvSpPr>
        <p:spPr bwMode="auto">
          <a:xfrm>
            <a:off x="6644749" y="1791151"/>
            <a:ext cx="2097428" cy="1441983"/>
          </a:xfrm>
          <a:custGeom>
            <a:avLst/>
            <a:gdLst>
              <a:gd name="T0" fmla="*/ 472 w 944"/>
              <a:gd name="T1" fmla="*/ 329 h 649"/>
              <a:gd name="T2" fmla="*/ 6 w 944"/>
              <a:gd name="T3" fmla="*/ 649 h 649"/>
              <a:gd name="T4" fmla="*/ 938 w 944"/>
              <a:gd name="T5" fmla="*/ 649 h 649"/>
              <a:gd name="T6" fmla="*/ 472 w 944"/>
              <a:gd name="T7" fmla="*/ 329 h 649"/>
              <a:gd name="T8" fmla="*/ 944 w 944"/>
              <a:gd name="T9" fmla="*/ 6 h 649"/>
              <a:gd name="T10" fmla="*/ 479 w 944"/>
              <a:gd name="T11" fmla="*/ 324 h 649"/>
              <a:gd name="T12" fmla="*/ 944 w 944"/>
              <a:gd name="T13" fmla="*/ 643 h 649"/>
              <a:gd name="T14" fmla="*/ 944 w 944"/>
              <a:gd name="T15" fmla="*/ 6 h 649"/>
              <a:gd name="T16" fmla="*/ 0 w 944"/>
              <a:gd name="T17" fmla="*/ 6 h 649"/>
              <a:gd name="T18" fmla="*/ 0 w 944"/>
              <a:gd name="T19" fmla="*/ 643 h 649"/>
              <a:gd name="T20" fmla="*/ 466 w 944"/>
              <a:gd name="T21" fmla="*/ 324 h 649"/>
              <a:gd name="T22" fmla="*/ 0 w 944"/>
              <a:gd name="T23" fmla="*/ 6 h 649"/>
              <a:gd name="T24" fmla="*/ 938 w 944"/>
              <a:gd name="T25" fmla="*/ 0 h 649"/>
              <a:gd name="T26" fmla="*/ 6 w 944"/>
              <a:gd name="T27" fmla="*/ 0 h 649"/>
              <a:gd name="T28" fmla="*/ 472 w 944"/>
              <a:gd name="T29" fmla="*/ 320 h 649"/>
              <a:gd name="T30" fmla="*/ 938 w 944"/>
              <a:gd name="T31" fmla="*/ 0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49">
                <a:moveTo>
                  <a:pt x="472" y="329"/>
                </a:moveTo>
                <a:lnTo>
                  <a:pt x="6" y="649"/>
                </a:lnTo>
                <a:lnTo>
                  <a:pt x="938" y="649"/>
                </a:lnTo>
                <a:lnTo>
                  <a:pt x="472" y="329"/>
                </a:lnTo>
                <a:close/>
                <a:moveTo>
                  <a:pt x="944" y="6"/>
                </a:moveTo>
                <a:lnTo>
                  <a:pt x="479" y="324"/>
                </a:lnTo>
                <a:lnTo>
                  <a:pt x="944" y="643"/>
                </a:lnTo>
                <a:lnTo>
                  <a:pt x="944" y="6"/>
                </a:lnTo>
                <a:close/>
                <a:moveTo>
                  <a:pt x="0" y="6"/>
                </a:moveTo>
                <a:lnTo>
                  <a:pt x="0" y="643"/>
                </a:lnTo>
                <a:lnTo>
                  <a:pt x="466" y="324"/>
                </a:lnTo>
                <a:lnTo>
                  <a:pt x="0" y="6"/>
                </a:lnTo>
                <a:close/>
                <a:moveTo>
                  <a:pt x="938" y="0"/>
                </a:moveTo>
                <a:lnTo>
                  <a:pt x="6" y="0"/>
                </a:lnTo>
                <a:lnTo>
                  <a:pt x="472" y="320"/>
                </a:lnTo>
                <a:lnTo>
                  <a:pt x="938" y="0"/>
                </a:lnTo>
                <a:close/>
              </a:path>
            </a:pathLst>
          </a:custGeom>
          <a:solidFill>
            <a:srgbClr val="F0F0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9" name="ïśľîḋé">
            <a:extLst>
              <a:ext uri="{FF2B5EF4-FFF2-40B4-BE49-F238E27FC236}">
                <a16:creationId xmlns:a16="http://schemas.microsoft.com/office/drawing/2014/main" id="{9B70E86B-E3C4-4395-8F3E-1DFA44878AFF}"/>
              </a:ext>
            </a:extLst>
          </p:cNvPr>
          <p:cNvSpPr/>
          <p:nvPr/>
        </p:nvSpPr>
        <p:spPr bwMode="auto">
          <a:xfrm>
            <a:off x="6644749" y="1791151"/>
            <a:ext cx="2097428" cy="1441983"/>
          </a:xfrm>
          <a:custGeom>
            <a:avLst/>
            <a:gdLst>
              <a:gd name="T0" fmla="*/ 472 w 944"/>
              <a:gd name="T1" fmla="*/ 329 h 649"/>
              <a:gd name="T2" fmla="*/ 6 w 944"/>
              <a:gd name="T3" fmla="*/ 649 h 649"/>
              <a:gd name="T4" fmla="*/ 938 w 944"/>
              <a:gd name="T5" fmla="*/ 649 h 649"/>
              <a:gd name="T6" fmla="*/ 472 w 944"/>
              <a:gd name="T7" fmla="*/ 329 h 649"/>
              <a:gd name="T8" fmla="*/ 944 w 944"/>
              <a:gd name="T9" fmla="*/ 6 h 649"/>
              <a:gd name="T10" fmla="*/ 479 w 944"/>
              <a:gd name="T11" fmla="*/ 324 h 649"/>
              <a:gd name="T12" fmla="*/ 944 w 944"/>
              <a:gd name="T13" fmla="*/ 643 h 649"/>
              <a:gd name="T14" fmla="*/ 944 w 944"/>
              <a:gd name="T15" fmla="*/ 6 h 649"/>
              <a:gd name="T16" fmla="*/ 0 w 944"/>
              <a:gd name="T17" fmla="*/ 6 h 649"/>
              <a:gd name="T18" fmla="*/ 0 w 944"/>
              <a:gd name="T19" fmla="*/ 643 h 649"/>
              <a:gd name="T20" fmla="*/ 466 w 944"/>
              <a:gd name="T21" fmla="*/ 324 h 649"/>
              <a:gd name="T22" fmla="*/ 0 w 944"/>
              <a:gd name="T23" fmla="*/ 6 h 649"/>
              <a:gd name="T24" fmla="*/ 938 w 944"/>
              <a:gd name="T25" fmla="*/ 0 h 649"/>
              <a:gd name="T26" fmla="*/ 6 w 944"/>
              <a:gd name="T27" fmla="*/ 0 h 649"/>
              <a:gd name="T28" fmla="*/ 472 w 944"/>
              <a:gd name="T29" fmla="*/ 320 h 649"/>
              <a:gd name="T30" fmla="*/ 938 w 944"/>
              <a:gd name="T31" fmla="*/ 0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49">
                <a:moveTo>
                  <a:pt x="472" y="329"/>
                </a:moveTo>
                <a:lnTo>
                  <a:pt x="6" y="649"/>
                </a:lnTo>
                <a:lnTo>
                  <a:pt x="938" y="649"/>
                </a:lnTo>
                <a:lnTo>
                  <a:pt x="472" y="329"/>
                </a:lnTo>
                <a:moveTo>
                  <a:pt x="944" y="6"/>
                </a:moveTo>
                <a:lnTo>
                  <a:pt x="479" y="324"/>
                </a:lnTo>
                <a:lnTo>
                  <a:pt x="944" y="643"/>
                </a:lnTo>
                <a:lnTo>
                  <a:pt x="944" y="6"/>
                </a:lnTo>
                <a:moveTo>
                  <a:pt x="0" y="6"/>
                </a:moveTo>
                <a:lnTo>
                  <a:pt x="0" y="643"/>
                </a:lnTo>
                <a:lnTo>
                  <a:pt x="466" y="324"/>
                </a:lnTo>
                <a:lnTo>
                  <a:pt x="0" y="6"/>
                </a:lnTo>
                <a:moveTo>
                  <a:pt x="938" y="0"/>
                </a:moveTo>
                <a:lnTo>
                  <a:pt x="6" y="0"/>
                </a:lnTo>
                <a:lnTo>
                  <a:pt x="472" y="320"/>
                </a:lnTo>
                <a:lnTo>
                  <a:pt x="9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0" name="iś1ïdê">
            <a:extLst>
              <a:ext uri="{FF2B5EF4-FFF2-40B4-BE49-F238E27FC236}">
                <a16:creationId xmlns:a16="http://schemas.microsoft.com/office/drawing/2014/main" id="{2295BEC3-0600-4D69-B00F-66721C2D7D86}"/>
              </a:ext>
            </a:extLst>
          </p:cNvPr>
          <p:cNvSpPr/>
          <p:nvPr/>
        </p:nvSpPr>
        <p:spPr bwMode="auto">
          <a:xfrm>
            <a:off x="6642527" y="3710831"/>
            <a:ext cx="2099651" cy="1430873"/>
          </a:xfrm>
          <a:custGeom>
            <a:avLst/>
            <a:gdLst>
              <a:gd name="T0" fmla="*/ 0 w 945"/>
              <a:gd name="T1" fmla="*/ 644 h 644"/>
              <a:gd name="T2" fmla="*/ 0 w 945"/>
              <a:gd name="T3" fmla="*/ 644 h 644"/>
              <a:gd name="T4" fmla="*/ 0 w 945"/>
              <a:gd name="T5" fmla="*/ 644 h 644"/>
              <a:gd name="T6" fmla="*/ 945 w 945"/>
              <a:gd name="T7" fmla="*/ 644 h 644"/>
              <a:gd name="T8" fmla="*/ 945 w 945"/>
              <a:gd name="T9" fmla="*/ 644 h 644"/>
              <a:gd name="T10" fmla="*/ 945 w 945"/>
              <a:gd name="T11" fmla="*/ 644 h 644"/>
              <a:gd name="T12" fmla="*/ 0 w 945"/>
              <a:gd name="T13" fmla="*/ 0 h 644"/>
              <a:gd name="T14" fmla="*/ 0 w 945"/>
              <a:gd name="T15" fmla="*/ 639 h 644"/>
              <a:gd name="T16" fmla="*/ 1 w 945"/>
              <a:gd name="T17" fmla="*/ 639 h 644"/>
              <a:gd name="T18" fmla="*/ 1 w 945"/>
              <a:gd name="T19" fmla="*/ 1 h 644"/>
              <a:gd name="T20" fmla="*/ 0 w 945"/>
              <a:gd name="T21" fmla="*/ 0 h 644"/>
              <a:gd name="T22" fmla="*/ 945 w 945"/>
              <a:gd name="T23" fmla="*/ 0 h 644"/>
              <a:gd name="T24" fmla="*/ 945 w 945"/>
              <a:gd name="T25" fmla="*/ 1 h 644"/>
              <a:gd name="T26" fmla="*/ 945 w 945"/>
              <a:gd name="T27" fmla="*/ 639 h 644"/>
              <a:gd name="T28" fmla="*/ 945 w 945"/>
              <a:gd name="T29" fmla="*/ 639 h 644"/>
              <a:gd name="T30" fmla="*/ 945 w 945"/>
              <a:gd name="T31" fmla="*/ 0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5" h="644">
                <a:moveTo>
                  <a:pt x="0" y="644"/>
                </a:moveTo>
                <a:lnTo>
                  <a:pt x="0" y="644"/>
                </a:lnTo>
                <a:lnTo>
                  <a:pt x="0" y="644"/>
                </a:lnTo>
                <a:close/>
                <a:moveTo>
                  <a:pt x="945" y="644"/>
                </a:moveTo>
                <a:lnTo>
                  <a:pt x="945" y="644"/>
                </a:lnTo>
                <a:lnTo>
                  <a:pt x="945" y="644"/>
                </a:lnTo>
                <a:close/>
                <a:moveTo>
                  <a:pt x="0" y="0"/>
                </a:moveTo>
                <a:lnTo>
                  <a:pt x="0" y="639"/>
                </a:lnTo>
                <a:lnTo>
                  <a:pt x="1" y="639"/>
                </a:lnTo>
                <a:lnTo>
                  <a:pt x="1" y="1"/>
                </a:lnTo>
                <a:lnTo>
                  <a:pt x="0" y="0"/>
                </a:lnTo>
                <a:close/>
                <a:moveTo>
                  <a:pt x="945" y="0"/>
                </a:moveTo>
                <a:lnTo>
                  <a:pt x="945" y="1"/>
                </a:lnTo>
                <a:lnTo>
                  <a:pt x="945" y="639"/>
                </a:lnTo>
                <a:lnTo>
                  <a:pt x="945" y="639"/>
                </a:lnTo>
                <a:lnTo>
                  <a:pt x="945" y="0"/>
                </a:lnTo>
                <a:close/>
              </a:path>
            </a:pathLst>
          </a:custGeom>
          <a:solidFill>
            <a:srgbClr val="6A68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1" name="íś1íďé">
            <a:extLst>
              <a:ext uri="{FF2B5EF4-FFF2-40B4-BE49-F238E27FC236}">
                <a16:creationId xmlns:a16="http://schemas.microsoft.com/office/drawing/2014/main" id="{99214A09-4C0A-4E83-A09B-385BC68376B9}"/>
              </a:ext>
            </a:extLst>
          </p:cNvPr>
          <p:cNvSpPr/>
          <p:nvPr/>
        </p:nvSpPr>
        <p:spPr bwMode="auto">
          <a:xfrm>
            <a:off x="6642527" y="3710831"/>
            <a:ext cx="2099651" cy="1430873"/>
          </a:xfrm>
          <a:custGeom>
            <a:avLst/>
            <a:gdLst>
              <a:gd name="T0" fmla="*/ 0 w 945"/>
              <a:gd name="T1" fmla="*/ 644 h 644"/>
              <a:gd name="T2" fmla="*/ 0 w 945"/>
              <a:gd name="T3" fmla="*/ 644 h 644"/>
              <a:gd name="T4" fmla="*/ 0 w 945"/>
              <a:gd name="T5" fmla="*/ 644 h 644"/>
              <a:gd name="T6" fmla="*/ 945 w 945"/>
              <a:gd name="T7" fmla="*/ 644 h 644"/>
              <a:gd name="T8" fmla="*/ 945 w 945"/>
              <a:gd name="T9" fmla="*/ 644 h 644"/>
              <a:gd name="T10" fmla="*/ 945 w 945"/>
              <a:gd name="T11" fmla="*/ 644 h 644"/>
              <a:gd name="T12" fmla="*/ 0 w 945"/>
              <a:gd name="T13" fmla="*/ 0 h 644"/>
              <a:gd name="T14" fmla="*/ 0 w 945"/>
              <a:gd name="T15" fmla="*/ 639 h 644"/>
              <a:gd name="T16" fmla="*/ 1 w 945"/>
              <a:gd name="T17" fmla="*/ 639 h 644"/>
              <a:gd name="T18" fmla="*/ 1 w 945"/>
              <a:gd name="T19" fmla="*/ 1 h 644"/>
              <a:gd name="T20" fmla="*/ 0 w 945"/>
              <a:gd name="T21" fmla="*/ 0 h 644"/>
              <a:gd name="T22" fmla="*/ 945 w 945"/>
              <a:gd name="T23" fmla="*/ 0 h 644"/>
              <a:gd name="T24" fmla="*/ 945 w 945"/>
              <a:gd name="T25" fmla="*/ 1 h 644"/>
              <a:gd name="T26" fmla="*/ 945 w 945"/>
              <a:gd name="T27" fmla="*/ 639 h 644"/>
              <a:gd name="T28" fmla="*/ 945 w 945"/>
              <a:gd name="T29" fmla="*/ 639 h 644"/>
              <a:gd name="T30" fmla="*/ 945 w 945"/>
              <a:gd name="T31" fmla="*/ 0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5" h="644">
                <a:moveTo>
                  <a:pt x="0" y="644"/>
                </a:moveTo>
                <a:lnTo>
                  <a:pt x="0" y="644"/>
                </a:lnTo>
                <a:lnTo>
                  <a:pt x="0" y="644"/>
                </a:lnTo>
                <a:moveTo>
                  <a:pt x="945" y="644"/>
                </a:moveTo>
                <a:lnTo>
                  <a:pt x="945" y="644"/>
                </a:lnTo>
                <a:lnTo>
                  <a:pt x="945" y="644"/>
                </a:lnTo>
                <a:moveTo>
                  <a:pt x="0" y="0"/>
                </a:moveTo>
                <a:lnTo>
                  <a:pt x="0" y="639"/>
                </a:lnTo>
                <a:lnTo>
                  <a:pt x="1" y="639"/>
                </a:lnTo>
                <a:lnTo>
                  <a:pt x="1" y="1"/>
                </a:lnTo>
                <a:lnTo>
                  <a:pt x="0" y="0"/>
                </a:lnTo>
                <a:moveTo>
                  <a:pt x="945" y="0"/>
                </a:moveTo>
                <a:lnTo>
                  <a:pt x="945" y="1"/>
                </a:lnTo>
                <a:lnTo>
                  <a:pt x="945" y="639"/>
                </a:lnTo>
                <a:lnTo>
                  <a:pt x="945" y="639"/>
                </a:lnTo>
                <a:lnTo>
                  <a:pt x="94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2" name="îşḷíḋe">
            <a:extLst>
              <a:ext uri="{FF2B5EF4-FFF2-40B4-BE49-F238E27FC236}">
                <a16:creationId xmlns:a16="http://schemas.microsoft.com/office/drawing/2014/main" id="{45D5CCAC-B204-47B5-AECB-778F91173126}"/>
              </a:ext>
            </a:extLst>
          </p:cNvPr>
          <p:cNvSpPr/>
          <p:nvPr/>
        </p:nvSpPr>
        <p:spPr bwMode="auto">
          <a:xfrm>
            <a:off x="6644749" y="3704165"/>
            <a:ext cx="2097428" cy="1437539"/>
          </a:xfrm>
          <a:custGeom>
            <a:avLst/>
            <a:gdLst>
              <a:gd name="T0" fmla="*/ 472 w 944"/>
              <a:gd name="T1" fmla="*/ 328 h 647"/>
              <a:gd name="T2" fmla="*/ 6 w 944"/>
              <a:gd name="T3" fmla="*/ 647 h 647"/>
              <a:gd name="T4" fmla="*/ 938 w 944"/>
              <a:gd name="T5" fmla="*/ 647 h 647"/>
              <a:gd name="T6" fmla="*/ 472 w 944"/>
              <a:gd name="T7" fmla="*/ 328 h 647"/>
              <a:gd name="T8" fmla="*/ 944 w 944"/>
              <a:gd name="T9" fmla="*/ 4 h 647"/>
              <a:gd name="T10" fmla="*/ 479 w 944"/>
              <a:gd name="T11" fmla="*/ 323 h 647"/>
              <a:gd name="T12" fmla="*/ 944 w 944"/>
              <a:gd name="T13" fmla="*/ 642 h 647"/>
              <a:gd name="T14" fmla="*/ 944 w 944"/>
              <a:gd name="T15" fmla="*/ 4 h 647"/>
              <a:gd name="T16" fmla="*/ 0 w 944"/>
              <a:gd name="T17" fmla="*/ 4 h 647"/>
              <a:gd name="T18" fmla="*/ 0 w 944"/>
              <a:gd name="T19" fmla="*/ 642 h 647"/>
              <a:gd name="T20" fmla="*/ 466 w 944"/>
              <a:gd name="T21" fmla="*/ 323 h 647"/>
              <a:gd name="T22" fmla="*/ 0 w 944"/>
              <a:gd name="T23" fmla="*/ 4 h 647"/>
              <a:gd name="T24" fmla="*/ 938 w 944"/>
              <a:gd name="T25" fmla="*/ 0 h 647"/>
              <a:gd name="T26" fmla="*/ 6 w 944"/>
              <a:gd name="T27" fmla="*/ 0 h 647"/>
              <a:gd name="T28" fmla="*/ 472 w 944"/>
              <a:gd name="T29" fmla="*/ 319 h 647"/>
              <a:gd name="T30" fmla="*/ 938 w 944"/>
              <a:gd name="T31" fmla="*/ 0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47">
                <a:moveTo>
                  <a:pt x="472" y="328"/>
                </a:moveTo>
                <a:lnTo>
                  <a:pt x="6" y="647"/>
                </a:lnTo>
                <a:lnTo>
                  <a:pt x="938" y="647"/>
                </a:lnTo>
                <a:lnTo>
                  <a:pt x="472" y="328"/>
                </a:lnTo>
                <a:close/>
                <a:moveTo>
                  <a:pt x="944" y="4"/>
                </a:moveTo>
                <a:lnTo>
                  <a:pt x="479" y="323"/>
                </a:lnTo>
                <a:lnTo>
                  <a:pt x="944" y="642"/>
                </a:lnTo>
                <a:lnTo>
                  <a:pt x="944" y="4"/>
                </a:lnTo>
                <a:close/>
                <a:moveTo>
                  <a:pt x="0" y="4"/>
                </a:moveTo>
                <a:lnTo>
                  <a:pt x="0" y="642"/>
                </a:lnTo>
                <a:lnTo>
                  <a:pt x="466" y="323"/>
                </a:lnTo>
                <a:lnTo>
                  <a:pt x="0" y="4"/>
                </a:lnTo>
                <a:close/>
                <a:moveTo>
                  <a:pt x="938" y="0"/>
                </a:moveTo>
                <a:lnTo>
                  <a:pt x="6" y="0"/>
                </a:lnTo>
                <a:lnTo>
                  <a:pt x="472" y="319"/>
                </a:lnTo>
                <a:lnTo>
                  <a:pt x="938" y="0"/>
                </a:lnTo>
                <a:close/>
              </a:path>
            </a:pathLst>
          </a:custGeom>
          <a:solidFill>
            <a:srgbClr val="F0F0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3" name="ïṥḻíḍé">
            <a:extLst>
              <a:ext uri="{FF2B5EF4-FFF2-40B4-BE49-F238E27FC236}">
                <a16:creationId xmlns:a16="http://schemas.microsoft.com/office/drawing/2014/main" id="{364FB892-5974-4AC0-A12D-03B8A0A2F869}"/>
              </a:ext>
            </a:extLst>
          </p:cNvPr>
          <p:cNvSpPr/>
          <p:nvPr/>
        </p:nvSpPr>
        <p:spPr bwMode="auto">
          <a:xfrm>
            <a:off x="6644749" y="3704165"/>
            <a:ext cx="2097428" cy="1437539"/>
          </a:xfrm>
          <a:custGeom>
            <a:avLst/>
            <a:gdLst>
              <a:gd name="T0" fmla="*/ 472 w 944"/>
              <a:gd name="T1" fmla="*/ 328 h 647"/>
              <a:gd name="T2" fmla="*/ 6 w 944"/>
              <a:gd name="T3" fmla="*/ 647 h 647"/>
              <a:gd name="T4" fmla="*/ 938 w 944"/>
              <a:gd name="T5" fmla="*/ 647 h 647"/>
              <a:gd name="T6" fmla="*/ 472 w 944"/>
              <a:gd name="T7" fmla="*/ 328 h 647"/>
              <a:gd name="T8" fmla="*/ 944 w 944"/>
              <a:gd name="T9" fmla="*/ 4 h 647"/>
              <a:gd name="T10" fmla="*/ 479 w 944"/>
              <a:gd name="T11" fmla="*/ 323 h 647"/>
              <a:gd name="T12" fmla="*/ 944 w 944"/>
              <a:gd name="T13" fmla="*/ 642 h 647"/>
              <a:gd name="T14" fmla="*/ 944 w 944"/>
              <a:gd name="T15" fmla="*/ 4 h 647"/>
              <a:gd name="T16" fmla="*/ 0 w 944"/>
              <a:gd name="T17" fmla="*/ 4 h 647"/>
              <a:gd name="T18" fmla="*/ 0 w 944"/>
              <a:gd name="T19" fmla="*/ 642 h 647"/>
              <a:gd name="T20" fmla="*/ 466 w 944"/>
              <a:gd name="T21" fmla="*/ 323 h 647"/>
              <a:gd name="T22" fmla="*/ 0 w 944"/>
              <a:gd name="T23" fmla="*/ 4 h 647"/>
              <a:gd name="T24" fmla="*/ 938 w 944"/>
              <a:gd name="T25" fmla="*/ 0 h 647"/>
              <a:gd name="T26" fmla="*/ 6 w 944"/>
              <a:gd name="T27" fmla="*/ 0 h 647"/>
              <a:gd name="T28" fmla="*/ 472 w 944"/>
              <a:gd name="T29" fmla="*/ 319 h 647"/>
              <a:gd name="T30" fmla="*/ 938 w 944"/>
              <a:gd name="T31" fmla="*/ 0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47">
                <a:moveTo>
                  <a:pt x="472" y="328"/>
                </a:moveTo>
                <a:lnTo>
                  <a:pt x="6" y="647"/>
                </a:lnTo>
                <a:lnTo>
                  <a:pt x="938" y="647"/>
                </a:lnTo>
                <a:lnTo>
                  <a:pt x="472" y="328"/>
                </a:lnTo>
                <a:moveTo>
                  <a:pt x="944" y="4"/>
                </a:moveTo>
                <a:lnTo>
                  <a:pt x="479" y="323"/>
                </a:lnTo>
                <a:lnTo>
                  <a:pt x="944" y="642"/>
                </a:lnTo>
                <a:lnTo>
                  <a:pt x="944" y="4"/>
                </a:lnTo>
                <a:moveTo>
                  <a:pt x="0" y="4"/>
                </a:moveTo>
                <a:lnTo>
                  <a:pt x="0" y="642"/>
                </a:lnTo>
                <a:lnTo>
                  <a:pt x="466" y="323"/>
                </a:lnTo>
                <a:lnTo>
                  <a:pt x="0" y="4"/>
                </a:lnTo>
                <a:moveTo>
                  <a:pt x="938" y="0"/>
                </a:moveTo>
                <a:lnTo>
                  <a:pt x="6" y="0"/>
                </a:lnTo>
                <a:lnTo>
                  <a:pt x="472" y="319"/>
                </a:lnTo>
                <a:lnTo>
                  <a:pt x="9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4" name="î$liḓê">
            <a:extLst>
              <a:ext uri="{FF2B5EF4-FFF2-40B4-BE49-F238E27FC236}">
                <a16:creationId xmlns:a16="http://schemas.microsoft.com/office/drawing/2014/main" id="{CE1F36C2-DD1B-4A57-B2FB-DA37E3526BB7}"/>
              </a:ext>
            </a:extLst>
          </p:cNvPr>
          <p:cNvSpPr/>
          <p:nvPr/>
        </p:nvSpPr>
        <p:spPr bwMode="auto">
          <a:xfrm>
            <a:off x="6638083" y="1788929"/>
            <a:ext cx="6666" cy="13331"/>
          </a:xfrm>
          <a:custGeom>
            <a:avLst/>
            <a:gdLst>
              <a:gd name="T0" fmla="*/ 3 w 3"/>
              <a:gd name="T1" fmla="*/ 0 h 6"/>
              <a:gd name="T2" fmla="*/ 0 w 3"/>
              <a:gd name="T3" fmla="*/ 5 h 6"/>
              <a:gd name="T4" fmla="*/ 2 w 3"/>
              <a:gd name="T5" fmla="*/ 6 h 6"/>
              <a:gd name="T6" fmla="*/ 2 w 3"/>
              <a:gd name="T7" fmla="*/ 1 h 6"/>
              <a:gd name="T8" fmla="*/ 3 w 3"/>
              <a:gd name="T9" fmla="*/ 1 h 6"/>
              <a:gd name="T10" fmla="*/ 3 w 3"/>
              <a:gd name="T11" fmla="*/ 0 h 6"/>
            </a:gdLst>
            <a:ahLst/>
            <a:cxnLst>
              <a:cxn ang="0">
                <a:pos x="T0" y="T1"/>
              </a:cxn>
              <a:cxn ang="0">
                <a:pos x="T2" y="T3"/>
              </a:cxn>
              <a:cxn ang="0">
                <a:pos x="T4" y="T5"/>
              </a:cxn>
              <a:cxn ang="0">
                <a:pos x="T6" y="T7"/>
              </a:cxn>
              <a:cxn ang="0">
                <a:pos x="T8" y="T9"/>
              </a:cxn>
              <a:cxn ang="0">
                <a:pos x="T10" y="T11"/>
              </a:cxn>
            </a:cxnLst>
            <a:rect l="0" t="0" r="r" b="b"/>
            <a:pathLst>
              <a:path w="3" h="6">
                <a:moveTo>
                  <a:pt x="3" y="0"/>
                </a:moveTo>
                <a:lnTo>
                  <a:pt x="0" y="5"/>
                </a:lnTo>
                <a:lnTo>
                  <a:pt x="2" y="6"/>
                </a:lnTo>
                <a:lnTo>
                  <a:pt x="2" y="1"/>
                </a:lnTo>
                <a:lnTo>
                  <a:pt x="3" y="1"/>
                </a:lnTo>
                <a:lnTo>
                  <a:pt x="3" y="0"/>
                </a:lnTo>
                <a:close/>
              </a:path>
            </a:pathLst>
          </a:custGeom>
          <a:solidFill>
            <a:srgbClr val="40538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5" name="íšlîḍê">
            <a:extLst>
              <a:ext uri="{FF2B5EF4-FFF2-40B4-BE49-F238E27FC236}">
                <a16:creationId xmlns:a16="http://schemas.microsoft.com/office/drawing/2014/main" id="{6470D29B-B639-4F96-A85E-79EE54B1D5CA}"/>
              </a:ext>
            </a:extLst>
          </p:cNvPr>
          <p:cNvSpPr/>
          <p:nvPr/>
        </p:nvSpPr>
        <p:spPr bwMode="auto">
          <a:xfrm>
            <a:off x="6638083" y="1788929"/>
            <a:ext cx="6666" cy="13331"/>
          </a:xfrm>
          <a:custGeom>
            <a:avLst/>
            <a:gdLst>
              <a:gd name="T0" fmla="*/ 3 w 3"/>
              <a:gd name="T1" fmla="*/ 0 h 6"/>
              <a:gd name="T2" fmla="*/ 0 w 3"/>
              <a:gd name="T3" fmla="*/ 5 h 6"/>
              <a:gd name="T4" fmla="*/ 2 w 3"/>
              <a:gd name="T5" fmla="*/ 6 h 6"/>
              <a:gd name="T6" fmla="*/ 2 w 3"/>
              <a:gd name="T7" fmla="*/ 1 h 6"/>
              <a:gd name="T8" fmla="*/ 3 w 3"/>
              <a:gd name="T9" fmla="*/ 1 h 6"/>
              <a:gd name="T10" fmla="*/ 3 w 3"/>
              <a:gd name="T11" fmla="*/ 0 h 6"/>
            </a:gdLst>
            <a:ahLst/>
            <a:cxnLst>
              <a:cxn ang="0">
                <a:pos x="T0" y="T1"/>
              </a:cxn>
              <a:cxn ang="0">
                <a:pos x="T2" y="T3"/>
              </a:cxn>
              <a:cxn ang="0">
                <a:pos x="T4" y="T5"/>
              </a:cxn>
              <a:cxn ang="0">
                <a:pos x="T6" y="T7"/>
              </a:cxn>
              <a:cxn ang="0">
                <a:pos x="T8" y="T9"/>
              </a:cxn>
              <a:cxn ang="0">
                <a:pos x="T10" y="T11"/>
              </a:cxn>
            </a:cxnLst>
            <a:rect l="0" t="0" r="r" b="b"/>
            <a:pathLst>
              <a:path w="3" h="6">
                <a:moveTo>
                  <a:pt x="3" y="0"/>
                </a:moveTo>
                <a:lnTo>
                  <a:pt x="0" y="5"/>
                </a:lnTo>
                <a:lnTo>
                  <a:pt x="2" y="6"/>
                </a:lnTo>
                <a:lnTo>
                  <a:pt x="2" y="1"/>
                </a:lnTo>
                <a:lnTo>
                  <a:pt x="3" y="1"/>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6" name="ïṧḷîḍé">
            <a:extLst>
              <a:ext uri="{FF2B5EF4-FFF2-40B4-BE49-F238E27FC236}">
                <a16:creationId xmlns:a16="http://schemas.microsoft.com/office/drawing/2014/main" id="{54AE629A-04CD-49F3-AA17-2A031665A53E}"/>
              </a:ext>
            </a:extLst>
          </p:cNvPr>
          <p:cNvSpPr/>
          <p:nvPr/>
        </p:nvSpPr>
        <p:spPr bwMode="auto">
          <a:xfrm>
            <a:off x="6644749" y="1784485"/>
            <a:ext cx="13331" cy="6666"/>
          </a:xfrm>
          <a:custGeom>
            <a:avLst/>
            <a:gdLst>
              <a:gd name="T0" fmla="*/ 1 w 6"/>
              <a:gd name="T1" fmla="*/ 0 h 3"/>
              <a:gd name="T2" fmla="*/ 0 w 6"/>
              <a:gd name="T3" fmla="*/ 2 h 3"/>
              <a:gd name="T4" fmla="*/ 0 w 6"/>
              <a:gd name="T5" fmla="*/ 3 h 3"/>
              <a:gd name="T6" fmla="*/ 6 w 6"/>
              <a:gd name="T7" fmla="*/ 3 h 3"/>
              <a:gd name="T8" fmla="*/ 1 w 6"/>
              <a:gd name="T9" fmla="*/ 0 h 3"/>
            </a:gdLst>
            <a:ahLst/>
            <a:cxnLst>
              <a:cxn ang="0">
                <a:pos x="T0" y="T1"/>
              </a:cxn>
              <a:cxn ang="0">
                <a:pos x="T2" y="T3"/>
              </a:cxn>
              <a:cxn ang="0">
                <a:pos x="T4" y="T5"/>
              </a:cxn>
              <a:cxn ang="0">
                <a:pos x="T6" y="T7"/>
              </a:cxn>
              <a:cxn ang="0">
                <a:pos x="T8" y="T9"/>
              </a:cxn>
            </a:cxnLst>
            <a:rect l="0" t="0" r="r" b="b"/>
            <a:pathLst>
              <a:path w="6" h="3">
                <a:moveTo>
                  <a:pt x="1" y="0"/>
                </a:moveTo>
                <a:lnTo>
                  <a:pt x="0" y="2"/>
                </a:lnTo>
                <a:lnTo>
                  <a:pt x="0" y="3"/>
                </a:lnTo>
                <a:lnTo>
                  <a:pt x="6" y="3"/>
                </a:lnTo>
                <a:lnTo>
                  <a:pt x="1" y="0"/>
                </a:lnTo>
                <a:close/>
              </a:path>
            </a:pathLst>
          </a:custGeom>
          <a:solidFill>
            <a:srgbClr val="C6DA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7" name="îṣľïdè">
            <a:extLst>
              <a:ext uri="{FF2B5EF4-FFF2-40B4-BE49-F238E27FC236}">
                <a16:creationId xmlns:a16="http://schemas.microsoft.com/office/drawing/2014/main" id="{3A888C20-1005-415C-A811-141F7B2ADD77}"/>
              </a:ext>
            </a:extLst>
          </p:cNvPr>
          <p:cNvSpPr/>
          <p:nvPr/>
        </p:nvSpPr>
        <p:spPr bwMode="auto">
          <a:xfrm>
            <a:off x="6644749" y="1784485"/>
            <a:ext cx="13331" cy="6666"/>
          </a:xfrm>
          <a:custGeom>
            <a:avLst/>
            <a:gdLst>
              <a:gd name="T0" fmla="*/ 1 w 6"/>
              <a:gd name="T1" fmla="*/ 0 h 3"/>
              <a:gd name="T2" fmla="*/ 0 w 6"/>
              <a:gd name="T3" fmla="*/ 2 h 3"/>
              <a:gd name="T4" fmla="*/ 0 w 6"/>
              <a:gd name="T5" fmla="*/ 3 h 3"/>
              <a:gd name="T6" fmla="*/ 6 w 6"/>
              <a:gd name="T7" fmla="*/ 3 h 3"/>
              <a:gd name="T8" fmla="*/ 1 w 6"/>
              <a:gd name="T9" fmla="*/ 0 h 3"/>
            </a:gdLst>
            <a:ahLst/>
            <a:cxnLst>
              <a:cxn ang="0">
                <a:pos x="T0" y="T1"/>
              </a:cxn>
              <a:cxn ang="0">
                <a:pos x="T2" y="T3"/>
              </a:cxn>
              <a:cxn ang="0">
                <a:pos x="T4" y="T5"/>
              </a:cxn>
              <a:cxn ang="0">
                <a:pos x="T6" y="T7"/>
              </a:cxn>
              <a:cxn ang="0">
                <a:pos x="T8" y="T9"/>
              </a:cxn>
            </a:cxnLst>
            <a:rect l="0" t="0" r="r" b="b"/>
            <a:pathLst>
              <a:path w="6" h="3">
                <a:moveTo>
                  <a:pt x="1" y="0"/>
                </a:moveTo>
                <a:lnTo>
                  <a:pt x="0" y="2"/>
                </a:lnTo>
                <a:lnTo>
                  <a:pt x="0" y="3"/>
                </a:lnTo>
                <a:lnTo>
                  <a:pt x="6" y="3"/>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8" name="iṥ1íďé">
            <a:extLst>
              <a:ext uri="{FF2B5EF4-FFF2-40B4-BE49-F238E27FC236}">
                <a16:creationId xmlns:a16="http://schemas.microsoft.com/office/drawing/2014/main" id="{C03842E6-A9D7-457C-991B-A2CFF98120FE}"/>
              </a:ext>
            </a:extLst>
          </p:cNvPr>
          <p:cNvSpPr/>
          <p:nvPr/>
        </p:nvSpPr>
        <p:spPr bwMode="auto">
          <a:xfrm>
            <a:off x="6642527" y="1791151"/>
            <a:ext cx="2223" cy="13331"/>
          </a:xfrm>
          <a:custGeom>
            <a:avLst/>
            <a:gdLst>
              <a:gd name="T0" fmla="*/ 1 w 1"/>
              <a:gd name="T1" fmla="*/ 0 h 6"/>
              <a:gd name="T2" fmla="*/ 0 w 1"/>
              <a:gd name="T3" fmla="*/ 0 h 6"/>
              <a:gd name="T4" fmla="*/ 0 w 1"/>
              <a:gd name="T5" fmla="*/ 5 h 6"/>
              <a:gd name="T6" fmla="*/ 1 w 1"/>
              <a:gd name="T7" fmla="*/ 6 h 6"/>
              <a:gd name="T8" fmla="*/ 1 w 1"/>
              <a:gd name="T9" fmla="*/ 0 h 6"/>
            </a:gdLst>
            <a:ahLst/>
            <a:cxnLst>
              <a:cxn ang="0">
                <a:pos x="T0" y="T1"/>
              </a:cxn>
              <a:cxn ang="0">
                <a:pos x="T2" y="T3"/>
              </a:cxn>
              <a:cxn ang="0">
                <a:pos x="T4" y="T5"/>
              </a:cxn>
              <a:cxn ang="0">
                <a:pos x="T6" y="T7"/>
              </a:cxn>
              <a:cxn ang="0">
                <a:pos x="T8" y="T9"/>
              </a:cxn>
            </a:cxnLst>
            <a:rect l="0" t="0" r="r" b="b"/>
            <a:pathLst>
              <a:path w="1" h="6">
                <a:moveTo>
                  <a:pt x="1" y="0"/>
                </a:moveTo>
                <a:lnTo>
                  <a:pt x="0" y="0"/>
                </a:lnTo>
                <a:lnTo>
                  <a:pt x="0" y="5"/>
                </a:lnTo>
                <a:lnTo>
                  <a:pt x="1" y="6"/>
                </a:lnTo>
                <a:lnTo>
                  <a:pt x="1" y="0"/>
                </a:lnTo>
                <a:close/>
              </a:path>
            </a:pathLst>
          </a:custGeom>
          <a:solidFill>
            <a:srgbClr val="5E71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9" name="îŝḷídê">
            <a:extLst>
              <a:ext uri="{FF2B5EF4-FFF2-40B4-BE49-F238E27FC236}">
                <a16:creationId xmlns:a16="http://schemas.microsoft.com/office/drawing/2014/main" id="{31A487C9-18E2-4A16-82C0-FDA880802C07}"/>
              </a:ext>
            </a:extLst>
          </p:cNvPr>
          <p:cNvSpPr/>
          <p:nvPr/>
        </p:nvSpPr>
        <p:spPr bwMode="auto">
          <a:xfrm>
            <a:off x="6642527" y="1791151"/>
            <a:ext cx="2223" cy="13331"/>
          </a:xfrm>
          <a:custGeom>
            <a:avLst/>
            <a:gdLst>
              <a:gd name="T0" fmla="*/ 1 w 1"/>
              <a:gd name="T1" fmla="*/ 0 h 6"/>
              <a:gd name="T2" fmla="*/ 0 w 1"/>
              <a:gd name="T3" fmla="*/ 0 h 6"/>
              <a:gd name="T4" fmla="*/ 0 w 1"/>
              <a:gd name="T5" fmla="*/ 5 h 6"/>
              <a:gd name="T6" fmla="*/ 1 w 1"/>
              <a:gd name="T7" fmla="*/ 6 h 6"/>
              <a:gd name="T8" fmla="*/ 1 w 1"/>
              <a:gd name="T9" fmla="*/ 0 h 6"/>
            </a:gdLst>
            <a:ahLst/>
            <a:cxnLst>
              <a:cxn ang="0">
                <a:pos x="T0" y="T1"/>
              </a:cxn>
              <a:cxn ang="0">
                <a:pos x="T2" y="T3"/>
              </a:cxn>
              <a:cxn ang="0">
                <a:pos x="T4" y="T5"/>
              </a:cxn>
              <a:cxn ang="0">
                <a:pos x="T6" y="T7"/>
              </a:cxn>
              <a:cxn ang="0">
                <a:pos x="T8" y="T9"/>
              </a:cxn>
            </a:cxnLst>
            <a:rect l="0" t="0" r="r" b="b"/>
            <a:pathLst>
              <a:path w="1" h="6">
                <a:moveTo>
                  <a:pt x="1" y="0"/>
                </a:moveTo>
                <a:lnTo>
                  <a:pt x="0" y="0"/>
                </a:lnTo>
                <a:lnTo>
                  <a:pt x="0" y="5"/>
                </a:lnTo>
                <a:lnTo>
                  <a:pt x="1" y="6"/>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0" name="í$ľiďe">
            <a:extLst>
              <a:ext uri="{FF2B5EF4-FFF2-40B4-BE49-F238E27FC236}">
                <a16:creationId xmlns:a16="http://schemas.microsoft.com/office/drawing/2014/main" id="{9B4C28D3-4F17-4869-A520-64B81399E492}"/>
              </a:ext>
            </a:extLst>
          </p:cNvPr>
          <p:cNvSpPr/>
          <p:nvPr/>
        </p:nvSpPr>
        <p:spPr bwMode="auto">
          <a:xfrm>
            <a:off x="6644749" y="1791151"/>
            <a:ext cx="1048714" cy="719880"/>
          </a:xfrm>
          <a:custGeom>
            <a:avLst/>
            <a:gdLst>
              <a:gd name="T0" fmla="*/ 6 w 472"/>
              <a:gd name="T1" fmla="*/ 0 h 324"/>
              <a:gd name="T2" fmla="*/ 0 w 472"/>
              <a:gd name="T3" fmla="*/ 0 h 324"/>
              <a:gd name="T4" fmla="*/ 0 w 472"/>
              <a:gd name="T5" fmla="*/ 6 h 324"/>
              <a:gd name="T6" fmla="*/ 466 w 472"/>
              <a:gd name="T7" fmla="*/ 324 h 324"/>
              <a:gd name="T8" fmla="*/ 472 w 472"/>
              <a:gd name="T9" fmla="*/ 320 h 324"/>
              <a:gd name="T10" fmla="*/ 6 w 472"/>
              <a:gd name="T11" fmla="*/ 0 h 324"/>
            </a:gdLst>
            <a:ahLst/>
            <a:cxnLst>
              <a:cxn ang="0">
                <a:pos x="T0" y="T1"/>
              </a:cxn>
              <a:cxn ang="0">
                <a:pos x="T2" y="T3"/>
              </a:cxn>
              <a:cxn ang="0">
                <a:pos x="T4" y="T5"/>
              </a:cxn>
              <a:cxn ang="0">
                <a:pos x="T6" y="T7"/>
              </a:cxn>
              <a:cxn ang="0">
                <a:pos x="T8" y="T9"/>
              </a:cxn>
              <a:cxn ang="0">
                <a:pos x="T10" y="T11"/>
              </a:cxn>
            </a:cxnLst>
            <a:rect l="0" t="0" r="r" b="b"/>
            <a:pathLst>
              <a:path w="472" h="324">
                <a:moveTo>
                  <a:pt x="6" y="0"/>
                </a:moveTo>
                <a:lnTo>
                  <a:pt x="0" y="0"/>
                </a:lnTo>
                <a:lnTo>
                  <a:pt x="0" y="6"/>
                </a:lnTo>
                <a:lnTo>
                  <a:pt x="466" y="324"/>
                </a:lnTo>
                <a:lnTo>
                  <a:pt x="472" y="320"/>
                </a:lnTo>
                <a:lnTo>
                  <a:pt x="6" y="0"/>
                </a:lnTo>
                <a:close/>
              </a:path>
            </a:pathLst>
          </a:custGeom>
          <a:solidFill>
            <a:srgbClr val="BBD0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1" name="íşļïḍè">
            <a:extLst>
              <a:ext uri="{FF2B5EF4-FFF2-40B4-BE49-F238E27FC236}">
                <a16:creationId xmlns:a16="http://schemas.microsoft.com/office/drawing/2014/main" id="{F3E3D8FA-79EB-49DF-849F-66CFC9049254}"/>
              </a:ext>
            </a:extLst>
          </p:cNvPr>
          <p:cNvSpPr/>
          <p:nvPr/>
        </p:nvSpPr>
        <p:spPr bwMode="auto">
          <a:xfrm>
            <a:off x="6644749" y="1791151"/>
            <a:ext cx="1048714" cy="719880"/>
          </a:xfrm>
          <a:custGeom>
            <a:avLst/>
            <a:gdLst>
              <a:gd name="T0" fmla="*/ 6 w 472"/>
              <a:gd name="T1" fmla="*/ 0 h 324"/>
              <a:gd name="T2" fmla="*/ 0 w 472"/>
              <a:gd name="T3" fmla="*/ 0 h 324"/>
              <a:gd name="T4" fmla="*/ 0 w 472"/>
              <a:gd name="T5" fmla="*/ 6 h 324"/>
              <a:gd name="T6" fmla="*/ 466 w 472"/>
              <a:gd name="T7" fmla="*/ 324 h 324"/>
              <a:gd name="T8" fmla="*/ 472 w 472"/>
              <a:gd name="T9" fmla="*/ 320 h 324"/>
              <a:gd name="T10" fmla="*/ 6 w 472"/>
              <a:gd name="T11" fmla="*/ 0 h 324"/>
            </a:gdLst>
            <a:ahLst/>
            <a:cxnLst>
              <a:cxn ang="0">
                <a:pos x="T0" y="T1"/>
              </a:cxn>
              <a:cxn ang="0">
                <a:pos x="T2" y="T3"/>
              </a:cxn>
              <a:cxn ang="0">
                <a:pos x="T4" y="T5"/>
              </a:cxn>
              <a:cxn ang="0">
                <a:pos x="T6" y="T7"/>
              </a:cxn>
              <a:cxn ang="0">
                <a:pos x="T8" y="T9"/>
              </a:cxn>
              <a:cxn ang="0">
                <a:pos x="T10" y="T11"/>
              </a:cxn>
            </a:cxnLst>
            <a:rect l="0" t="0" r="r" b="b"/>
            <a:pathLst>
              <a:path w="472" h="324">
                <a:moveTo>
                  <a:pt x="6" y="0"/>
                </a:moveTo>
                <a:lnTo>
                  <a:pt x="0" y="0"/>
                </a:lnTo>
                <a:lnTo>
                  <a:pt x="0" y="6"/>
                </a:lnTo>
                <a:lnTo>
                  <a:pt x="466" y="324"/>
                </a:lnTo>
                <a:lnTo>
                  <a:pt x="472" y="32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2" name="íslíďê">
            <a:extLst>
              <a:ext uri="{FF2B5EF4-FFF2-40B4-BE49-F238E27FC236}">
                <a16:creationId xmlns:a16="http://schemas.microsoft.com/office/drawing/2014/main" id="{611D4A8A-0EB2-42F4-AEEB-EAF8CB9EFAF4}"/>
              </a:ext>
            </a:extLst>
          </p:cNvPr>
          <p:cNvSpPr/>
          <p:nvPr/>
        </p:nvSpPr>
        <p:spPr bwMode="auto">
          <a:xfrm>
            <a:off x="8742178" y="3222024"/>
            <a:ext cx="6666" cy="13331"/>
          </a:xfrm>
          <a:custGeom>
            <a:avLst/>
            <a:gdLst>
              <a:gd name="T0" fmla="*/ 0 w 3"/>
              <a:gd name="T1" fmla="*/ 5 h 6"/>
              <a:gd name="T2" fmla="*/ 0 w 3"/>
              <a:gd name="T3" fmla="*/ 5 h 6"/>
              <a:gd name="T4" fmla="*/ 0 w 3"/>
              <a:gd name="T5" fmla="*/ 6 h 6"/>
              <a:gd name="T6" fmla="*/ 0 w 3"/>
              <a:gd name="T7" fmla="*/ 5 h 6"/>
              <a:gd name="T8" fmla="*/ 0 w 3"/>
              <a:gd name="T9" fmla="*/ 0 h 6"/>
              <a:gd name="T10" fmla="*/ 0 w 3"/>
              <a:gd name="T11" fmla="*/ 5 h 6"/>
              <a:gd name="T12" fmla="*/ 3 w 3"/>
              <a:gd name="T13" fmla="*/ 2 h 6"/>
              <a:gd name="T14" fmla="*/ 0 w 3"/>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0" y="5"/>
                </a:moveTo>
                <a:lnTo>
                  <a:pt x="0" y="5"/>
                </a:lnTo>
                <a:lnTo>
                  <a:pt x="0" y="6"/>
                </a:lnTo>
                <a:lnTo>
                  <a:pt x="0" y="5"/>
                </a:lnTo>
                <a:close/>
                <a:moveTo>
                  <a:pt x="0" y="0"/>
                </a:moveTo>
                <a:lnTo>
                  <a:pt x="0" y="5"/>
                </a:lnTo>
                <a:lnTo>
                  <a:pt x="3" y="2"/>
                </a:lnTo>
                <a:lnTo>
                  <a:pt x="0" y="0"/>
                </a:lnTo>
                <a:close/>
              </a:path>
            </a:pathLst>
          </a:custGeom>
          <a:solidFill>
            <a:srgbClr val="40538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3" name="iṧ1ïdè">
            <a:extLst>
              <a:ext uri="{FF2B5EF4-FFF2-40B4-BE49-F238E27FC236}">
                <a16:creationId xmlns:a16="http://schemas.microsoft.com/office/drawing/2014/main" id="{7CE5A312-C988-428C-BD3B-FC8F6034D9F5}"/>
              </a:ext>
            </a:extLst>
          </p:cNvPr>
          <p:cNvSpPr/>
          <p:nvPr/>
        </p:nvSpPr>
        <p:spPr bwMode="auto">
          <a:xfrm>
            <a:off x="8742178" y="3222024"/>
            <a:ext cx="6666" cy="13331"/>
          </a:xfrm>
          <a:custGeom>
            <a:avLst/>
            <a:gdLst>
              <a:gd name="T0" fmla="*/ 0 w 3"/>
              <a:gd name="T1" fmla="*/ 5 h 6"/>
              <a:gd name="T2" fmla="*/ 0 w 3"/>
              <a:gd name="T3" fmla="*/ 5 h 6"/>
              <a:gd name="T4" fmla="*/ 0 w 3"/>
              <a:gd name="T5" fmla="*/ 6 h 6"/>
              <a:gd name="T6" fmla="*/ 0 w 3"/>
              <a:gd name="T7" fmla="*/ 5 h 6"/>
              <a:gd name="T8" fmla="*/ 0 w 3"/>
              <a:gd name="T9" fmla="*/ 0 h 6"/>
              <a:gd name="T10" fmla="*/ 0 w 3"/>
              <a:gd name="T11" fmla="*/ 5 h 6"/>
              <a:gd name="T12" fmla="*/ 3 w 3"/>
              <a:gd name="T13" fmla="*/ 2 h 6"/>
              <a:gd name="T14" fmla="*/ 0 w 3"/>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0" y="5"/>
                </a:moveTo>
                <a:lnTo>
                  <a:pt x="0" y="5"/>
                </a:lnTo>
                <a:lnTo>
                  <a:pt x="0" y="6"/>
                </a:lnTo>
                <a:lnTo>
                  <a:pt x="0" y="5"/>
                </a:lnTo>
                <a:moveTo>
                  <a:pt x="0" y="0"/>
                </a:moveTo>
                <a:lnTo>
                  <a:pt x="0" y="5"/>
                </a:lnTo>
                <a:lnTo>
                  <a:pt x="3"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4" name="ïşḻîdé">
            <a:extLst>
              <a:ext uri="{FF2B5EF4-FFF2-40B4-BE49-F238E27FC236}">
                <a16:creationId xmlns:a16="http://schemas.microsoft.com/office/drawing/2014/main" id="{DB2F1C03-4B84-4D1A-AF12-093266400290}"/>
              </a:ext>
            </a:extLst>
          </p:cNvPr>
          <p:cNvSpPr/>
          <p:nvPr/>
        </p:nvSpPr>
        <p:spPr bwMode="auto">
          <a:xfrm>
            <a:off x="8728847" y="3233133"/>
            <a:ext cx="13331" cy="4444"/>
          </a:xfrm>
          <a:custGeom>
            <a:avLst/>
            <a:gdLst>
              <a:gd name="T0" fmla="*/ 6 w 6"/>
              <a:gd name="T1" fmla="*/ 0 h 2"/>
              <a:gd name="T2" fmla="*/ 0 w 6"/>
              <a:gd name="T3" fmla="*/ 0 h 2"/>
              <a:gd name="T4" fmla="*/ 4 w 6"/>
              <a:gd name="T5" fmla="*/ 2 h 2"/>
              <a:gd name="T6" fmla="*/ 6 w 6"/>
              <a:gd name="T7" fmla="*/ 1 h 2"/>
              <a:gd name="T8" fmla="*/ 6 w 6"/>
              <a:gd name="T9" fmla="*/ 0 h 2"/>
            </a:gdLst>
            <a:ahLst/>
            <a:cxnLst>
              <a:cxn ang="0">
                <a:pos x="T0" y="T1"/>
              </a:cxn>
              <a:cxn ang="0">
                <a:pos x="T2" y="T3"/>
              </a:cxn>
              <a:cxn ang="0">
                <a:pos x="T4" y="T5"/>
              </a:cxn>
              <a:cxn ang="0">
                <a:pos x="T6" y="T7"/>
              </a:cxn>
              <a:cxn ang="0">
                <a:pos x="T8" y="T9"/>
              </a:cxn>
            </a:cxnLst>
            <a:rect l="0" t="0" r="r" b="b"/>
            <a:pathLst>
              <a:path w="6" h="2">
                <a:moveTo>
                  <a:pt x="6" y="0"/>
                </a:moveTo>
                <a:lnTo>
                  <a:pt x="0" y="0"/>
                </a:lnTo>
                <a:lnTo>
                  <a:pt x="4" y="2"/>
                </a:lnTo>
                <a:lnTo>
                  <a:pt x="6" y="1"/>
                </a:lnTo>
                <a:lnTo>
                  <a:pt x="6" y="0"/>
                </a:lnTo>
                <a:close/>
              </a:path>
            </a:pathLst>
          </a:custGeom>
          <a:solidFill>
            <a:srgbClr val="C6DA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5" name="iṥḷïḋe">
            <a:extLst>
              <a:ext uri="{FF2B5EF4-FFF2-40B4-BE49-F238E27FC236}">
                <a16:creationId xmlns:a16="http://schemas.microsoft.com/office/drawing/2014/main" id="{FC876412-5234-4104-B429-2437FA5FC24F}"/>
              </a:ext>
            </a:extLst>
          </p:cNvPr>
          <p:cNvSpPr/>
          <p:nvPr/>
        </p:nvSpPr>
        <p:spPr bwMode="auto">
          <a:xfrm>
            <a:off x="8728847" y="3233133"/>
            <a:ext cx="13331" cy="4444"/>
          </a:xfrm>
          <a:custGeom>
            <a:avLst/>
            <a:gdLst>
              <a:gd name="T0" fmla="*/ 6 w 6"/>
              <a:gd name="T1" fmla="*/ 0 h 2"/>
              <a:gd name="T2" fmla="*/ 0 w 6"/>
              <a:gd name="T3" fmla="*/ 0 h 2"/>
              <a:gd name="T4" fmla="*/ 4 w 6"/>
              <a:gd name="T5" fmla="*/ 2 h 2"/>
              <a:gd name="T6" fmla="*/ 6 w 6"/>
              <a:gd name="T7" fmla="*/ 1 h 2"/>
              <a:gd name="T8" fmla="*/ 6 w 6"/>
              <a:gd name="T9" fmla="*/ 0 h 2"/>
            </a:gdLst>
            <a:ahLst/>
            <a:cxnLst>
              <a:cxn ang="0">
                <a:pos x="T0" y="T1"/>
              </a:cxn>
              <a:cxn ang="0">
                <a:pos x="T2" y="T3"/>
              </a:cxn>
              <a:cxn ang="0">
                <a:pos x="T4" y="T5"/>
              </a:cxn>
              <a:cxn ang="0">
                <a:pos x="T6" y="T7"/>
              </a:cxn>
              <a:cxn ang="0">
                <a:pos x="T8" y="T9"/>
              </a:cxn>
            </a:cxnLst>
            <a:rect l="0" t="0" r="r" b="b"/>
            <a:pathLst>
              <a:path w="6" h="2">
                <a:moveTo>
                  <a:pt x="6" y="0"/>
                </a:moveTo>
                <a:lnTo>
                  <a:pt x="0" y="0"/>
                </a:lnTo>
                <a:lnTo>
                  <a:pt x="4" y="2"/>
                </a:lnTo>
                <a:lnTo>
                  <a:pt x="6" y="1"/>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6" name="iśļíḑe">
            <a:extLst>
              <a:ext uri="{FF2B5EF4-FFF2-40B4-BE49-F238E27FC236}">
                <a16:creationId xmlns:a16="http://schemas.microsoft.com/office/drawing/2014/main" id="{2B281B47-FFF9-4847-A70A-EAD72CB2396D}"/>
              </a:ext>
            </a:extLst>
          </p:cNvPr>
          <p:cNvSpPr/>
          <p:nvPr/>
        </p:nvSpPr>
        <p:spPr bwMode="auto">
          <a:xfrm>
            <a:off x="8742178" y="3219801"/>
            <a:ext cx="0" cy="13331"/>
          </a:xfrm>
          <a:custGeom>
            <a:avLst/>
            <a:gdLst>
              <a:gd name="T0" fmla="*/ 0 h 6"/>
              <a:gd name="T1" fmla="*/ 6 h 6"/>
              <a:gd name="T2" fmla="*/ 6 h 6"/>
              <a:gd name="T3" fmla="*/ 6 h 6"/>
              <a:gd name="T4" fmla="*/ 1 h 6"/>
              <a:gd name="T5" fmla="*/ 0 h 6"/>
            </a:gdLst>
            <a:ahLst/>
            <a:cxnLst>
              <a:cxn ang="0">
                <a:pos x="0" y="T0"/>
              </a:cxn>
              <a:cxn ang="0">
                <a:pos x="0" y="T1"/>
              </a:cxn>
              <a:cxn ang="0">
                <a:pos x="0" y="T2"/>
              </a:cxn>
              <a:cxn ang="0">
                <a:pos x="0" y="T3"/>
              </a:cxn>
              <a:cxn ang="0">
                <a:pos x="0" y="T4"/>
              </a:cxn>
              <a:cxn ang="0">
                <a:pos x="0" y="T5"/>
              </a:cxn>
            </a:cxnLst>
            <a:rect l="0" t="0" r="r" b="b"/>
            <a:pathLst>
              <a:path h="6">
                <a:moveTo>
                  <a:pt x="0" y="0"/>
                </a:moveTo>
                <a:lnTo>
                  <a:pt x="0" y="6"/>
                </a:lnTo>
                <a:lnTo>
                  <a:pt x="0" y="6"/>
                </a:lnTo>
                <a:lnTo>
                  <a:pt x="0" y="6"/>
                </a:lnTo>
                <a:lnTo>
                  <a:pt x="0" y="1"/>
                </a:lnTo>
                <a:lnTo>
                  <a:pt x="0" y="0"/>
                </a:lnTo>
                <a:close/>
              </a:path>
            </a:pathLst>
          </a:custGeom>
          <a:solidFill>
            <a:srgbClr val="5E71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7" name="ï$1îďê">
            <a:extLst>
              <a:ext uri="{FF2B5EF4-FFF2-40B4-BE49-F238E27FC236}">
                <a16:creationId xmlns:a16="http://schemas.microsoft.com/office/drawing/2014/main" id="{088FE53E-B2EA-43CC-BE05-A931642F24B0}"/>
              </a:ext>
            </a:extLst>
          </p:cNvPr>
          <p:cNvSpPr/>
          <p:nvPr/>
        </p:nvSpPr>
        <p:spPr bwMode="auto">
          <a:xfrm>
            <a:off x="8742178" y="3219801"/>
            <a:ext cx="0" cy="13331"/>
          </a:xfrm>
          <a:custGeom>
            <a:avLst/>
            <a:gdLst>
              <a:gd name="T0" fmla="*/ 0 h 6"/>
              <a:gd name="T1" fmla="*/ 6 h 6"/>
              <a:gd name="T2" fmla="*/ 6 h 6"/>
              <a:gd name="T3" fmla="*/ 6 h 6"/>
              <a:gd name="T4" fmla="*/ 1 h 6"/>
              <a:gd name="T5" fmla="*/ 0 h 6"/>
            </a:gdLst>
            <a:ahLst/>
            <a:cxnLst>
              <a:cxn ang="0">
                <a:pos x="0" y="T0"/>
              </a:cxn>
              <a:cxn ang="0">
                <a:pos x="0" y="T1"/>
              </a:cxn>
              <a:cxn ang="0">
                <a:pos x="0" y="T2"/>
              </a:cxn>
              <a:cxn ang="0">
                <a:pos x="0" y="T3"/>
              </a:cxn>
              <a:cxn ang="0">
                <a:pos x="0" y="T4"/>
              </a:cxn>
              <a:cxn ang="0">
                <a:pos x="0" y="T5"/>
              </a:cxn>
            </a:cxnLst>
            <a:rect l="0" t="0" r="r" b="b"/>
            <a:pathLst>
              <a:path h="6">
                <a:moveTo>
                  <a:pt x="0" y="0"/>
                </a:moveTo>
                <a:lnTo>
                  <a:pt x="0" y="6"/>
                </a:lnTo>
                <a:lnTo>
                  <a:pt x="0" y="6"/>
                </a:lnTo>
                <a:lnTo>
                  <a:pt x="0" y="6"/>
                </a:lnTo>
                <a:lnTo>
                  <a:pt x="0"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8" name="íṡḻïdè">
            <a:extLst>
              <a:ext uri="{FF2B5EF4-FFF2-40B4-BE49-F238E27FC236}">
                <a16:creationId xmlns:a16="http://schemas.microsoft.com/office/drawing/2014/main" id="{C52C8F12-7418-435A-8D10-7E63E06695EA}"/>
              </a:ext>
            </a:extLst>
          </p:cNvPr>
          <p:cNvSpPr/>
          <p:nvPr/>
        </p:nvSpPr>
        <p:spPr bwMode="auto">
          <a:xfrm>
            <a:off x="7693463" y="2511031"/>
            <a:ext cx="1048714" cy="722103"/>
          </a:xfrm>
          <a:custGeom>
            <a:avLst/>
            <a:gdLst>
              <a:gd name="T0" fmla="*/ 7 w 472"/>
              <a:gd name="T1" fmla="*/ 0 h 325"/>
              <a:gd name="T2" fmla="*/ 0 w 472"/>
              <a:gd name="T3" fmla="*/ 5 h 325"/>
              <a:gd name="T4" fmla="*/ 466 w 472"/>
              <a:gd name="T5" fmla="*/ 325 h 325"/>
              <a:gd name="T6" fmla="*/ 472 w 472"/>
              <a:gd name="T7" fmla="*/ 325 h 325"/>
              <a:gd name="T8" fmla="*/ 472 w 472"/>
              <a:gd name="T9" fmla="*/ 319 h 325"/>
              <a:gd name="T10" fmla="*/ 7 w 472"/>
              <a:gd name="T11" fmla="*/ 0 h 325"/>
            </a:gdLst>
            <a:ahLst/>
            <a:cxnLst>
              <a:cxn ang="0">
                <a:pos x="T0" y="T1"/>
              </a:cxn>
              <a:cxn ang="0">
                <a:pos x="T2" y="T3"/>
              </a:cxn>
              <a:cxn ang="0">
                <a:pos x="T4" y="T5"/>
              </a:cxn>
              <a:cxn ang="0">
                <a:pos x="T6" y="T7"/>
              </a:cxn>
              <a:cxn ang="0">
                <a:pos x="T8" y="T9"/>
              </a:cxn>
              <a:cxn ang="0">
                <a:pos x="T10" y="T11"/>
              </a:cxn>
            </a:cxnLst>
            <a:rect l="0" t="0" r="r" b="b"/>
            <a:pathLst>
              <a:path w="472" h="325">
                <a:moveTo>
                  <a:pt x="7" y="0"/>
                </a:moveTo>
                <a:lnTo>
                  <a:pt x="0" y="5"/>
                </a:lnTo>
                <a:lnTo>
                  <a:pt x="466" y="325"/>
                </a:lnTo>
                <a:lnTo>
                  <a:pt x="472" y="325"/>
                </a:lnTo>
                <a:lnTo>
                  <a:pt x="472" y="319"/>
                </a:lnTo>
                <a:lnTo>
                  <a:pt x="7" y="0"/>
                </a:lnTo>
                <a:close/>
              </a:path>
            </a:pathLst>
          </a:custGeom>
          <a:solidFill>
            <a:srgbClr val="BBD0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9" name="ïŝliḋe">
            <a:extLst>
              <a:ext uri="{FF2B5EF4-FFF2-40B4-BE49-F238E27FC236}">
                <a16:creationId xmlns:a16="http://schemas.microsoft.com/office/drawing/2014/main" id="{FF2FA574-A26B-44FA-8BCE-CBF68B3E105E}"/>
              </a:ext>
            </a:extLst>
          </p:cNvPr>
          <p:cNvSpPr/>
          <p:nvPr/>
        </p:nvSpPr>
        <p:spPr bwMode="auto">
          <a:xfrm>
            <a:off x="7693463" y="2511031"/>
            <a:ext cx="1048714" cy="722103"/>
          </a:xfrm>
          <a:custGeom>
            <a:avLst/>
            <a:gdLst>
              <a:gd name="T0" fmla="*/ 7 w 472"/>
              <a:gd name="T1" fmla="*/ 0 h 325"/>
              <a:gd name="T2" fmla="*/ 0 w 472"/>
              <a:gd name="T3" fmla="*/ 5 h 325"/>
              <a:gd name="T4" fmla="*/ 466 w 472"/>
              <a:gd name="T5" fmla="*/ 325 h 325"/>
              <a:gd name="T6" fmla="*/ 472 w 472"/>
              <a:gd name="T7" fmla="*/ 325 h 325"/>
              <a:gd name="T8" fmla="*/ 472 w 472"/>
              <a:gd name="T9" fmla="*/ 319 h 325"/>
              <a:gd name="T10" fmla="*/ 7 w 472"/>
              <a:gd name="T11" fmla="*/ 0 h 325"/>
            </a:gdLst>
            <a:ahLst/>
            <a:cxnLst>
              <a:cxn ang="0">
                <a:pos x="T0" y="T1"/>
              </a:cxn>
              <a:cxn ang="0">
                <a:pos x="T2" y="T3"/>
              </a:cxn>
              <a:cxn ang="0">
                <a:pos x="T4" y="T5"/>
              </a:cxn>
              <a:cxn ang="0">
                <a:pos x="T6" y="T7"/>
              </a:cxn>
              <a:cxn ang="0">
                <a:pos x="T8" y="T9"/>
              </a:cxn>
              <a:cxn ang="0">
                <a:pos x="T10" y="T11"/>
              </a:cxn>
            </a:cxnLst>
            <a:rect l="0" t="0" r="r" b="b"/>
            <a:pathLst>
              <a:path w="472" h="325">
                <a:moveTo>
                  <a:pt x="7" y="0"/>
                </a:moveTo>
                <a:lnTo>
                  <a:pt x="0" y="5"/>
                </a:lnTo>
                <a:lnTo>
                  <a:pt x="466" y="325"/>
                </a:lnTo>
                <a:lnTo>
                  <a:pt x="472" y="325"/>
                </a:lnTo>
                <a:lnTo>
                  <a:pt x="472" y="319"/>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0" name="iṧḻïďê">
            <a:extLst>
              <a:ext uri="{FF2B5EF4-FFF2-40B4-BE49-F238E27FC236}">
                <a16:creationId xmlns:a16="http://schemas.microsoft.com/office/drawing/2014/main" id="{CDDCFF21-3065-4BFD-A52D-2B11C57C9832}"/>
              </a:ext>
            </a:extLst>
          </p:cNvPr>
          <p:cNvSpPr/>
          <p:nvPr/>
        </p:nvSpPr>
        <p:spPr bwMode="auto">
          <a:xfrm>
            <a:off x="8742178" y="1788929"/>
            <a:ext cx="6666" cy="13331"/>
          </a:xfrm>
          <a:custGeom>
            <a:avLst/>
            <a:gdLst>
              <a:gd name="T0" fmla="*/ 0 w 3"/>
              <a:gd name="T1" fmla="*/ 0 h 6"/>
              <a:gd name="T2" fmla="*/ 0 w 3"/>
              <a:gd name="T3" fmla="*/ 1 h 6"/>
              <a:gd name="T4" fmla="*/ 0 w 3"/>
              <a:gd name="T5" fmla="*/ 1 h 6"/>
              <a:gd name="T6" fmla="*/ 0 w 3"/>
              <a:gd name="T7" fmla="*/ 6 h 6"/>
              <a:gd name="T8" fmla="*/ 3 w 3"/>
              <a:gd name="T9" fmla="*/ 5 h 6"/>
              <a:gd name="T10" fmla="*/ 0 w 3"/>
              <a:gd name="T11" fmla="*/ 0 h 6"/>
            </a:gdLst>
            <a:ahLst/>
            <a:cxnLst>
              <a:cxn ang="0">
                <a:pos x="T0" y="T1"/>
              </a:cxn>
              <a:cxn ang="0">
                <a:pos x="T2" y="T3"/>
              </a:cxn>
              <a:cxn ang="0">
                <a:pos x="T4" y="T5"/>
              </a:cxn>
              <a:cxn ang="0">
                <a:pos x="T6" y="T7"/>
              </a:cxn>
              <a:cxn ang="0">
                <a:pos x="T8" y="T9"/>
              </a:cxn>
              <a:cxn ang="0">
                <a:pos x="T10" y="T11"/>
              </a:cxn>
            </a:cxnLst>
            <a:rect l="0" t="0" r="r" b="b"/>
            <a:pathLst>
              <a:path w="3" h="6">
                <a:moveTo>
                  <a:pt x="0" y="0"/>
                </a:moveTo>
                <a:lnTo>
                  <a:pt x="0" y="1"/>
                </a:lnTo>
                <a:lnTo>
                  <a:pt x="0" y="1"/>
                </a:lnTo>
                <a:lnTo>
                  <a:pt x="0" y="6"/>
                </a:lnTo>
                <a:lnTo>
                  <a:pt x="3" y="5"/>
                </a:lnTo>
                <a:lnTo>
                  <a:pt x="0" y="0"/>
                </a:lnTo>
                <a:close/>
              </a:path>
            </a:pathLst>
          </a:custGeom>
          <a:solidFill>
            <a:srgbClr val="40538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1" name="îṥḻidé">
            <a:extLst>
              <a:ext uri="{FF2B5EF4-FFF2-40B4-BE49-F238E27FC236}">
                <a16:creationId xmlns:a16="http://schemas.microsoft.com/office/drawing/2014/main" id="{1C0E9920-6822-4079-AC21-2E26372D7740}"/>
              </a:ext>
            </a:extLst>
          </p:cNvPr>
          <p:cNvSpPr/>
          <p:nvPr/>
        </p:nvSpPr>
        <p:spPr bwMode="auto">
          <a:xfrm>
            <a:off x="8742178" y="1788929"/>
            <a:ext cx="6666" cy="13331"/>
          </a:xfrm>
          <a:custGeom>
            <a:avLst/>
            <a:gdLst>
              <a:gd name="T0" fmla="*/ 0 w 3"/>
              <a:gd name="T1" fmla="*/ 0 h 6"/>
              <a:gd name="T2" fmla="*/ 0 w 3"/>
              <a:gd name="T3" fmla="*/ 1 h 6"/>
              <a:gd name="T4" fmla="*/ 0 w 3"/>
              <a:gd name="T5" fmla="*/ 1 h 6"/>
              <a:gd name="T6" fmla="*/ 0 w 3"/>
              <a:gd name="T7" fmla="*/ 6 h 6"/>
              <a:gd name="T8" fmla="*/ 3 w 3"/>
              <a:gd name="T9" fmla="*/ 5 h 6"/>
              <a:gd name="T10" fmla="*/ 0 w 3"/>
              <a:gd name="T11" fmla="*/ 0 h 6"/>
            </a:gdLst>
            <a:ahLst/>
            <a:cxnLst>
              <a:cxn ang="0">
                <a:pos x="T0" y="T1"/>
              </a:cxn>
              <a:cxn ang="0">
                <a:pos x="T2" y="T3"/>
              </a:cxn>
              <a:cxn ang="0">
                <a:pos x="T4" y="T5"/>
              </a:cxn>
              <a:cxn ang="0">
                <a:pos x="T6" y="T7"/>
              </a:cxn>
              <a:cxn ang="0">
                <a:pos x="T8" y="T9"/>
              </a:cxn>
              <a:cxn ang="0">
                <a:pos x="T10" y="T11"/>
              </a:cxn>
            </a:cxnLst>
            <a:rect l="0" t="0" r="r" b="b"/>
            <a:pathLst>
              <a:path w="3" h="6">
                <a:moveTo>
                  <a:pt x="0" y="0"/>
                </a:moveTo>
                <a:lnTo>
                  <a:pt x="0" y="1"/>
                </a:lnTo>
                <a:lnTo>
                  <a:pt x="0" y="1"/>
                </a:lnTo>
                <a:lnTo>
                  <a:pt x="0" y="6"/>
                </a:lnTo>
                <a:lnTo>
                  <a:pt x="3" y="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2" name="íšlïďê">
            <a:extLst>
              <a:ext uri="{FF2B5EF4-FFF2-40B4-BE49-F238E27FC236}">
                <a16:creationId xmlns:a16="http://schemas.microsoft.com/office/drawing/2014/main" id="{7949D798-C0EE-4676-A134-314BC55B64DD}"/>
              </a:ext>
            </a:extLst>
          </p:cNvPr>
          <p:cNvSpPr/>
          <p:nvPr/>
        </p:nvSpPr>
        <p:spPr bwMode="auto">
          <a:xfrm>
            <a:off x="8728847" y="1784485"/>
            <a:ext cx="13331" cy="6666"/>
          </a:xfrm>
          <a:custGeom>
            <a:avLst/>
            <a:gdLst>
              <a:gd name="T0" fmla="*/ 4 w 6"/>
              <a:gd name="T1" fmla="*/ 0 h 3"/>
              <a:gd name="T2" fmla="*/ 0 w 6"/>
              <a:gd name="T3" fmla="*/ 3 h 3"/>
              <a:gd name="T4" fmla="*/ 6 w 6"/>
              <a:gd name="T5" fmla="*/ 3 h 3"/>
              <a:gd name="T6" fmla="*/ 6 w 6"/>
              <a:gd name="T7" fmla="*/ 2 h 3"/>
              <a:gd name="T8" fmla="*/ 4 w 6"/>
              <a:gd name="T9" fmla="*/ 0 h 3"/>
            </a:gdLst>
            <a:ahLst/>
            <a:cxnLst>
              <a:cxn ang="0">
                <a:pos x="T0" y="T1"/>
              </a:cxn>
              <a:cxn ang="0">
                <a:pos x="T2" y="T3"/>
              </a:cxn>
              <a:cxn ang="0">
                <a:pos x="T4" y="T5"/>
              </a:cxn>
              <a:cxn ang="0">
                <a:pos x="T6" y="T7"/>
              </a:cxn>
              <a:cxn ang="0">
                <a:pos x="T8" y="T9"/>
              </a:cxn>
            </a:cxnLst>
            <a:rect l="0" t="0" r="r" b="b"/>
            <a:pathLst>
              <a:path w="6" h="3">
                <a:moveTo>
                  <a:pt x="4" y="0"/>
                </a:moveTo>
                <a:lnTo>
                  <a:pt x="0" y="3"/>
                </a:lnTo>
                <a:lnTo>
                  <a:pt x="6" y="3"/>
                </a:lnTo>
                <a:lnTo>
                  <a:pt x="6" y="2"/>
                </a:lnTo>
                <a:lnTo>
                  <a:pt x="4" y="0"/>
                </a:lnTo>
                <a:close/>
              </a:path>
            </a:pathLst>
          </a:custGeom>
          <a:solidFill>
            <a:srgbClr val="C6DA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3" name="íś1iḋé">
            <a:extLst>
              <a:ext uri="{FF2B5EF4-FFF2-40B4-BE49-F238E27FC236}">
                <a16:creationId xmlns:a16="http://schemas.microsoft.com/office/drawing/2014/main" id="{1756AE48-556E-4EE7-99D9-D35E89D86725}"/>
              </a:ext>
            </a:extLst>
          </p:cNvPr>
          <p:cNvSpPr/>
          <p:nvPr/>
        </p:nvSpPr>
        <p:spPr bwMode="auto">
          <a:xfrm>
            <a:off x="8728847" y="1784485"/>
            <a:ext cx="13331" cy="6666"/>
          </a:xfrm>
          <a:custGeom>
            <a:avLst/>
            <a:gdLst>
              <a:gd name="T0" fmla="*/ 4 w 6"/>
              <a:gd name="T1" fmla="*/ 0 h 3"/>
              <a:gd name="T2" fmla="*/ 0 w 6"/>
              <a:gd name="T3" fmla="*/ 3 h 3"/>
              <a:gd name="T4" fmla="*/ 6 w 6"/>
              <a:gd name="T5" fmla="*/ 3 h 3"/>
              <a:gd name="T6" fmla="*/ 6 w 6"/>
              <a:gd name="T7" fmla="*/ 2 h 3"/>
              <a:gd name="T8" fmla="*/ 4 w 6"/>
              <a:gd name="T9" fmla="*/ 0 h 3"/>
            </a:gdLst>
            <a:ahLst/>
            <a:cxnLst>
              <a:cxn ang="0">
                <a:pos x="T0" y="T1"/>
              </a:cxn>
              <a:cxn ang="0">
                <a:pos x="T2" y="T3"/>
              </a:cxn>
              <a:cxn ang="0">
                <a:pos x="T4" y="T5"/>
              </a:cxn>
              <a:cxn ang="0">
                <a:pos x="T6" y="T7"/>
              </a:cxn>
              <a:cxn ang="0">
                <a:pos x="T8" y="T9"/>
              </a:cxn>
            </a:cxnLst>
            <a:rect l="0" t="0" r="r" b="b"/>
            <a:pathLst>
              <a:path w="6" h="3">
                <a:moveTo>
                  <a:pt x="4" y="0"/>
                </a:moveTo>
                <a:lnTo>
                  <a:pt x="0" y="3"/>
                </a:lnTo>
                <a:lnTo>
                  <a:pt x="6" y="3"/>
                </a:lnTo>
                <a:lnTo>
                  <a:pt x="6" y="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4" name="ï$ľîdé">
            <a:extLst>
              <a:ext uri="{FF2B5EF4-FFF2-40B4-BE49-F238E27FC236}">
                <a16:creationId xmlns:a16="http://schemas.microsoft.com/office/drawing/2014/main" id="{D381C1B6-1CC0-49D3-8C53-69437FD967AA}"/>
              </a:ext>
            </a:extLst>
          </p:cNvPr>
          <p:cNvSpPr/>
          <p:nvPr/>
        </p:nvSpPr>
        <p:spPr bwMode="auto">
          <a:xfrm>
            <a:off x="8742178" y="1791151"/>
            <a:ext cx="0" cy="13331"/>
          </a:xfrm>
          <a:custGeom>
            <a:avLst/>
            <a:gdLst>
              <a:gd name="T0" fmla="*/ 0 h 6"/>
              <a:gd name="T1" fmla="*/ 0 h 6"/>
              <a:gd name="T2" fmla="*/ 6 h 6"/>
              <a:gd name="T3" fmla="*/ 5 h 6"/>
              <a:gd name="T4" fmla="*/ 0 h 6"/>
            </a:gdLst>
            <a:ahLst/>
            <a:cxnLst>
              <a:cxn ang="0">
                <a:pos x="0" y="T0"/>
              </a:cxn>
              <a:cxn ang="0">
                <a:pos x="0" y="T1"/>
              </a:cxn>
              <a:cxn ang="0">
                <a:pos x="0" y="T2"/>
              </a:cxn>
              <a:cxn ang="0">
                <a:pos x="0" y="T3"/>
              </a:cxn>
              <a:cxn ang="0">
                <a:pos x="0" y="T4"/>
              </a:cxn>
            </a:cxnLst>
            <a:rect l="0" t="0" r="r" b="b"/>
            <a:pathLst>
              <a:path h="6">
                <a:moveTo>
                  <a:pt x="0" y="0"/>
                </a:moveTo>
                <a:lnTo>
                  <a:pt x="0" y="0"/>
                </a:lnTo>
                <a:lnTo>
                  <a:pt x="0" y="6"/>
                </a:lnTo>
                <a:lnTo>
                  <a:pt x="0" y="5"/>
                </a:lnTo>
                <a:lnTo>
                  <a:pt x="0" y="0"/>
                </a:lnTo>
                <a:close/>
              </a:path>
            </a:pathLst>
          </a:custGeom>
          <a:solidFill>
            <a:srgbClr val="5E71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5" name="ïS1îḋê">
            <a:extLst>
              <a:ext uri="{FF2B5EF4-FFF2-40B4-BE49-F238E27FC236}">
                <a16:creationId xmlns:a16="http://schemas.microsoft.com/office/drawing/2014/main" id="{5B713E8D-38E7-4E45-9DAC-E77640CD6AF3}"/>
              </a:ext>
            </a:extLst>
          </p:cNvPr>
          <p:cNvSpPr/>
          <p:nvPr/>
        </p:nvSpPr>
        <p:spPr bwMode="auto">
          <a:xfrm>
            <a:off x="8742178" y="1791151"/>
            <a:ext cx="0" cy="13331"/>
          </a:xfrm>
          <a:custGeom>
            <a:avLst/>
            <a:gdLst>
              <a:gd name="T0" fmla="*/ 0 h 6"/>
              <a:gd name="T1" fmla="*/ 0 h 6"/>
              <a:gd name="T2" fmla="*/ 6 h 6"/>
              <a:gd name="T3" fmla="*/ 5 h 6"/>
              <a:gd name="T4" fmla="*/ 0 h 6"/>
            </a:gdLst>
            <a:ahLst/>
            <a:cxnLst>
              <a:cxn ang="0">
                <a:pos x="0" y="T0"/>
              </a:cxn>
              <a:cxn ang="0">
                <a:pos x="0" y="T1"/>
              </a:cxn>
              <a:cxn ang="0">
                <a:pos x="0" y="T2"/>
              </a:cxn>
              <a:cxn ang="0">
                <a:pos x="0" y="T3"/>
              </a:cxn>
              <a:cxn ang="0">
                <a:pos x="0" y="T4"/>
              </a:cxn>
            </a:cxnLst>
            <a:rect l="0" t="0" r="r" b="b"/>
            <a:pathLst>
              <a:path h="6">
                <a:moveTo>
                  <a:pt x="0" y="0"/>
                </a:moveTo>
                <a:lnTo>
                  <a:pt x="0" y="0"/>
                </a:lnTo>
                <a:lnTo>
                  <a:pt x="0" y="6"/>
                </a:lnTo>
                <a:lnTo>
                  <a:pt x="0" y="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6" name="isliďè">
            <a:extLst>
              <a:ext uri="{FF2B5EF4-FFF2-40B4-BE49-F238E27FC236}">
                <a16:creationId xmlns:a16="http://schemas.microsoft.com/office/drawing/2014/main" id="{A170E6CD-929D-4FE2-9C02-C9C0B5BDFEE5}"/>
              </a:ext>
            </a:extLst>
          </p:cNvPr>
          <p:cNvSpPr/>
          <p:nvPr/>
        </p:nvSpPr>
        <p:spPr bwMode="auto">
          <a:xfrm>
            <a:off x="7693463" y="1791151"/>
            <a:ext cx="1048714" cy="719880"/>
          </a:xfrm>
          <a:custGeom>
            <a:avLst/>
            <a:gdLst>
              <a:gd name="T0" fmla="*/ 472 w 472"/>
              <a:gd name="T1" fmla="*/ 0 h 324"/>
              <a:gd name="T2" fmla="*/ 466 w 472"/>
              <a:gd name="T3" fmla="*/ 0 h 324"/>
              <a:gd name="T4" fmla="*/ 0 w 472"/>
              <a:gd name="T5" fmla="*/ 320 h 324"/>
              <a:gd name="T6" fmla="*/ 7 w 472"/>
              <a:gd name="T7" fmla="*/ 324 h 324"/>
              <a:gd name="T8" fmla="*/ 472 w 472"/>
              <a:gd name="T9" fmla="*/ 6 h 324"/>
              <a:gd name="T10" fmla="*/ 472 w 472"/>
              <a:gd name="T11" fmla="*/ 0 h 324"/>
            </a:gdLst>
            <a:ahLst/>
            <a:cxnLst>
              <a:cxn ang="0">
                <a:pos x="T0" y="T1"/>
              </a:cxn>
              <a:cxn ang="0">
                <a:pos x="T2" y="T3"/>
              </a:cxn>
              <a:cxn ang="0">
                <a:pos x="T4" y="T5"/>
              </a:cxn>
              <a:cxn ang="0">
                <a:pos x="T6" y="T7"/>
              </a:cxn>
              <a:cxn ang="0">
                <a:pos x="T8" y="T9"/>
              </a:cxn>
              <a:cxn ang="0">
                <a:pos x="T10" y="T11"/>
              </a:cxn>
            </a:cxnLst>
            <a:rect l="0" t="0" r="r" b="b"/>
            <a:pathLst>
              <a:path w="472" h="324">
                <a:moveTo>
                  <a:pt x="472" y="0"/>
                </a:moveTo>
                <a:lnTo>
                  <a:pt x="466" y="0"/>
                </a:lnTo>
                <a:lnTo>
                  <a:pt x="0" y="320"/>
                </a:lnTo>
                <a:lnTo>
                  <a:pt x="7" y="324"/>
                </a:lnTo>
                <a:lnTo>
                  <a:pt x="472" y="6"/>
                </a:lnTo>
                <a:lnTo>
                  <a:pt x="472" y="0"/>
                </a:lnTo>
                <a:close/>
              </a:path>
            </a:pathLst>
          </a:custGeom>
          <a:solidFill>
            <a:srgbClr val="BBD0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7" name="ïṡlíḑè">
            <a:extLst>
              <a:ext uri="{FF2B5EF4-FFF2-40B4-BE49-F238E27FC236}">
                <a16:creationId xmlns:a16="http://schemas.microsoft.com/office/drawing/2014/main" id="{BDCE79C8-B8CB-4686-B482-3FC8E61389BC}"/>
              </a:ext>
            </a:extLst>
          </p:cNvPr>
          <p:cNvSpPr/>
          <p:nvPr/>
        </p:nvSpPr>
        <p:spPr bwMode="auto">
          <a:xfrm>
            <a:off x="7693463" y="1791151"/>
            <a:ext cx="1048714" cy="719880"/>
          </a:xfrm>
          <a:custGeom>
            <a:avLst/>
            <a:gdLst>
              <a:gd name="T0" fmla="*/ 472 w 472"/>
              <a:gd name="T1" fmla="*/ 0 h 324"/>
              <a:gd name="T2" fmla="*/ 466 w 472"/>
              <a:gd name="T3" fmla="*/ 0 h 324"/>
              <a:gd name="T4" fmla="*/ 0 w 472"/>
              <a:gd name="T5" fmla="*/ 320 h 324"/>
              <a:gd name="T6" fmla="*/ 7 w 472"/>
              <a:gd name="T7" fmla="*/ 324 h 324"/>
              <a:gd name="T8" fmla="*/ 472 w 472"/>
              <a:gd name="T9" fmla="*/ 6 h 324"/>
              <a:gd name="T10" fmla="*/ 472 w 472"/>
              <a:gd name="T11" fmla="*/ 0 h 324"/>
            </a:gdLst>
            <a:ahLst/>
            <a:cxnLst>
              <a:cxn ang="0">
                <a:pos x="T0" y="T1"/>
              </a:cxn>
              <a:cxn ang="0">
                <a:pos x="T2" y="T3"/>
              </a:cxn>
              <a:cxn ang="0">
                <a:pos x="T4" y="T5"/>
              </a:cxn>
              <a:cxn ang="0">
                <a:pos x="T6" y="T7"/>
              </a:cxn>
              <a:cxn ang="0">
                <a:pos x="T8" y="T9"/>
              </a:cxn>
              <a:cxn ang="0">
                <a:pos x="T10" y="T11"/>
              </a:cxn>
            </a:cxnLst>
            <a:rect l="0" t="0" r="r" b="b"/>
            <a:pathLst>
              <a:path w="472" h="324">
                <a:moveTo>
                  <a:pt x="472" y="0"/>
                </a:moveTo>
                <a:lnTo>
                  <a:pt x="466" y="0"/>
                </a:lnTo>
                <a:lnTo>
                  <a:pt x="0" y="320"/>
                </a:lnTo>
                <a:lnTo>
                  <a:pt x="7" y="324"/>
                </a:lnTo>
                <a:lnTo>
                  <a:pt x="472" y="6"/>
                </a:lnTo>
                <a:lnTo>
                  <a:pt x="47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8" name="iṧḻíďê">
            <a:extLst>
              <a:ext uri="{FF2B5EF4-FFF2-40B4-BE49-F238E27FC236}">
                <a16:creationId xmlns:a16="http://schemas.microsoft.com/office/drawing/2014/main" id="{49C0DD9A-F2CD-4656-A650-4EE59281DFC4}"/>
              </a:ext>
            </a:extLst>
          </p:cNvPr>
          <p:cNvSpPr/>
          <p:nvPr/>
        </p:nvSpPr>
        <p:spPr bwMode="auto">
          <a:xfrm>
            <a:off x="6638083" y="3222024"/>
            <a:ext cx="6666" cy="13331"/>
          </a:xfrm>
          <a:custGeom>
            <a:avLst/>
            <a:gdLst>
              <a:gd name="T0" fmla="*/ 3 w 3"/>
              <a:gd name="T1" fmla="*/ 5 h 6"/>
              <a:gd name="T2" fmla="*/ 2 w 3"/>
              <a:gd name="T3" fmla="*/ 5 h 6"/>
              <a:gd name="T4" fmla="*/ 3 w 3"/>
              <a:gd name="T5" fmla="*/ 6 h 6"/>
              <a:gd name="T6" fmla="*/ 3 w 3"/>
              <a:gd name="T7" fmla="*/ 5 h 6"/>
              <a:gd name="T8" fmla="*/ 2 w 3"/>
              <a:gd name="T9" fmla="*/ 0 h 6"/>
              <a:gd name="T10" fmla="*/ 0 w 3"/>
              <a:gd name="T11" fmla="*/ 2 h 6"/>
              <a:gd name="T12" fmla="*/ 2 w 3"/>
              <a:gd name="T13" fmla="*/ 5 h 6"/>
              <a:gd name="T14" fmla="*/ 2 w 3"/>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3" y="5"/>
                </a:moveTo>
                <a:lnTo>
                  <a:pt x="2" y="5"/>
                </a:lnTo>
                <a:lnTo>
                  <a:pt x="3" y="6"/>
                </a:lnTo>
                <a:lnTo>
                  <a:pt x="3" y="5"/>
                </a:lnTo>
                <a:close/>
                <a:moveTo>
                  <a:pt x="2" y="0"/>
                </a:moveTo>
                <a:lnTo>
                  <a:pt x="0" y="2"/>
                </a:lnTo>
                <a:lnTo>
                  <a:pt x="2" y="5"/>
                </a:lnTo>
                <a:lnTo>
                  <a:pt x="2" y="0"/>
                </a:lnTo>
                <a:close/>
              </a:path>
            </a:pathLst>
          </a:custGeom>
          <a:solidFill>
            <a:srgbClr val="40538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9" name="ïšļídé">
            <a:extLst>
              <a:ext uri="{FF2B5EF4-FFF2-40B4-BE49-F238E27FC236}">
                <a16:creationId xmlns:a16="http://schemas.microsoft.com/office/drawing/2014/main" id="{E75A345F-54CB-4D7A-B3F6-8CB691DAE94F}"/>
              </a:ext>
            </a:extLst>
          </p:cNvPr>
          <p:cNvSpPr/>
          <p:nvPr/>
        </p:nvSpPr>
        <p:spPr bwMode="auto">
          <a:xfrm>
            <a:off x="6638083" y="3222024"/>
            <a:ext cx="6666" cy="13331"/>
          </a:xfrm>
          <a:custGeom>
            <a:avLst/>
            <a:gdLst>
              <a:gd name="T0" fmla="*/ 3 w 3"/>
              <a:gd name="T1" fmla="*/ 5 h 6"/>
              <a:gd name="T2" fmla="*/ 2 w 3"/>
              <a:gd name="T3" fmla="*/ 5 h 6"/>
              <a:gd name="T4" fmla="*/ 3 w 3"/>
              <a:gd name="T5" fmla="*/ 6 h 6"/>
              <a:gd name="T6" fmla="*/ 3 w 3"/>
              <a:gd name="T7" fmla="*/ 5 h 6"/>
              <a:gd name="T8" fmla="*/ 2 w 3"/>
              <a:gd name="T9" fmla="*/ 0 h 6"/>
              <a:gd name="T10" fmla="*/ 0 w 3"/>
              <a:gd name="T11" fmla="*/ 2 h 6"/>
              <a:gd name="T12" fmla="*/ 2 w 3"/>
              <a:gd name="T13" fmla="*/ 5 h 6"/>
              <a:gd name="T14" fmla="*/ 2 w 3"/>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3" y="5"/>
                </a:moveTo>
                <a:lnTo>
                  <a:pt x="2" y="5"/>
                </a:lnTo>
                <a:lnTo>
                  <a:pt x="3" y="6"/>
                </a:lnTo>
                <a:lnTo>
                  <a:pt x="3" y="5"/>
                </a:lnTo>
                <a:moveTo>
                  <a:pt x="2" y="0"/>
                </a:moveTo>
                <a:lnTo>
                  <a:pt x="0" y="2"/>
                </a:lnTo>
                <a:lnTo>
                  <a:pt x="2" y="5"/>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0" name="îsļíḋe">
            <a:extLst>
              <a:ext uri="{FF2B5EF4-FFF2-40B4-BE49-F238E27FC236}">
                <a16:creationId xmlns:a16="http://schemas.microsoft.com/office/drawing/2014/main" id="{DC47702F-C408-459E-8E2D-BC1DBA53D5F9}"/>
              </a:ext>
            </a:extLst>
          </p:cNvPr>
          <p:cNvSpPr/>
          <p:nvPr/>
        </p:nvSpPr>
        <p:spPr bwMode="auto">
          <a:xfrm>
            <a:off x="6644749" y="3233133"/>
            <a:ext cx="13331" cy="4444"/>
          </a:xfrm>
          <a:custGeom>
            <a:avLst/>
            <a:gdLst>
              <a:gd name="T0" fmla="*/ 6 w 6"/>
              <a:gd name="T1" fmla="*/ 0 h 2"/>
              <a:gd name="T2" fmla="*/ 0 w 6"/>
              <a:gd name="T3" fmla="*/ 0 h 2"/>
              <a:gd name="T4" fmla="*/ 0 w 6"/>
              <a:gd name="T5" fmla="*/ 1 h 2"/>
              <a:gd name="T6" fmla="*/ 1 w 6"/>
              <a:gd name="T7" fmla="*/ 2 h 2"/>
              <a:gd name="T8" fmla="*/ 6 w 6"/>
              <a:gd name="T9" fmla="*/ 0 h 2"/>
            </a:gdLst>
            <a:ahLst/>
            <a:cxnLst>
              <a:cxn ang="0">
                <a:pos x="T0" y="T1"/>
              </a:cxn>
              <a:cxn ang="0">
                <a:pos x="T2" y="T3"/>
              </a:cxn>
              <a:cxn ang="0">
                <a:pos x="T4" y="T5"/>
              </a:cxn>
              <a:cxn ang="0">
                <a:pos x="T6" y="T7"/>
              </a:cxn>
              <a:cxn ang="0">
                <a:pos x="T8" y="T9"/>
              </a:cxn>
            </a:cxnLst>
            <a:rect l="0" t="0" r="r" b="b"/>
            <a:pathLst>
              <a:path w="6" h="2">
                <a:moveTo>
                  <a:pt x="6" y="0"/>
                </a:moveTo>
                <a:lnTo>
                  <a:pt x="0" y="0"/>
                </a:lnTo>
                <a:lnTo>
                  <a:pt x="0" y="1"/>
                </a:lnTo>
                <a:lnTo>
                  <a:pt x="1" y="2"/>
                </a:lnTo>
                <a:lnTo>
                  <a:pt x="6" y="0"/>
                </a:lnTo>
                <a:close/>
              </a:path>
            </a:pathLst>
          </a:custGeom>
          <a:solidFill>
            <a:srgbClr val="C6DA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1" name="íŝļîḓé">
            <a:extLst>
              <a:ext uri="{FF2B5EF4-FFF2-40B4-BE49-F238E27FC236}">
                <a16:creationId xmlns:a16="http://schemas.microsoft.com/office/drawing/2014/main" id="{81B24714-C3A3-4E7D-8DE5-4D50695CE758}"/>
              </a:ext>
            </a:extLst>
          </p:cNvPr>
          <p:cNvSpPr/>
          <p:nvPr/>
        </p:nvSpPr>
        <p:spPr bwMode="auto">
          <a:xfrm>
            <a:off x="6644749" y="3233133"/>
            <a:ext cx="13331" cy="4444"/>
          </a:xfrm>
          <a:custGeom>
            <a:avLst/>
            <a:gdLst>
              <a:gd name="T0" fmla="*/ 6 w 6"/>
              <a:gd name="T1" fmla="*/ 0 h 2"/>
              <a:gd name="T2" fmla="*/ 0 w 6"/>
              <a:gd name="T3" fmla="*/ 0 h 2"/>
              <a:gd name="T4" fmla="*/ 0 w 6"/>
              <a:gd name="T5" fmla="*/ 1 h 2"/>
              <a:gd name="T6" fmla="*/ 1 w 6"/>
              <a:gd name="T7" fmla="*/ 2 h 2"/>
              <a:gd name="T8" fmla="*/ 6 w 6"/>
              <a:gd name="T9" fmla="*/ 0 h 2"/>
            </a:gdLst>
            <a:ahLst/>
            <a:cxnLst>
              <a:cxn ang="0">
                <a:pos x="T0" y="T1"/>
              </a:cxn>
              <a:cxn ang="0">
                <a:pos x="T2" y="T3"/>
              </a:cxn>
              <a:cxn ang="0">
                <a:pos x="T4" y="T5"/>
              </a:cxn>
              <a:cxn ang="0">
                <a:pos x="T6" y="T7"/>
              </a:cxn>
              <a:cxn ang="0">
                <a:pos x="T8" y="T9"/>
              </a:cxn>
            </a:cxnLst>
            <a:rect l="0" t="0" r="r" b="b"/>
            <a:pathLst>
              <a:path w="6" h="2">
                <a:moveTo>
                  <a:pt x="6" y="0"/>
                </a:moveTo>
                <a:lnTo>
                  <a:pt x="0" y="0"/>
                </a:lnTo>
                <a:lnTo>
                  <a:pt x="0" y="1"/>
                </a:lnTo>
                <a:lnTo>
                  <a:pt x="1" y="2"/>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2" name="î$lîḋê">
            <a:extLst>
              <a:ext uri="{FF2B5EF4-FFF2-40B4-BE49-F238E27FC236}">
                <a16:creationId xmlns:a16="http://schemas.microsoft.com/office/drawing/2014/main" id="{12FB0656-D643-4A28-AC83-019D1F61563F}"/>
              </a:ext>
            </a:extLst>
          </p:cNvPr>
          <p:cNvSpPr/>
          <p:nvPr/>
        </p:nvSpPr>
        <p:spPr bwMode="auto">
          <a:xfrm>
            <a:off x="6642527" y="3219801"/>
            <a:ext cx="2223" cy="13331"/>
          </a:xfrm>
          <a:custGeom>
            <a:avLst/>
            <a:gdLst>
              <a:gd name="T0" fmla="*/ 1 w 1"/>
              <a:gd name="T1" fmla="*/ 0 h 6"/>
              <a:gd name="T2" fmla="*/ 0 w 1"/>
              <a:gd name="T3" fmla="*/ 1 h 6"/>
              <a:gd name="T4" fmla="*/ 0 w 1"/>
              <a:gd name="T5" fmla="*/ 6 h 6"/>
              <a:gd name="T6" fmla="*/ 0 w 1"/>
              <a:gd name="T7" fmla="*/ 6 h 6"/>
              <a:gd name="T8" fmla="*/ 1 w 1"/>
              <a:gd name="T9" fmla="*/ 6 h 6"/>
              <a:gd name="T10" fmla="*/ 1 w 1"/>
              <a:gd name="T11" fmla="*/ 0 h 6"/>
            </a:gdLst>
            <a:ahLst/>
            <a:cxnLst>
              <a:cxn ang="0">
                <a:pos x="T0" y="T1"/>
              </a:cxn>
              <a:cxn ang="0">
                <a:pos x="T2" y="T3"/>
              </a:cxn>
              <a:cxn ang="0">
                <a:pos x="T4" y="T5"/>
              </a:cxn>
              <a:cxn ang="0">
                <a:pos x="T6" y="T7"/>
              </a:cxn>
              <a:cxn ang="0">
                <a:pos x="T8" y="T9"/>
              </a:cxn>
              <a:cxn ang="0">
                <a:pos x="T10" y="T11"/>
              </a:cxn>
            </a:cxnLst>
            <a:rect l="0" t="0" r="r" b="b"/>
            <a:pathLst>
              <a:path w="1" h="6">
                <a:moveTo>
                  <a:pt x="1" y="0"/>
                </a:moveTo>
                <a:lnTo>
                  <a:pt x="0" y="1"/>
                </a:lnTo>
                <a:lnTo>
                  <a:pt x="0" y="6"/>
                </a:lnTo>
                <a:lnTo>
                  <a:pt x="0" y="6"/>
                </a:lnTo>
                <a:lnTo>
                  <a:pt x="1" y="6"/>
                </a:lnTo>
                <a:lnTo>
                  <a:pt x="1" y="0"/>
                </a:lnTo>
                <a:close/>
              </a:path>
            </a:pathLst>
          </a:custGeom>
          <a:solidFill>
            <a:srgbClr val="5E71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3" name="íṡļiḑe">
            <a:extLst>
              <a:ext uri="{FF2B5EF4-FFF2-40B4-BE49-F238E27FC236}">
                <a16:creationId xmlns:a16="http://schemas.microsoft.com/office/drawing/2014/main" id="{FE18D933-B7B3-404B-9EF1-FF4BA413A7F2}"/>
              </a:ext>
            </a:extLst>
          </p:cNvPr>
          <p:cNvSpPr/>
          <p:nvPr/>
        </p:nvSpPr>
        <p:spPr bwMode="auto">
          <a:xfrm>
            <a:off x="6642527" y="3219801"/>
            <a:ext cx="2223" cy="13331"/>
          </a:xfrm>
          <a:custGeom>
            <a:avLst/>
            <a:gdLst>
              <a:gd name="T0" fmla="*/ 1 w 1"/>
              <a:gd name="T1" fmla="*/ 0 h 6"/>
              <a:gd name="T2" fmla="*/ 0 w 1"/>
              <a:gd name="T3" fmla="*/ 1 h 6"/>
              <a:gd name="T4" fmla="*/ 0 w 1"/>
              <a:gd name="T5" fmla="*/ 6 h 6"/>
              <a:gd name="T6" fmla="*/ 0 w 1"/>
              <a:gd name="T7" fmla="*/ 6 h 6"/>
              <a:gd name="T8" fmla="*/ 1 w 1"/>
              <a:gd name="T9" fmla="*/ 6 h 6"/>
              <a:gd name="T10" fmla="*/ 1 w 1"/>
              <a:gd name="T11" fmla="*/ 0 h 6"/>
            </a:gdLst>
            <a:ahLst/>
            <a:cxnLst>
              <a:cxn ang="0">
                <a:pos x="T0" y="T1"/>
              </a:cxn>
              <a:cxn ang="0">
                <a:pos x="T2" y="T3"/>
              </a:cxn>
              <a:cxn ang="0">
                <a:pos x="T4" y="T5"/>
              </a:cxn>
              <a:cxn ang="0">
                <a:pos x="T6" y="T7"/>
              </a:cxn>
              <a:cxn ang="0">
                <a:pos x="T8" y="T9"/>
              </a:cxn>
              <a:cxn ang="0">
                <a:pos x="T10" y="T11"/>
              </a:cxn>
            </a:cxnLst>
            <a:rect l="0" t="0" r="r" b="b"/>
            <a:pathLst>
              <a:path w="1" h="6">
                <a:moveTo>
                  <a:pt x="1" y="0"/>
                </a:moveTo>
                <a:lnTo>
                  <a:pt x="0" y="1"/>
                </a:lnTo>
                <a:lnTo>
                  <a:pt x="0" y="6"/>
                </a:lnTo>
                <a:lnTo>
                  <a:pt x="0" y="6"/>
                </a:lnTo>
                <a:lnTo>
                  <a:pt x="1" y="6"/>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4" name="îṥ1iḑè">
            <a:extLst>
              <a:ext uri="{FF2B5EF4-FFF2-40B4-BE49-F238E27FC236}">
                <a16:creationId xmlns:a16="http://schemas.microsoft.com/office/drawing/2014/main" id="{D7688CE4-BDDF-4F36-BB73-5F4C12F89E10}"/>
              </a:ext>
            </a:extLst>
          </p:cNvPr>
          <p:cNvSpPr/>
          <p:nvPr/>
        </p:nvSpPr>
        <p:spPr bwMode="auto">
          <a:xfrm>
            <a:off x="6644749" y="2511031"/>
            <a:ext cx="1048714" cy="722103"/>
          </a:xfrm>
          <a:custGeom>
            <a:avLst/>
            <a:gdLst>
              <a:gd name="T0" fmla="*/ 466 w 472"/>
              <a:gd name="T1" fmla="*/ 0 h 325"/>
              <a:gd name="T2" fmla="*/ 0 w 472"/>
              <a:gd name="T3" fmla="*/ 319 h 325"/>
              <a:gd name="T4" fmla="*/ 0 w 472"/>
              <a:gd name="T5" fmla="*/ 325 h 325"/>
              <a:gd name="T6" fmla="*/ 6 w 472"/>
              <a:gd name="T7" fmla="*/ 325 h 325"/>
              <a:gd name="T8" fmla="*/ 472 w 472"/>
              <a:gd name="T9" fmla="*/ 5 h 325"/>
              <a:gd name="T10" fmla="*/ 466 w 472"/>
              <a:gd name="T11" fmla="*/ 0 h 325"/>
            </a:gdLst>
            <a:ahLst/>
            <a:cxnLst>
              <a:cxn ang="0">
                <a:pos x="T0" y="T1"/>
              </a:cxn>
              <a:cxn ang="0">
                <a:pos x="T2" y="T3"/>
              </a:cxn>
              <a:cxn ang="0">
                <a:pos x="T4" y="T5"/>
              </a:cxn>
              <a:cxn ang="0">
                <a:pos x="T6" y="T7"/>
              </a:cxn>
              <a:cxn ang="0">
                <a:pos x="T8" y="T9"/>
              </a:cxn>
              <a:cxn ang="0">
                <a:pos x="T10" y="T11"/>
              </a:cxn>
            </a:cxnLst>
            <a:rect l="0" t="0" r="r" b="b"/>
            <a:pathLst>
              <a:path w="472" h="325">
                <a:moveTo>
                  <a:pt x="466" y="0"/>
                </a:moveTo>
                <a:lnTo>
                  <a:pt x="0" y="319"/>
                </a:lnTo>
                <a:lnTo>
                  <a:pt x="0" y="325"/>
                </a:lnTo>
                <a:lnTo>
                  <a:pt x="6" y="325"/>
                </a:lnTo>
                <a:lnTo>
                  <a:pt x="472" y="5"/>
                </a:lnTo>
                <a:lnTo>
                  <a:pt x="466" y="0"/>
                </a:lnTo>
                <a:close/>
              </a:path>
            </a:pathLst>
          </a:custGeom>
          <a:solidFill>
            <a:srgbClr val="BBD0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5" name="iš1îḍê">
            <a:extLst>
              <a:ext uri="{FF2B5EF4-FFF2-40B4-BE49-F238E27FC236}">
                <a16:creationId xmlns:a16="http://schemas.microsoft.com/office/drawing/2014/main" id="{2568A85B-919D-4D73-A6A1-CCAFF4853997}"/>
              </a:ext>
            </a:extLst>
          </p:cNvPr>
          <p:cNvSpPr/>
          <p:nvPr/>
        </p:nvSpPr>
        <p:spPr bwMode="auto">
          <a:xfrm>
            <a:off x="6644749" y="2511031"/>
            <a:ext cx="1048714" cy="722103"/>
          </a:xfrm>
          <a:custGeom>
            <a:avLst/>
            <a:gdLst>
              <a:gd name="T0" fmla="*/ 466 w 472"/>
              <a:gd name="T1" fmla="*/ 0 h 325"/>
              <a:gd name="T2" fmla="*/ 0 w 472"/>
              <a:gd name="T3" fmla="*/ 319 h 325"/>
              <a:gd name="T4" fmla="*/ 0 w 472"/>
              <a:gd name="T5" fmla="*/ 325 h 325"/>
              <a:gd name="T6" fmla="*/ 6 w 472"/>
              <a:gd name="T7" fmla="*/ 325 h 325"/>
              <a:gd name="T8" fmla="*/ 472 w 472"/>
              <a:gd name="T9" fmla="*/ 5 h 325"/>
              <a:gd name="T10" fmla="*/ 466 w 472"/>
              <a:gd name="T11" fmla="*/ 0 h 325"/>
            </a:gdLst>
            <a:ahLst/>
            <a:cxnLst>
              <a:cxn ang="0">
                <a:pos x="T0" y="T1"/>
              </a:cxn>
              <a:cxn ang="0">
                <a:pos x="T2" y="T3"/>
              </a:cxn>
              <a:cxn ang="0">
                <a:pos x="T4" y="T5"/>
              </a:cxn>
              <a:cxn ang="0">
                <a:pos x="T6" y="T7"/>
              </a:cxn>
              <a:cxn ang="0">
                <a:pos x="T8" y="T9"/>
              </a:cxn>
              <a:cxn ang="0">
                <a:pos x="T10" y="T11"/>
              </a:cxn>
            </a:cxnLst>
            <a:rect l="0" t="0" r="r" b="b"/>
            <a:pathLst>
              <a:path w="472" h="325">
                <a:moveTo>
                  <a:pt x="466" y="0"/>
                </a:moveTo>
                <a:lnTo>
                  <a:pt x="0" y="319"/>
                </a:lnTo>
                <a:lnTo>
                  <a:pt x="0" y="325"/>
                </a:lnTo>
                <a:lnTo>
                  <a:pt x="6" y="325"/>
                </a:lnTo>
                <a:lnTo>
                  <a:pt x="472" y="5"/>
                </a:lnTo>
                <a:lnTo>
                  <a:pt x="46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6" name="ïṣ1iďê">
            <a:extLst>
              <a:ext uri="{FF2B5EF4-FFF2-40B4-BE49-F238E27FC236}">
                <a16:creationId xmlns:a16="http://schemas.microsoft.com/office/drawing/2014/main" id="{9C5E5954-CD35-4791-B08E-AEE9A9297C36}"/>
              </a:ext>
            </a:extLst>
          </p:cNvPr>
          <p:cNvSpPr/>
          <p:nvPr/>
        </p:nvSpPr>
        <p:spPr bwMode="auto">
          <a:xfrm>
            <a:off x="7680132" y="2502144"/>
            <a:ext cx="28885" cy="19997"/>
          </a:xfrm>
          <a:custGeom>
            <a:avLst/>
            <a:gdLst>
              <a:gd name="T0" fmla="*/ 6 w 13"/>
              <a:gd name="T1" fmla="*/ 0 h 9"/>
              <a:gd name="T2" fmla="*/ 0 w 13"/>
              <a:gd name="T3" fmla="*/ 4 h 9"/>
              <a:gd name="T4" fmla="*/ 6 w 13"/>
              <a:gd name="T5" fmla="*/ 9 h 9"/>
              <a:gd name="T6" fmla="*/ 13 w 13"/>
              <a:gd name="T7" fmla="*/ 4 h 9"/>
              <a:gd name="T8" fmla="*/ 6 w 13"/>
              <a:gd name="T9" fmla="*/ 0 h 9"/>
            </a:gdLst>
            <a:ahLst/>
            <a:cxnLst>
              <a:cxn ang="0">
                <a:pos x="T0" y="T1"/>
              </a:cxn>
              <a:cxn ang="0">
                <a:pos x="T2" y="T3"/>
              </a:cxn>
              <a:cxn ang="0">
                <a:pos x="T4" y="T5"/>
              </a:cxn>
              <a:cxn ang="0">
                <a:pos x="T6" y="T7"/>
              </a:cxn>
              <a:cxn ang="0">
                <a:pos x="T8" y="T9"/>
              </a:cxn>
            </a:cxnLst>
            <a:rect l="0" t="0" r="r" b="b"/>
            <a:pathLst>
              <a:path w="13" h="9">
                <a:moveTo>
                  <a:pt x="6" y="0"/>
                </a:moveTo>
                <a:lnTo>
                  <a:pt x="0" y="4"/>
                </a:lnTo>
                <a:lnTo>
                  <a:pt x="6" y="9"/>
                </a:lnTo>
                <a:lnTo>
                  <a:pt x="13" y="4"/>
                </a:lnTo>
                <a:lnTo>
                  <a:pt x="6" y="0"/>
                </a:lnTo>
                <a:close/>
              </a:path>
            </a:pathLst>
          </a:custGeom>
          <a:solidFill>
            <a:srgbClr val="96B9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7" name="îṥ1iḓé">
            <a:extLst>
              <a:ext uri="{FF2B5EF4-FFF2-40B4-BE49-F238E27FC236}">
                <a16:creationId xmlns:a16="http://schemas.microsoft.com/office/drawing/2014/main" id="{0C3A38A8-5435-4D1A-8DA2-9D413233590A}"/>
              </a:ext>
            </a:extLst>
          </p:cNvPr>
          <p:cNvSpPr/>
          <p:nvPr/>
        </p:nvSpPr>
        <p:spPr bwMode="auto">
          <a:xfrm>
            <a:off x="7680132" y="2502144"/>
            <a:ext cx="28885" cy="19997"/>
          </a:xfrm>
          <a:custGeom>
            <a:avLst/>
            <a:gdLst>
              <a:gd name="T0" fmla="*/ 6 w 13"/>
              <a:gd name="T1" fmla="*/ 0 h 9"/>
              <a:gd name="T2" fmla="*/ 0 w 13"/>
              <a:gd name="T3" fmla="*/ 4 h 9"/>
              <a:gd name="T4" fmla="*/ 6 w 13"/>
              <a:gd name="T5" fmla="*/ 9 h 9"/>
              <a:gd name="T6" fmla="*/ 13 w 13"/>
              <a:gd name="T7" fmla="*/ 4 h 9"/>
              <a:gd name="T8" fmla="*/ 6 w 13"/>
              <a:gd name="T9" fmla="*/ 0 h 9"/>
            </a:gdLst>
            <a:ahLst/>
            <a:cxnLst>
              <a:cxn ang="0">
                <a:pos x="T0" y="T1"/>
              </a:cxn>
              <a:cxn ang="0">
                <a:pos x="T2" y="T3"/>
              </a:cxn>
              <a:cxn ang="0">
                <a:pos x="T4" y="T5"/>
              </a:cxn>
              <a:cxn ang="0">
                <a:pos x="T6" y="T7"/>
              </a:cxn>
              <a:cxn ang="0">
                <a:pos x="T8" y="T9"/>
              </a:cxn>
            </a:cxnLst>
            <a:rect l="0" t="0" r="r" b="b"/>
            <a:pathLst>
              <a:path w="13" h="9">
                <a:moveTo>
                  <a:pt x="6" y="0"/>
                </a:moveTo>
                <a:lnTo>
                  <a:pt x="0" y="4"/>
                </a:lnTo>
                <a:lnTo>
                  <a:pt x="6" y="9"/>
                </a:lnTo>
                <a:lnTo>
                  <a:pt x="13" y="4"/>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8" name="îśļîďé">
            <a:extLst>
              <a:ext uri="{FF2B5EF4-FFF2-40B4-BE49-F238E27FC236}">
                <a16:creationId xmlns:a16="http://schemas.microsoft.com/office/drawing/2014/main" id="{315F870A-AE86-4EAF-BD74-4AD0836919EC}"/>
              </a:ext>
            </a:extLst>
          </p:cNvPr>
          <p:cNvSpPr/>
          <p:nvPr/>
        </p:nvSpPr>
        <p:spPr bwMode="auto">
          <a:xfrm>
            <a:off x="6638083" y="3699721"/>
            <a:ext cx="6666" cy="11110"/>
          </a:xfrm>
          <a:custGeom>
            <a:avLst/>
            <a:gdLst>
              <a:gd name="T0" fmla="*/ 3 w 3"/>
              <a:gd name="T1" fmla="*/ 0 h 5"/>
              <a:gd name="T2" fmla="*/ 0 w 3"/>
              <a:gd name="T3" fmla="*/ 5 h 5"/>
              <a:gd name="T4" fmla="*/ 2 w 3"/>
              <a:gd name="T5" fmla="*/ 5 h 5"/>
              <a:gd name="T6" fmla="*/ 2 w 3"/>
              <a:gd name="T7" fmla="*/ 2 h 5"/>
              <a:gd name="T8" fmla="*/ 3 w 3"/>
              <a:gd name="T9" fmla="*/ 2 h 5"/>
              <a:gd name="T10" fmla="*/ 3 w 3"/>
              <a:gd name="T11" fmla="*/ 0 h 5"/>
            </a:gdLst>
            <a:ahLst/>
            <a:cxnLst>
              <a:cxn ang="0">
                <a:pos x="T0" y="T1"/>
              </a:cxn>
              <a:cxn ang="0">
                <a:pos x="T2" y="T3"/>
              </a:cxn>
              <a:cxn ang="0">
                <a:pos x="T4" y="T5"/>
              </a:cxn>
              <a:cxn ang="0">
                <a:pos x="T6" y="T7"/>
              </a:cxn>
              <a:cxn ang="0">
                <a:pos x="T8" y="T9"/>
              </a:cxn>
              <a:cxn ang="0">
                <a:pos x="T10" y="T11"/>
              </a:cxn>
            </a:cxnLst>
            <a:rect l="0" t="0" r="r" b="b"/>
            <a:pathLst>
              <a:path w="3" h="5">
                <a:moveTo>
                  <a:pt x="3" y="0"/>
                </a:moveTo>
                <a:lnTo>
                  <a:pt x="0" y="5"/>
                </a:lnTo>
                <a:lnTo>
                  <a:pt x="2" y="5"/>
                </a:lnTo>
                <a:lnTo>
                  <a:pt x="2" y="2"/>
                </a:lnTo>
                <a:lnTo>
                  <a:pt x="3" y="2"/>
                </a:lnTo>
                <a:lnTo>
                  <a:pt x="3" y="0"/>
                </a:lnTo>
                <a:close/>
              </a:path>
            </a:pathLst>
          </a:custGeom>
          <a:solidFill>
            <a:srgbClr val="40538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9" name="ïṥļíḑé">
            <a:extLst>
              <a:ext uri="{FF2B5EF4-FFF2-40B4-BE49-F238E27FC236}">
                <a16:creationId xmlns:a16="http://schemas.microsoft.com/office/drawing/2014/main" id="{72B20FD3-E631-41FD-BC5D-F9C0B26C3F95}"/>
              </a:ext>
            </a:extLst>
          </p:cNvPr>
          <p:cNvSpPr/>
          <p:nvPr/>
        </p:nvSpPr>
        <p:spPr bwMode="auto">
          <a:xfrm>
            <a:off x="6638083" y="3699721"/>
            <a:ext cx="6666" cy="11110"/>
          </a:xfrm>
          <a:custGeom>
            <a:avLst/>
            <a:gdLst>
              <a:gd name="T0" fmla="*/ 3 w 3"/>
              <a:gd name="T1" fmla="*/ 0 h 5"/>
              <a:gd name="T2" fmla="*/ 0 w 3"/>
              <a:gd name="T3" fmla="*/ 5 h 5"/>
              <a:gd name="T4" fmla="*/ 2 w 3"/>
              <a:gd name="T5" fmla="*/ 5 h 5"/>
              <a:gd name="T6" fmla="*/ 2 w 3"/>
              <a:gd name="T7" fmla="*/ 2 h 5"/>
              <a:gd name="T8" fmla="*/ 3 w 3"/>
              <a:gd name="T9" fmla="*/ 2 h 5"/>
              <a:gd name="T10" fmla="*/ 3 w 3"/>
              <a:gd name="T11" fmla="*/ 0 h 5"/>
            </a:gdLst>
            <a:ahLst/>
            <a:cxnLst>
              <a:cxn ang="0">
                <a:pos x="T0" y="T1"/>
              </a:cxn>
              <a:cxn ang="0">
                <a:pos x="T2" y="T3"/>
              </a:cxn>
              <a:cxn ang="0">
                <a:pos x="T4" y="T5"/>
              </a:cxn>
              <a:cxn ang="0">
                <a:pos x="T6" y="T7"/>
              </a:cxn>
              <a:cxn ang="0">
                <a:pos x="T8" y="T9"/>
              </a:cxn>
              <a:cxn ang="0">
                <a:pos x="T10" y="T11"/>
              </a:cxn>
            </a:cxnLst>
            <a:rect l="0" t="0" r="r" b="b"/>
            <a:pathLst>
              <a:path w="3" h="5">
                <a:moveTo>
                  <a:pt x="3" y="0"/>
                </a:moveTo>
                <a:lnTo>
                  <a:pt x="0" y="5"/>
                </a:lnTo>
                <a:lnTo>
                  <a:pt x="2" y="5"/>
                </a:lnTo>
                <a:lnTo>
                  <a:pt x="2" y="2"/>
                </a:lnTo>
                <a:lnTo>
                  <a:pt x="3" y="2"/>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0" name="ïś1iḋê">
            <a:extLst>
              <a:ext uri="{FF2B5EF4-FFF2-40B4-BE49-F238E27FC236}">
                <a16:creationId xmlns:a16="http://schemas.microsoft.com/office/drawing/2014/main" id="{D9EB8587-2851-4ECF-82DF-FF307D079744}"/>
              </a:ext>
            </a:extLst>
          </p:cNvPr>
          <p:cNvSpPr/>
          <p:nvPr/>
        </p:nvSpPr>
        <p:spPr bwMode="auto">
          <a:xfrm>
            <a:off x="6644749" y="3695278"/>
            <a:ext cx="13331" cy="8887"/>
          </a:xfrm>
          <a:custGeom>
            <a:avLst/>
            <a:gdLst>
              <a:gd name="T0" fmla="*/ 1 w 6"/>
              <a:gd name="T1" fmla="*/ 0 h 4"/>
              <a:gd name="T2" fmla="*/ 0 w 6"/>
              <a:gd name="T3" fmla="*/ 2 h 4"/>
              <a:gd name="T4" fmla="*/ 0 w 6"/>
              <a:gd name="T5" fmla="*/ 4 h 4"/>
              <a:gd name="T6" fmla="*/ 6 w 6"/>
              <a:gd name="T7" fmla="*/ 4 h 4"/>
              <a:gd name="T8" fmla="*/ 1 w 6"/>
              <a:gd name="T9" fmla="*/ 0 h 4"/>
            </a:gdLst>
            <a:ahLst/>
            <a:cxnLst>
              <a:cxn ang="0">
                <a:pos x="T0" y="T1"/>
              </a:cxn>
              <a:cxn ang="0">
                <a:pos x="T2" y="T3"/>
              </a:cxn>
              <a:cxn ang="0">
                <a:pos x="T4" y="T5"/>
              </a:cxn>
              <a:cxn ang="0">
                <a:pos x="T6" y="T7"/>
              </a:cxn>
              <a:cxn ang="0">
                <a:pos x="T8" y="T9"/>
              </a:cxn>
            </a:cxnLst>
            <a:rect l="0" t="0" r="r" b="b"/>
            <a:pathLst>
              <a:path w="6" h="4">
                <a:moveTo>
                  <a:pt x="1" y="0"/>
                </a:moveTo>
                <a:lnTo>
                  <a:pt x="0" y="2"/>
                </a:lnTo>
                <a:lnTo>
                  <a:pt x="0" y="4"/>
                </a:lnTo>
                <a:lnTo>
                  <a:pt x="6" y="4"/>
                </a:lnTo>
                <a:lnTo>
                  <a:pt x="1" y="0"/>
                </a:lnTo>
                <a:close/>
              </a:path>
            </a:pathLst>
          </a:custGeom>
          <a:solidFill>
            <a:srgbClr val="C6DA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1" name="îšḷíḓé">
            <a:extLst>
              <a:ext uri="{FF2B5EF4-FFF2-40B4-BE49-F238E27FC236}">
                <a16:creationId xmlns:a16="http://schemas.microsoft.com/office/drawing/2014/main" id="{8CB5FD3A-060F-41BD-B221-1DCB72A10ACE}"/>
              </a:ext>
            </a:extLst>
          </p:cNvPr>
          <p:cNvSpPr/>
          <p:nvPr/>
        </p:nvSpPr>
        <p:spPr bwMode="auto">
          <a:xfrm>
            <a:off x="6644749" y="3695278"/>
            <a:ext cx="13331" cy="8887"/>
          </a:xfrm>
          <a:custGeom>
            <a:avLst/>
            <a:gdLst>
              <a:gd name="T0" fmla="*/ 1 w 6"/>
              <a:gd name="T1" fmla="*/ 0 h 4"/>
              <a:gd name="T2" fmla="*/ 0 w 6"/>
              <a:gd name="T3" fmla="*/ 2 h 4"/>
              <a:gd name="T4" fmla="*/ 0 w 6"/>
              <a:gd name="T5" fmla="*/ 4 h 4"/>
              <a:gd name="T6" fmla="*/ 6 w 6"/>
              <a:gd name="T7" fmla="*/ 4 h 4"/>
              <a:gd name="T8" fmla="*/ 1 w 6"/>
              <a:gd name="T9" fmla="*/ 0 h 4"/>
            </a:gdLst>
            <a:ahLst/>
            <a:cxnLst>
              <a:cxn ang="0">
                <a:pos x="T0" y="T1"/>
              </a:cxn>
              <a:cxn ang="0">
                <a:pos x="T2" y="T3"/>
              </a:cxn>
              <a:cxn ang="0">
                <a:pos x="T4" y="T5"/>
              </a:cxn>
              <a:cxn ang="0">
                <a:pos x="T6" y="T7"/>
              </a:cxn>
              <a:cxn ang="0">
                <a:pos x="T8" y="T9"/>
              </a:cxn>
            </a:cxnLst>
            <a:rect l="0" t="0" r="r" b="b"/>
            <a:pathLst>
              <a:path w="6" h="4">
                <a:moveTo>
                  <a:pt x="1" y="0"/>
                </a:moveTo>
                <a:lnTo>
                  <a:pt x="0" y="2"/>
                </a:lnTo>
                <a:lnTo>
                  <a:pt x="0" y="4"/>
                </a:lnTo>
                <a:lnTo>
                  <a:pt x="6" y="4"/>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2" name="îsľïḍe">
            <a:extLst>
              <a:ext uri="{FF2B5EF4-FFF2-40B4-BE49-F238E27FC236}">
                <a16:creationId xmlns:a16="http://schemas.microsoft.com/office/drawing/2014/main" id="{6A8FC4A0-9207-4BCD-8B50-55E05E40656A}"/>
              </a:ext>
            </a:extLst>
          </p:cNvPr>
          <p:cNvSpPr/>
          <p:nvPr/>
        </p:nvSpPr>
        <p:spPr bwMode="auto">
          <a:xfrm>
            <a:off x="6642527" y="3704165"/>
            <a:ext cx="2223" cy="8887"/>
          </a:xfrm>
          <a:custGeom>
            <a:avLst/>
            <a:gdLst>
              <a:gd name="T0" fmla="*/ 1 w 1"/>
              <a:gd name="T1" fmla="*/ 0 h 4"/>
              <a:gd name="T2" fmla="*/ 0 w 1"/>
              <a:gd name="T3" fmla="*/ 0 h 4"/>
              <a:gd name="T4" fmla="*/ 0 w 1"/>
              <a:gd name="T5" fmla="*/ 3 h 4"/>
              <a:gd name="T6" fmla="*/ 1 w 1"/>
              <a:gd name="T7" fmla="*/ 4 h 4"/>
              <a:gd name="T8" fmla="*/ 1 w 1"/>
              <a:gd name="T9" fmla="*/ 0 h 4"/>
            </a:gdLst>
            <a:ahLst/>
            <a:cxnLst>
              <a:cxn ang="0">
                <a:pos x="T0" y="T1"/>
              </a:cxn>
              <a:cxn ang="0">
                <a:pos x="T2" y="T3"/>
              </a:cxn>
              <a:cxn ang="0">
                <a:pos x="T4" y="T5"/>
              </a:cxn>
              <a:cxn ang="0">
                <a:pos x="T6" y="T7"/>
              </a:cxn>
              <a:cxn ang="0">
                <a:pos x="T8" y="T9"/>
              </a:cxn>
            </a:cxnLst>
            <a:rect l="0" t="0" r="r" b="b"/>
            <a:pathLst>
              <a:path w="1" h="4">
                <a:moveTo>
                  <a:pt x="1" y="0"/>
                </a:moveTo>
                <a:lnTo>
                  <a:pt x="0" y="0"/>
                </a:lnTo>
                <a:lnTo>
                  <a:pt x="0" y="3"/>
                </a:lnTo>
                <a:lnTo>
                  <a:pt x="1" y="4"/>
                </a:lnTo>
                <a:lnTo>
                  <a:pt x="1" y="0"/>
                </a:lnTo>
                <a:close/>
              </a:path>
            </a:pathLst>
          </a:custGeom>
          <a:solidFill>
            <a:srgbClr val="5E71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3" name="iṥḷîḑè">
            <a:extLst>
              <a:ext uri="{FF2B5EF4-FFF2-40B4-BE49-F238E27FC236}">
                <a16:creationId xmlns:a16="http://schemas.microsoft.com/office/drawing/2014/main" id="{6103B4E9-5B33-4EDE-8F5E-E71D3A3A1F35}"/>
              </a:ext>
            </a:extLst>
          </p:cNvPr>
          <p:cNvSpPr/>
          <p:nvPr/>
        </p:nvSpPr>
        <p:spPr bwMode="auto">
          <a:xfrm>
            <a:off x="6642527" y="3704165"/>
            <a:ext cx="2223" cy="8887"/>
          </a:xfrm>
          <a:custGeom>
            <a:avLst/>
            <a:gdLst>
              <a:gd name="T0" fmla="*/ 1 w 1"/>
              <a:gd name="T1" fmla="*/ 0 h 4"/>
              <a:gd name="T2" fmla="*/ 0 w 1"/>
              <a:gd name="T3" fmla="*/ 0 h 4"/>
              <a:gd name="T4" fmla="*/ 0 w 1"/>
              <a:gd name="T5" fmla="*/ 3 h 4"/>
              <a:gd name="T6" fmla="*/ 1 w 1"/>
              <a:gd name="T7" fmla="*/ 4 h 4"/>
              <a:gd name="T8" fmla="*/ 1 w 1"/>
              <a:gd name="T9" fmla="*/ 0 h 4"/>
            </a:gdLst>
            <a:ahLst/>
            <a:cxnLst>
              <a:cxn ang="0">
                <a:pos x="T0" y="T1"/>
              </a:cxn>
              <a:cxn ang="0">
                <a:pos x="T2" y="T3"/>
              </a:cxn>
              <a:cxn ang="0">
                <a:pos x="T4" y="T5"/>
              </a:cxn>
              <a:cxn ang="0">
                <a:pos x="T6" y="T7"/>
              </a:cxn>
              <a:cxn ang="0">
                <a:pos x="T8" y="T9"/>
              </a:cxn>
            </a:cxnLst>
            <a:rect l="0" t="0" r="r" b="b"/>
            <a:pathLst>
              <a:path w="1" h="4">
                <a:moveTo>
                  <a:pt x="1" y="0"/>
                </a:moveTo>
                <a:lnTo>
                  <a:pt x="0" y="0"/>
                </a:lnTo>
                <a:lnTo>
                  <a:pt x="0" y="3"/>
                </a:lnTo>
                <a:lnTo>
                  <a:pt x="1" y="4"/>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4" name="îṩḻíḓê">
            <a:extLst>
              <a:ext uri="{FF2B5EF4-FFF2-40B4-BE49-F238E27FC236}">
                <a16:creationId xmlns:a16="http://schemas.microsoft.com/office/drawing/2014/main" id="{9910EFD0-F203-421F-A860-89FCC2BF71DB}"/>
              </a:ext>
            </a:extLst>
          </p:cNvPr>
          <p:cNvSpPr/>
          <p:nvPr/>
        </p:nvSpPr>
        <p:spPr bwMode="auto">
          <a:xfrm>
            <a:off x="6644749" y="3704165"/>
            <a:ext cx="1048714" cy="717659"/>
          </a:xfrm>
          <a:custGeom>
            <a:avLst/>
            <a:gdLst>
              <a:gd name="T0" fmla="*/ 6 w 472"/>
              <a:gd name="T1" fmla="*/ 0 h 323"/>
              <a:gd name="T2" fmla="*/ 0 w 472"/>
              <a:gd name="T3" fmla="*/ 0 h 323"/>
              <a:gd name="T4" fmla="*/ 0 w 472"/>
              <a:gd name="T5" fmla="*/ 4 h 323"/>
              <a:gd name="T6" fmla="*/ 466 w 472"/>
              <a:gd name="T7" fmla="*/ 323 h 323"/>
              <a:gd name="T8" fmla="*/ 472 w 472"/>
              <a:gd name="T9" fmla="*/ 319 h 323"/>
              <a:gd name="T10" fmla="*/ 6 w 472"/>
              <a:gd name="T11" fmla="*/ 0 h 323"/>
            </a:gdLst>
            <a:ahLst/>
            <a:cxnLst>
              <a:cxn ang="0">
                <a:pos x="T0" y="T1"/>
              </a:cxn>
              <a:cxn ang="0">
                <a:pos x="T2" y="T3"/>
              </a:cxn>
              <a:cxn ang="0">
                <a:pos x="T4" y="T5"/>
              </a:cxn>
              <a:cxn ang="0">
                <a:pos x="T6" y="T7"/>
              </a:cxn>
              <a:cxn ang="0">
                <a:pos x="T8" y="T9"/>
              </a:cxn>
              <a:cxn ang="0">
                <a:pos x="T10" y="T11"/>
              </a:cxn>
            </a:cxnLst>
            <a:rect l="0" t="0" r="r" b="b"/>
            <a:pathLst>
              <a:path w="472" h="323">
                <a:moveTo>
                  <a:pt x="6" y="0"/>
                </a:moveTo>
                <a:lnTo>
                  <a:pt x="0" y="0"/>
                </a:lnTo>
                <a:lnTo>
                  <a:pt x="0" y="4"/>
                </a:lnTo>
                <a:lnTo>
                  <a:pt x="466" y="323"/>
                </a:lnTo>
                <a:lnTo>
                  <a:pt x="472" y="319"/>
                </a:lnTo>
                <a:lnTo>
                  <a:pt x="6" y="0"/>
                </a:lnTo>
                <a:close/>
              </a:path>
            </a:pathLst>
          </a:custGeom>
          <a:solidFill>
            <a:srgbClr val="BBD0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5" name="íṩḻíḋé">
            <a:extLst>
              <a:ext uri="{FF2B5EF4-FFF2-40B4-BE49-F238E27FC236}">
                <a16:creationId xmlns:a16="http://schemas.microsoft.com/office/drawing/2014/main" id="{2096ABF5-633E-4A7B-95C0-BD1398B99633}"/>
              </a:ext>
            </a:extLst>
          </p:cNvPr>
          <p:cNvSpPr/>
          <p:nvPr/>
        </p:nvSpPr>
        <p:spPr bwMode="auto">
          <a:xfrm>
            <a:off x="6644749" y="3704165"/>
            <a:ext cx="1048714" cy="717659"/>
          </a:xfrm>
          <a:custGeom>
            <a:avLst/>
            <a:gdLst>
              <a:gd name="T0" fmla="*/ 6 w 472"/>
              <a:gd name="T1" fmla="*/ 0 h 323"/>
              <a:gd name="T2" fmla="*/ 0 w 472"/>
              <a:gd name="T3" fmla="*/ 0 h 323"/>
              <a:gd name="T4" fmla="*/ 0 w 472"/>
              <a:gd name="T5" fmla="*/ 4 h 323"/>
              <a:gd name="T6" fmla="*/ 466 w 472"/>
              <a:gd name="T7" fmla="*/ 323 h 323"/>
              <a:gd name="T8" fmla="*/ 472 w 472"/>
              <a:gd name="T9" fmla="*/ 319 h 323"/>
              <a:gd name="T10" fmla="*/ 6 w 472"/>
              <a:gd name="T11" fmla="*/ 0 h 323"/>
            </a:gdLst>
            <a:ahLst/>
            <a:cxnLst>
              <a:cxn ang="0">
                <a:pos x="T0" y="T1"/>
              </a:cxn>
              <a:cxn ang="0">
                <a:pos x="T2" y="T3"/>
              </a:cxn>
              <a:cxn ang="0">
                <a:pos x="T4" y="T5"/>
              </a:cxn>
              <a:cxn ang="0">
                <a:pos x="T6" y="T7"/>
              </a:cxn>
              <a:cxn ang="0">
                <a:pos x="T8" y="T9"/>
              </a:cxn>
              <a:cxn ang="0">
                <a:pos x="T10" y="T11"/>
              </a:cxn>
            </a:cxnLst>
            <a:rect l="0" t="0" r="r" b="b"/>
            <a:pathLst>
              <a:path w="472" h="323">
                <a:moveTo>
                  <a:pt x="6" y="0"/>
                </a:moveTo>
                <a:lnTo>
                  <a:pt x="0" y="0"/>
                </a:lnTo>
                <a:lnTo>
                  <a:pt x="0" y="4"/>
                </a:lnTo>
                <a:lnTo>
                  <a:pt x="466" y="323"/>
                </a:lnTo>
                <a:lnTo>
                  <a:pt x="472" y="319"/>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6" name="ïṩliḑê">
            <a:extLst>
              <a:ext uri="{FF2B5EF4-FFF2-40B4-BE49-F238E27FC236}">
                <a16:creationId xmlns:a16="http://schemas.microsoft.com/office/drawing/2014/main" id="{271DF749-B86E-435E-A6AB-BAC9C47A8146}"/>
              </a:ext>
            </a:extLst>
          </p:cNvPr>
          <p:cNvSpPr/>
          <p:nvPr/>
        </p:nvSpPr>
        <p:spPr bwMode="auto">
          <a:xfrm>
            <a:off x="8742178" y="5130594"/>
            <a:ext cx="6666" cy="13331"/>
          </a:xfrm>
          <a:custGeom>
            <a:avLst/>
            <a:gdLst>
              <a:gd name="T0" fmla="*/ 0 w 3"/>
              <a:gd name="T1" fmla="*/ 5 h 6"/>
              <a:gd name="T2" fmla="*/ 0 w 3"/>
              <a:gd name="T3" fmla="*/ 5 h 6"/>
              <a:gd name="T4" fmla="*/ 0 w 3"/>
              <a:gd name="T5" fmla="*/ 6 h 6"/>
              <a:gd name="T6" fmla="*/ 0 w 3"/>
              <a:gd name="T7" fmla="*/ 5 h 6"/>
              <a:gd name="T8" fmla="*/ 0 w 3"/>
              <a:gd name="T9" fmla="*/ 0 h 6"/>
              <a:gd name="T10" fmla="*/ 0 w 3"/>
              <a:gd name="T11" fmla="*/ 5 h 6"/>
              <a:gd name="T12" fmla="*/ 3 w 3"/>
              <a:gd name="T13" fmla="*/ 2 h 6"/>
              <a:gd name="T14" fmla="*/ 0 w 3"/>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0" y="5"/>
                </a:moveTo>
                <a:lnTo>
                  <a:pt x="0" y="5"/>
                </a:lnTo>
                <a:lnTo>
                  <a:pt x="0" y="6"/>
                </a:lnTo>
                <a:lnTo>
                  <a:pt x="0" y="5"/>
                </a:lnTo>
                <a:close/>
                <a:moveTo>
                  <a:pt x="0" y="0"/>
                </a:moveTo>
                <a:lnTo>
                  <a:pt x="0" y="5"/>
                </a:lnTo>
                <a:lnTo>
                  <a:pt x="3" y="2"/>
                </a:lnTo>
                <a:lnTo>
                  <a:pt x="0" y="0"/>
                </a:lnTo>
                <a:close/>
              </a:path>
            </a:pathLst>
          </a:custGeom>
          <a:solidFill>
            <a:srgbClr val="40538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7" name="ïsľïdê">
            <a:extLst>
              <a:ext uri="{FF2B5EF4-FFF2-40B4-BE49-F238E27FC236}">
                <a16:creationId xmlns:a16="http://schemas.microsoft.com/office/drawing/2014/main" id="{3E77DA28-0327-44DE-8CA8-4D58A2EAF71E}"/>
              </a:ext>
            </a:extLst>
          </p:cNvPr>
          <p:cNvSpPr/>
          <p:nvPr/>
        </p:nvSpPr>
        <p:spPr bwMode="auto">
          <a:xfrm>
            <a:off x="8742178" y="5130594"/>
            <a:ext cx="6666" cy="13331"/>
          </a:xfrm>
          <a:custGeom>
            <a:avLst/>
            <a:gdLst>
              <a:gd name="T0" fmla="*/ 0 w 3"/>
              <a:gd name="T1" fmla="*/ 5 h 6"/>
              <a:gd name="T2" fmla="*/ 0 w 3"/>
              <a:gd name="T3" fmla="*/ 5 h 6"/>
              <a:gd name="T4" fmla="*/ 0 w 3"/>
              <a:gd name="T5" fmla="*/ 6 h 6"/>
              <a:gd name="T6" fmla="*/ 0 w 3"/>
              <a:gd name="T7" fmla="*/ 5 h 6"/>
              <a:gd name="T8" fmla="*/ 0 w 3"/>
              <a:gd name="T9" fmla="*/ 0 h 6"/>
              <a:gd name="T10" fmla="*/ 0 w 3"/>
              <a:gd name="T11" fmla="*/ 5 h 6"/>
              <a:gd name="T12" fmla="*/ 3 w 3"/>
              <a:gd name="T13" fmla="*/ 2 h 6"/>
              <a:gd name="T14" fmla="*/ 0 w 3"/>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0" y="5"/>
                </a:moveTo>
                <a:lnTo>
                  <a:pt x="0" y="5"/>
                </a:lnTo>
                <a:lnTo>
                  <a:pt x="0" y="6"/>
                </a:lnTo>
                <a:lnTo>
                  <a:pt x="0" y="5"/>
                </a:lnTo>
                <a:moveTo>
                  <a:pt x="0" y="0"/>
                </a:moveTo>
                <a:lnTo>
                  <a:pt x="0" y="5"/>
                </a:lnTo>
                <a:lnTo>
                  <a:pt x="3"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8" name="i$lîḋe">
            <a:extLst>
              <a:ext uri="{FF2B5EF4-FFF2-40B4-BE49-F238E27FC236}">
                <a16:creationId xmlns:a16="http://schemas.microsoft.com/office/drawing/2014/main" id="{EA7F5CC0-1C2F-4764-A346-388DA6820B70}"/>
              </a:ext>
            </a:extLst>
          </p:cNvPr>
          <p:cNvSpPr/>
          <p:nvPr/>
        </p:nvSpPr>
        <p:spPr bwMode="auto">
          <a:xfrm>
            <a:off x="8728847" y="5141704"/>
            <a:ext cx="13331" cy="6666"/>
          </a:xfrm>
          <a:custGeom>
            <a:avLst/>
            <a:gdLst>
              <a:gd name="T0" fmla="*/ 6 w 6"/>
              <a:gd name="T1" fmla="*/ 0 h 3"/>
              <a:gd name="T2" fmla="*/ 0 w 6"/>
              <a:gd name="T3" fmla="*/ 0 h 3"/>
              <a:gd name="T4" fmla="*/ 4 w 6"/>
              <a:gd name="T5" fmla="*/ 3 h 3"/>
              <a:gd name="T6" fmla="*/ 6 w 6"/>
              <a:gd name="T7" fmla="*/ 1 h 3"/>
              <a:gd name="T8" fmla="*/ 6 w 6"/>
              <a:gd name="T9" fmla="*/ 0 h 3"/>
            </a:gdLst>
            <a:ahLst/>
            <a:cxnLst>
              <a:cxn ang="0">
                <a:pos x="T0" y="T1"/>
              </a:cxn>
              <a:cxn ang="0">
                <a:pos x="T2" y="T3"/>
              </a:cxn>
              <a:cxn ang="0">
                <a:pos x="T4" y="T5"/>
              </a:cxn>
              <a:cxn ang="0">
                <a:pos x="T6" y="T7"/>
              </a:cxn>
              <a:cxn ang="0">
                <a:pos x="T8" y="T9"/>
              </a:cxn>
            </a:cxnLst>
            <a:rect l="0" t="0" r="r" b="b"/>
            <a:pathLst>
              <a:path w="6" h="3">
                <a:moveTo>
                  <a:pt x="6" y="0"/>
                </a:moveTo>
                <a:lnTo>
                  <a:pt x="0" y="0"/>
                </a:lnTo>
                <a:lnTo>
                  <a:pt x="4" y="3"/>
                </a:lnTo>
                <a:lnTo>
                  <a:pt x="6" y="1"/>
                </a:lnTo>
                <a:lnTo>
                  <a:pt x="6" y="0"/>
                </a:lnTo>
                <a:close/>
              </a:path>
            </a:pathLst>
          </a:custGeom>
          <a:solidFill>
            <a:srgbClr val="C6DA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9" name="ïṡḷîḑê">
            <a:extLst>
              <a:ext uri="{FF2B5EF4-FFF2-40B4-BE49-F238E27FC236}">
                <a16:creationId xmlns:a16="http://schemas.microsoft.com/office/drawing/2014/main" id="{676542D3-6264-46E0-B7DA-F0D83F5C26E2}"/>
              </a:ext>
            </a:extLst>
          </p:cNvPr>
          <p:cNvSpPr/>
          <p:nvPr/>
        </p:nvSpPr>
        <p:spPr bwMode="auto">
          <a:xfrm>
            <a:off x="8728847" y="5141704"/>
            <a:ext cx="13331" cy="6666"/>
          </a:xfrm>
          <a:custGeom>
            <a:avLst/>
            <a:gdLst>
              <a:gd name="T0" fmla="*/ 6 w 6"/>
              <a:gd name="T1" fmla="*/ 0 h 3"/>
              <a:gd name="T2" fmla="*/ 0 w 6"/>
              <a:gd name="T3" fmla="*/ 0 h 3"/>
              <a:gd name="T4" fmla="*/ 4 w 6"/>
              <a:gd name="T5" fmla="*/ 3 h 3"/>
              <a:gd name="T6" fmla="*/ 6 w 6"/>
              <a:gd name="T7" fmla="*/ 1 h 3"/>
              <a:gd name="T8" fmla="*/ 6 w 6"/>
              <a:gd name="T9" fmla="*/ 0 h 3"/>
            </a:gdLst>
            <a:ahLst/>
            <a:cxnLst>
              <a:cxn ang="0">
                <a:pos x="T0" y="T1"/>
              </a:cxn>
              <a:cxn ang="0">
                <a:pos x="T2" y="T3"/>
              </a:cxn>
              <a:cxn ang="0">
                <a:pos x="T4" y="T5"/>
              </a:cxn>
              <a:cxn ang="0">
                <a:pos x="T6" y="T7"/>
              </a:cxn>
              <a:cxn ang="0">
                <a:pos x="T8" y="T9"/>
              </a:cxn>
            </a:cxnLst>
            <a:rect l="0" t="0" r="r" b="b"/>
            <a:pathLst>
              <a:path w="6" h="3">
                <a:moveTo>
                  <a:pt x="6" y="0"/>
                </a:moveTo>
                <a:lnTo>
                  <a:pt x="0" y="0"/>
                </a:lnTo>
                <a:lnTo>
                  <a:pt x="4" y="3"/>
                </a:lnTo>
                <a:lnTo>
                  <a:pt x="6" y="1"/>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0" name="islîḋè">
            <a:extLst>
              <a:ext uri="{FF2B5EF4-FFF2-40B4-BE49-F238E27FC236}">
                <a16:creationId xmlns:a16="http://schemas.microsoft.com/office/drawing/2014/main" id="{CBAA65A5-824C-4339-9CF4-BEEC878CB7B4}"/>
              </a:ext>
            </a:extLst>
          </p:cNvPr>
          <p:cNvSpPr/>
          <p:nvPr/>
        </p:nvSpPr>
        <p:spPr bwMode="auto">
          <a:xfrm>
            <a:off x="8742178" y="5130594"/>
            <a:ext cx="0" cy="11110"/>
          </a:xfrm>
          <a:custGeom>
            <a:avLst/>
            <a:gdLst>
              <a:gd name="T0" fmla="*/ 0 h 5"/>
              <a:gd name="T1" fmla="*/ 5 h 5"/>
              <a:gd name="T2" fmla="*/ 5 h 5"/>
              <a:gd name="T3" fmla="*/ 5 h 5"/>
              <a:gd name="T4" fmla="*/ 0 h 5"/>
              <a:gd name="T5" fmla="*/ 0 h 5"/>
            </a:gdLst>
            <a:ahLst/>
            <a:cxnLst>
              <a:cxn ang="0">
                <a:pos x="0" y="T0"/>
              </a:cxn>
              <a:cxn ang="0">
                <a:pos x="0" y="T1"/>
              </a:cxn>
              <a:cxn ang="0">
                <a:pos x="0" y="T2"/>
              </a:cxn>
              <a:cxn ang="0">
                <a:pos x="0" y="T3"/>
              </a:cxn>
              <a:cxn ang="0">
                <a:pos x="0" y="T4"/>
              </a:cxn>
              <a:cxn ang="0">
                <a:pos x="0" y="T5"/>
              </a:cxn>
            </a:cxnLst>
            <a:rect l="0" t="0" r="r" b="b"/>
            <a:pathLst>
              <a:path h="5">
                <a:moveTo>
                  <a:pt x="0" y="0"/>
                </a:moveTo>
                <a:lnTo>
                  <a:pt x="0" y="5"/>
                </a:lnTo>
                <a:lnTo>
                  <a:pt x="0" y="5"/>
                </a:lnTo>
                <a:lnTo>
                  <a:pt x="0" y="5"/>
                </a:lnTo>
                <a:lnTo>
                  <a:pt x="0" y="0"/>
                </a:lnTo>
                <a:lnTo>
                  <a:pt x="0" y="0"/>
                </a:lnTo>
                <a:close/>
              </a:path>
            </a:pathLst>
          </a:custGeom>
          <a:solidFill>
            <a:srgbClr val="5E71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1" name="ï$ḻïďê">
            <a:extLst>
              <a:ext uri="{FF2B5EF4-FFF2-40B4-BE49-F238E27FC236}">
                <a16:creationId xmlns:a16="http://schemas.microsoft.com/office/drawing/2014/main" id="{3D0230EC-CD56-4E29-81DE-C0BCE1EF01ED}"/>
              </a:ext>
            </a:extLst>
          </p:cNvPr>
          <p:cNvSpPr/>
          <p:nvPr/>
        </p:nvSpPr>
        <p:spPr bwMode="auto">
          <a:xfrm>
            <a:off x="8742178" y="5130594"/>
            <a:ext cx="0" cy="11110"/>
          </a:xfrm>
          <a:custGeom>
            <a:avLst/>
            <a:gdLst>
              <a:gd name="T0" fmla="*/ 0 h 5"/>
              <a:gd name="T1" fmla="*/ 5 h 5"/>
              <a:gd name="T2" fmla="*/ 5 h 5"/>
              <a:gd name="T3" fmla="*/ 5 h 5"/>
              <a:gd name="T4" fmla="*/ 0 h 5"/>
              <a:gd name="T5" fmla="*/ 0 h 5"/>
            </a:gdLst>
            <a:ahLst/>
            <a:cxnLst>
              <a:cxn ang="0">
                <a:pos x="0" y="T0"/>
              </a:cxn>
              <a:cxn ang="0">
                <a:pos x="0" y="T1"/>
              </a:cxn>
              <a:cxn ang="0">
                <a:pos x="0" y="T2"/>
              </a:cxn>
              <a:cxn ang="0">
                <a:pos x="0" y="T3"/>
              </a:cxn>
              <a:cxn ang="0">
                <a:pos x="0" y="T4"/>
              </a:cxn>
              <a:cxn ang="0">
                <a:pos x="0" y="T5"/>
              </a:cxn>
            </a:cxnLst>
            <a:rect l="0" t="0" r="r" b="b"/>
            <a:pathLst>
              <a:path h="5">
                <a:moveTo>
                  <a:pt x="0" y="0"/>
                </a:moveTo>
                <a:lnTo>
                  <a:pt x="0" y="5"/>
                </a:lnTo>
                <a:lnTo>
                  <a:pt x="0" y="5"/>
                </a:lnTo>
                <a:lnTo>
                  <a:pt x="0" y="5"/>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2" name="ïs1ïḑè">
            <a:extLst>
              <a:ext uri="{FF2B5EF4-FFF2-40B4-BE49-F238E27FC236}">
                <a16:creationId xmlns:a16="http://schemas.microsoft.com/office/drawing/2014/main" id="{022CFFD6-0CC3-4DCA-ABD2-B7877F2C2D9F}"/>
              </a:ext>
            </a:extLst>
          </p:cNvPr>
          <p:cNvSpPr/>
          <p:nvPr/>
        </p:nvSpPr>
        <p:spPr bwMode="auto">
          <a:xfrm>
            <a:off x="7693463" y="4421824"/>
            <a:ext cx="1048714" cy="719880"/>
          </a:xfrm>
          <a:custGeom>
            <a:avLst/>
            <a:gdLst>
              <a:gd name="T0" fmla="*/ 7 w 472"/>
              <a:gd name="T1" fmla="*/ 0 h 324"/>
              <a:gd name="T2" fmla="*/ 0 w 472"/>
              <a:gd name="T3" fmla="*/ 5 h 324"/>
              <a:gd name="T4" fmla="*/ 466 w 472"/>
              <a:gd name="T5" fmla="*/ 324 h 324"/>
              <a:gd name="T6" fmla="*/ 472 w 472"/>
              <a:gd name="T7" fmla="*/ 324 h 324"/>
              <a:gd name="T8" fmla="*/ 472 w 472"/>
              <a:gd name="T9" fmla="*/ 319 h 324"/>
              <a:gd name="T10" fmla="*/ 7 w 472"/>
              <a:gd name="T11" fmla="*/ 0 h 324"/>
            </a:gdLst>
            <a:ahLst/>
            <a:cxnLst>
              <a:cxn ang="0">
                <a:pos x="T0" y="T1"/>
              </a:cxn>
              <a:cxn ang="0">
                <a:pos x="T2" y="T3"/>
              </a:cxn>
              <a:cxn ang="0">
                <a:pos x="T4" y="T5"/>
              </a:cxn>
              <a:cxn ang="0">
                <a:pos x="T6" y="T7"/>
              </a:cxn>
              <a:cxn ang="0">
                <a:pos x="T8" y="T9"/>
              </a:cxn>
              <a:cxn ang="0">
                <a:pos x="T10" y="T11"/>
              </a:cxn>
            </a:cxnLst>
            <a:rect l="0" t="0" r="r" b="b"/>
            <a:pathLst>
              <a:path w="472" h="324">
                <a:moveTo>
                  <a:pt x="7" y="0"/>
                </a:moveTo>
                <a:lnTo>
                  <a:pt x="0" y="5"/>
                </a:lnTo>
                <a:lnTo>
                  <a:pt x="466" y="324"/>
                </a:lnTo>
                <a:lnTo>
                  <a:pt x="472" y="324"/>
                </a:lnTo>
                <a:lnTo>
                  <a:pt x="472" y="319"/>
                </a:lnTo>
                <a:lnTo>
                  <a:pt x="7" y="0"/>
                </a:lnTo>
                <a:close/>
              </a:path>
            </a:pathLst>
          </a:custGeom>
          <a:solidFill>
            <a:srgbClr val="BBD0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3" name="ïšľiḍè">
            <a:extLst>
              <a:ext uri="{FF2B5EF4-FFF2-40B4-BE49-F238E27FC236}">
                <a16:creationId xmlns:a16="http://schemas.microsoft.com/office/drawing/2014/main" id="{6874CE81-DCDD-49D2-9A28-1B8A543B45B9}"/>
              </a:ext>
            </a:extLst>
          </p:cNvPr>
          <p:cNvSpPr/>
          <p:nvPr/>
        </p:nvSpPr>
        <p:spPr bwMode="auto">
          <a:xfrm>
            <a:off x="7693463" y="4421824"/>
            <a:ext cx="1048714" cy="719880"/>
          </a:xfrm>
          <a:custGeom>
            <a:avLst/>
            <a:gdLst>
              <a:gd name="T0" fmla="*/ 7 w 472"/>
              <a:gd name="T1" fmla="*/ 0 h 324"/>
              <a:gd name="T2" fmla="*/ 0 w 472"/>
              <a:gd name="T3" fmla="*/ 5 h 324"/>
              <a:gd name="T4" fmla="*/ 466 w 472"/>
              <a:gd name="T5" fmla="*/ 324 h 324"/>
              <a:gd name="T6" fmla="*/ 472 w 472"/>
              <a:gd name="T7" fmla="*/ 324 h 324"/>
              <a:gd name="T8" fmla="*/ 472 w 472"/>
              <a:gd name="T9" fmla="*/ 319 h 324"/>
              <a:gd name="T10" fmla="*/ 7 w 472"/>
              <a:gd name="T11" fmla="*/ 0 h 324"/>
            </a:gdLst>
            <a:ahLst/>
            <a:cxnLst>
              <a:cxn ang="0">
                <a:pos x="T0" y="T1"/>
              </a:cxn>
              <a:cxn ang="0">
                <a:pos x="T2" y="T3"/>
              </a:cxn>
              <a:cxn ang="0">
                <a:pos x="T4" y="T5"/>
              </a:cxn>
              <a:cxn ang="0">
                <a:pos x="T6" y="T7"/>
              </a:cxn>
              <a:cxn ang="0">
                <a:pos x="T8" y="T9"/>
              </a:cxn>
              <a:cxn ang="0">
                <a:pos x="T10" y="T11"/>
              </a:cxn>
            </a:cxnLst>
            <a:rect l="0" t="0" r="r" b="b"/>
            <a:pathLst>
              <a:path w="472" h="324">
                <a:moveTo>
                  <a:pt x="7" y="0"/>
                </a:moveTo>
                <a:lnTo>
                  <a:pt x="0" y="5"/>
                </a:lnTo>
                <a:lnTo>
                  <a:pt x="466" y="324"/>
                </a:lnTo>
                <a:lnTo>
                  <a:pt x="472" y="324"/>
                </a:lnTo>
                <a:lnTo>
                  <a:pt x="472" y="319"/>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4" name="ïṣlïḑê">
            <a:extLst>
              <a:ext uri="{FF2B5EF4-FFF2-40B4-BE49-F238E27FC236}">
                <a16:creationId xmlns:a16="http://schemas.microsoft.com/office/drawing/2014/main" id="{1AA6095C-AD5F-4967-8B8B-3A50C7A91322}"/>
              </a:ext>
            </a:extLst>
          </p:cNvPr>
          <p:cNvSpPr/>
          <p:nvPr/>
        </p:nvSpPr>
        <p:spPr bwMode="auto">
          <a:xfrm>
            <a:off x="8742178" y="3699721"/>
            <a:ext cx="6666" cy="11110"/>
          </a:xfrm>
          <a:custGeom>
            <a:avLst/>
            <a:gdLst>
              <a:gd name="T0" fmla="*/ 0 w 3"/>
              <a:gd name="T1" fmla="*/ 0 h 5"/>
              <a:gd name="T2" fmla="*/ 0 w 3"/>
              <a:gd name="T3" fmla="*/ 2 h 5"/>
              <a:gd name="T4" fmla="*/ 0 w 3"/>
              <a:gd name="T5" fmla="*/ 2 h 5"/>
              <a:gd name="T6" fmla="*/ 0 w 3"/>
              <a:gd name="T7" fmla="*/ 5 h 5"/>
              <a:gd name="T8" fmla="*/ 3 w 3"/>
              <a:gd name="T9" fmla="*/ 5 h 5"/>
              <a:gd name="T10" fmla="*/ 0 w 3"/>
              <a:gd name="T11" fmla="*/ 0 h 5"/>
            </a:gdLst>
            <a:ahLst/>
            <a:cxnLst>
              <a:cxn ang="0">
                <a:pos x="T0" y="T1"/>
              </a:cxn>
              <a:cxn ang="0">
                <a:pos x="T2" y="T3"/>
              </a:cxn>
              <a:cxn ang="0">
                <a:pos x="T4" y="T5"/>
              </a:cxn>
              <a:cxn ang="0">
                <a:pos x="T6" y="T7"/>
              </a:cxn>
              <a:cxn ang="0">
                <a:pos x="T8" y="T9"/>
              </a:cxn>
              <a:cxn ang="0">
                <a:pos x="T10" y="T11"/>
              </a:cxn>
            </a:cxnLst>
            <a:rect l="0" t="0" r="r" b="b"/>
            <a:pathLst>
              <a:path w="3" h="5">
                <a:moveTo>
                  <a:pt x="0" y="0"/>
                </a:moveTo>
                <a:lnTo>
                  <a:pt x="0" y="2"/>
                </a:lnTo>
                <a:lnTo>
                  <a:pt x="0" y="2"/>
                </a:lnTo>
                <a:lnTo>
                  <a:pt x="0" y="5"/>
                </a:lnTo>
                <a:lnTo>
                  <a:pt x="3" y="5"/>
                </a:lnTo>
                <a:lnTo>
                  <a:pt x="0" y="0"/>
                </a:lnTo>
                <a:close/>
              </a:path>
            </a:pathLst>
          </a:custGeom>
          <a:solidFill>
            <a:srgbClr val="40538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5" name="ïsḻíďè">
            <a:extLst>
              <a:ext uri="{FF2B5EF4-FFF2-40B4-BE49-F238E27FC236}">
                <a16:creationId xmlns:a16="http://schemas.microsoft.com/office/drawing/2014/main" id="{B5286440-EA8F-48D0-A376-3BC18103994B}"/>
              </a:ext>
            </a:extLst>
          </p:cNvPr>
          <p:cNvSpPr/>
          <p:nvPr/>
        </p:nvSpPr>
        <p:spPr bwMode="auto">
          <a:xfrm>
            <a:off x="8742178" y="3699721"/>
            <a:ext cx="6666" cy="11110"/>
          </a:xfrm>
          <a:custGeom>
            <a:avLst/>
            <a:gdLst>
              <a:gd name="T0" fmla="*/ 0 w 3"/>
              <a:gd name="T1" fmla="*/ 0 h 5"/>
              <a:gd name="T2" fmla="*/ 0 w 3"/>
              <a:gd name="T3" fmla="*/ 2 h 5"/>
              <a:gd name="T4" fmla="*/ 0 w 3"/>
              <a:gd name="T5" fmla="*/ 2 h 5"/>
              <a:gd name="T6" fmla="*/ 0 w 3"/>
              <a:gd name="T7" fmla="*/ 5 h 5"/>
              <a:gd name="T8" fmla="*/ 3 w 3"/>
              <a:gd name="T9" fmla="*/ 5 h 5"/>
              <a:gd name="T10" fmla="*/ 0 w 3"/>
              <a:gd name="T11" fmla="*/ 0 h 5"/>
            </a:gdLst>
            <a:ahLst/>
            <a:cxnLst>
              <a:cxn ang="0">
                <a:pos x="T0" y="T1"/>
              </a:cxn>
              <a:cxn ang="0">
                <a:pos x="T2" y="T3"/>
              </a:cxn>
              <a:cxn ang="0">
                <a:pos x="T4" y="T5"/>
              </a:cxn>
              <a:cxn ang="0">
                <a:pos x="T6" y="T7"/>
              </a:cxn>
              <a:cxn ang="0">
                <a:pos x="T8" y="T9"/>
              </a:cxn>
              <a:cxn ang="0">
                <a:pos x="T10" y="T11"/>
              </a:cxn>
            </a:cxnLst>
            <a:rect l="0" t="0" r="r" b="b"/>
            <a:pathLst>
              <a:path w="3" h="5">
                <a:moveTo>
                  <a:pt x="0" y="0"/>
                </a:moveTo>
                <a:lnTo>
                  <a:pt x="0" y="2"/>
                </a:lnTo>
                <a:lnTo>
                  <a:pt x="0" y="2"/>
                </a:lnTo>
                <a:lnTo>
                  <a:pt x="0" y="5"/>
                </a:lnTo>
                <a:lnTo>
                  <a:pt x="3" y="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6" name="îsḻidê">
            <a:extLst>
              <a:ext uri="{FF2B5EF4-FFF2-40B4-BE49-F238E27FC236}">
                <a16:creationId xmlns:a16="http://schemas.microsoft.com/office/drawing/2014/main" id="{4EEEF50C-B2F4-4B23-BB80-20694C7D140F}"/>
              </a:ext>
            </a:extLst>
          </p:cNvPr>
          <p:cNvSpPr/>
          <p:nvPr/>
        </p:nvSpPr>
        <p:spPr bwMode="auto">
          <a:xfrm>
            <a:off x="8728847" y="3695278"/>
            <a:ext cx="13331" cy="8887"/>
          </a:xfrm>
          <a:custGeom>
            <a:avLst/>
            <a:gdLst>
              <a:gd name="T0" fmla="*/ 4 w 6"/>
              <a:gd name="T1" fmla="*/ 0 h 4"/>
              <a:gd name="T2" fmla="*/ 0 w 6"/>
              <a:gd name="T3" fmla="*/ 4 h 4"/>
              <a:gd name="T4" fmla="*/ 6 w 6"/>
              <a:gd name="T5" fmla="*/ 4 h 4"/>
              <a:gd name="T6" fmla="*/ 6 w 6"/>
              <a:gd name="T7" fmla="*/ 2 h 4"/>
              <a:gd name="T8" fmla="*/ 4 w 6"/>
              <a:gd name="T9" fmla="*/ 0 h 4"/>
            </a:gdLst>
            <a:ahLst/>
            <a:cxnLst>
              <a:cxn ang="0">
                <a:pos x="T0" y="T1"/>
              </a:cxn>
              <a:cxn ang="0">
                <a:pos x="T2" y="T3"/>
              </a:cxn>
              <a:cxn ang="0">
                <a:pos x="T4" y="T5"/>
              </a:cxn>
              <a:cxn ang="0">
                <a:pos x="T6" y="T7"/>
              </a:cxn>
              <a:cxn ang="0">
                <a:pos x="T8" y="T9"/>
              </a:cxn>
            </a:cxnLst>
            <a:rect l="0" t="0" r="r" b="b"/>
            <a:pathLst>
              <a:path w="6" h="4">
                <a:moveTo>
                  <a:pt x="4" y="0"/>
                </a:moveTo>
                <a:lnTo>
                  <a:pt x="0" y="4"/>
                </a:lnTo>
                <a:lnTo>
                  <a:pt x="6" y="4"/>
                </a:lnTo>
                <a:lnTo>
                  <a:pt x="6" y="2"/>
                </a:lnTo>
                <a:lnTo>
                  <a:pt x="4" y="0"/>
                </a:lnTo>
                <a:close/>
              </a:path>
            </a:pathLst>
          </a:custGeom>
          <a:solidFill>
            <a:srgbClr val="C6DA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7" name="ïślíḓe">
            <a:extLst>
              <a:ext uri="{FF2B5EF4-FFF2-40B4-BE49-F238E27FC236}">
                <a16:creationId xmlns:a16="http://schemas.microsoft.com/office/drawing/2014/main" id="{E4D55BC3-5B53-44C4-BD39-73B79041328B}"/>
              </a:ext>
            </a:extLst>
          </p:cNvPr>
          <p:cNvSpPr/>
          <p:nvPr/>
        </p:nvSpPr>
        <p:spPr bwMode="auto">
          <a:xfrm>
            <a:off x="8728847" y="3695278"/>
            <a:ext cx="13331" cy="8887"/>
          </a:xfrm>
          <a:custGeom>
            <a:avLst/>
            <a:gdLst>
              <a:gd name="T0" fmla="*/ 4 w 6"/>
              <a:gd name="T1" fmla="*/ 0 h 4"/>
              <a:gd name="T2" fmla="*/ 0 w 6"/>
              <a:gd name="T3" fmla="*/ 4 h 4"/>
              <a:gd name="T4" fmla="*/ 6 w 6"/>
              <a:gd name="T5" fmla="*/ 4 h 4"/>
              <a:gd name="T6" fmla="*/ 6 w 6"/>
              <a:gd name="T7" fmla="*/ 2 h 4"/>
              <a:gd name="T8" fmla="*/ 4 w 6"/>
              <a:gd name="T9" fmla="*/ 0 h 4"/>
            </a:gdLst>
            <a:ahLst/>
            <a:cxnLst>
              <a:cxn ang="0">
                <a:pos x="T0" y="T1"/>
              </a:cxn>
              <a:cxn ang="0">
                <a:pos x="T2" y="T3"/>
              </a:cxn>
              <a:cxn ang="0">
                <a:pos x="T4" y="T5"/>
              </a:cxn>
              <a:cxn ang="0">
                <a:pos x="T6" y="T7"/>
              </a:cxn>
              <a:cxn ang="0">
                <a:pos x="T8" y="T9"/>
              </a:cxn>
            </a:cxnLst>
            <a:rect l="0" t="0" r="r" b="b"/>
            <a:pathLst>
              <a:path w="6" h="4">
                <a:moveTo>
                  <a:pt x="4" y="0"/>
                </a:moveTo>
                <a:lnTo>
                  <a:pt x="0" y="4"/>
                </a:lnTo>
                <a:lnTo>
                  <a:pt x="6" y="4"/>
                </a:lnTo>
                <a:lnTo>
                  <a:pt x="6" y="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8" name="iSḷíďé">
            <a:extLst>
              <a:ext uri="{FF2B5EF4-FFF2-40B4-BE49-F238E27FC236}">
                <a16:creationId xmlns:a16="http://schemas.microsoft.com/office/drawing/2014/main" id="{FACE16FC-3017-49AF-BC6A-380C9BB2ADA6}"/>
              </a:ext>
            </a:extLst>
          </p:cNvPr>
          <p:cNvSpPr/>
          <p:nvPr/>
        </p:nvSpPr>
        <p:spPr bwMode="auto">
          <a:xfrm>
            <a:off x="8742178" y="3704165"/>
            <a:ext cx="0" cy="8887"/>
          </a:xfrm>
          <a:custGeom>
            <a:avLst/>
            <a:gdLst>
              <a:gd name="T0" fmla="*/ 0 h 4"/>
              <a:gd name="T1" fmla="*/ 0 h 4"/>
              <a:gd name="T2" fmla="*/ 4 h 4"/>
              <a:gd name="T3" fmla="*/ 3 h 4"/>
              <a:gd name="T4" fmla="*/ 0 h 4"/>
            </a:gdLst>
            <a:ahLst/>
            <a:cxnLst>
              <a:cxn ang="0">
                <a:pos x="0" y="T0"/>
              </a:cxn>
              <a:cxn ang="0">
                <a:pos x="0" y="T1"/>
              </a:cxn>
              <a:cxn ang="0">
                <a:pos x="0" y="T2"/>
              </a:cxn>
              <a:cxn ang="0">
                <a:pos x="0" y="T3"/>
              </a:cxn>
              <a:cxn ang="0">
                <a:pos x="0" y="T4"/>
              </a:cxn>
            </a:cxnLst>
            <a:rect l="0" t="0" r="r" b="b"/>
            <a:pathLst>
              <a:path h="4">
                <a:moveTo>
                  <a:pt x="0" y="0"/>
                </a:moveTo>
                <a:lnTo>
                  <a:pt x="0" y="0"/>
                </a:lnTo>
                <a:lnTo>
                  <a:pt x="0" y="4"/>
                </a:lnTo>
                <a:lnTo>
                  <a:pt x="0" y="3"/>
                </a:lnTo>
                <a:lnTo>
                  <a:pt x="0" y="0"/>
                </a:lnTo>
                <a:close/>
              </a:path>
            </a:pathLst>
          </a:custGeom>
          <a:solidFill>
            <a:srgbClr val="5E71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9" name="ísḷïďé">
            <a:extLst>
              <a:ext uri="{FF2B5EF4-FFF2-40B4-BE49-F238E27FC236}">
                <a16:creationId xmlns:a16="http://schemas.microsoft.com/office/drawing/2014/main" id="{4DB574B9-E172-4F6D-A283-280EC9A75CE4}"/>
              </a:ext>
            </a:extLst>
          </p:cNvPr>
          <p:cNvSpPr/>
          <p:nvPr/>
        </p:nvSpPr>
        <p:spPr bwMode="auto">
          <a:xfrm>
            <a:off x="8742178" y="3704165"/>
            <a:ext cx="0" cy="8887"/>
          </a:xfrm>
          <a:custGeom>
            <a:avLst/>
            <a:gdLst>
              <a:gd name="T0" fmla="*/ 0 h 4"/>
              <a:gd name="T1" fmla="*/ 0 h 4"/>
              <a:gd name="T2" fmla="*/ 4 h 4"/>
              <a:gd name="T3" fmla="*/ 3 h 4"/>
              <a:gd name="T4" fmla="*/ 0 h 4"/>
            </a:gdLst>
            <a:ahLst/>
            <a:cxnLst>
              <a:cxn ang="0">
                <a:pos x="0" y="T0"/>
              </a:cxn>
              <a:cxn ang="0">
                <a:pos x="0" y="T1"/>
              </a:cxn>
              <a:cxn ang="0">
                <a:pos x="0" y="T2"/>
              </a:cxn>
              <a:cxn ang="0">
                <a:pos x="0" y="T3"/>
              </a:cxn>
              <a:cxn ang="0">
                <a:pos x="0" y="T4"/>
              </a:cxn>
            </a:cxnLst>
            <a:rect l="0" t="0" r="r" b="b"/>
            <a:pathLst>
              <a:path h="4">
                <a:moveTo>
                  <a:pt x="0" y="0"/>
                </a:moveTo>
                <a:lnTo>
                  <a:pt x="0" y="0"/>
                </a:lnTo>
                <a:lnTo>
                  <a:pt x="0" y="4"/>
                </a:lnTo>
                <a:lnTo>
                  <a:pt x="0"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0" name="iṧļïďé">
            <a:extLst>
              <a:ext uri="{FF2B5EF4-FFF2-40B4-BE49-F238E27FC236}">
                <a16:creationId xmlns:a16="http://schemas.microsoft.com/office/drawing/2014/main" id="{FC20F65E-5EA5-4B32-9DAA-C8844AF41CF9}"/>
              </a:ext>
            </a:extLst>
          </p:cNvPr>
          <p:cNvSpPr/>
          <p:nvPr/>
        </p:nvSpPr>
        <p:spPr bwMode="auto">
          <a:xfrm>
            <a:off x="7693463" y="3704165"/>
            <a:ext cx="1048714" cy="717659"/>
          </a:xfrm>
          <a:custGeom>
            <a:avLst/>
            <a:gdLst>
              <a:gd name="T0" fmla="*/ 472 w 472"/>
              <a:gd name="T1" fmla="*/ 0 h 323"/>
              <a:gd name="T2" fmla="*/ 466 w 472"/>
              <a:gd name="T3" fmla="*/ 0 h 323"/>
              <a:gd name="T4" fmla="*/ 0 w 472"/>
              <a:gd name="T5" fmla="*/ 319 h 323"/>
              <a:gd name="T6" fmla="*/ 7 w 472"/>
              <a:gd name="T7" fmla="*/ 323 h 323"/>
              <a:gd name="T8" fmla="*/ 472 w 472"/>
              <a:gd name="T9" fmla="*/ 4 h 323"/>
              <a:gd name="T10" fmla="*/ 472 w 472"/>
              <a:gd name="T11" fmla="*/ 0 h 323"/>
            </a:gdLst>
            <a:ahLst/>
            <a:cxnLst>
              <a:cxn ang="0">
                <a:pos x="T0" y="T1"/>
              </a:cxn>
              <a:cxn ang="0">
                <a:pos x="T2" y="T3"/>
              </a:cxn>
              <a:cxn ang="0">
                <a:pos x="T4" y="T5"/>
              </a:cxn>
              <a:cxn ang="0">
                <a:pos x="T6" y="T7"/>
              </a:cxn>
              <a:cxn ang="0">
                <a:pos x="T8" y="T9"/>
              </a:cxn>
              <a:cxn ang="0">
                <a:pos x="T10" y="T11"/>
              </a:cxn>
            </a:cxnLst>
            <a:rect l="0" t="0" r="r" b="b"/>
            <a:pathLst>
              <a:path w="472" h="323">
                <a:moveTo>
                  <a:pt x="472" y="0"/>
                </a:moveTo>
                <a:lnTo>
                  <a:pt x="466" y="0"/>
                </a:lnTo>
                <a:lnTo>
                  <a:pt x="0" y="319"/>
                </a:lnTo>
                <a:lnTo>
                  <a:pt x="7" y="323"/>
                </a:lnTo>
                <a:lnTo>
                  <a:pt x="472" y="4"/>
                </a:lnTo>
                <a:lnTo>
                  <a:pt x="472" y="0"/>
                </a:lnTo>
                <a:close/>
              </a:path>
            </a:pathLst>
          </a:custGeom>
          <a:solidFill>
            <a:srgbClr val="BBD0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1" name="ïṩlîḋé">
            <a:extLst>
              <a:ext uri="{FF2B5EF4-FFF2-40B4-BE49-F238E27FC236}">
                <a16:creationId xmlns:a16="http://schemas.microsoft.com/office/drawing/2014/main" id="{BDB273B8-BEAD-4DA5-9930-6F5B7D6F1FAF}"/>
              </a:ext>
            </a:extLst>
          </p:cNvPr>
          <p:cNvSpPr/>
          <p:nvPr/>
        </p:nvSpPr>
        <p:spPr bwMode="auto">
          <a:xfrm>
            <a:off x="7693463" y="3704165"/>
            <a:ext cx="1048714" cy="717659"/>
          </a:xfrm>
          <a:custGeom>
            <a:avLst/>
            <a:gdLst>
              <a:gd name="T0" fmla="*/ 472 w 472"/>
              <a:gd name="T1" fmla="*/ 0 h 323"/>
              <a:gd name="T2" fmla="*/ 466 w 472"/>
              <a:gd name="T3" fmla="*/ 0 h 323"/>
              <a:gd name="T4" fmla="*/ 0 w 472"/>
              <a:gd name="T5" fmla="*/ 319 h 323"/>
              <a:gd name="T6" fmla="*/ 7 w 472"/>
              <a:gd name="T7" fmla="*/ 323 h 323"/>
              <a:gd name="T8" fmla="*/ 472 w 472"/>
              <a:gd name="T9" fmla="*/ 4 h 323"/>
              <a:gd name="T10" fmla="*/ 472 w 472"/>
              <a:gd name="T11" fmla="*/ 0 h 323"/>
            </a:gdLst>
            <a:ahLst/>
            <a:cxnLst>
              <a:cxn ang="0">
                <a:pos x="T0" y="T1"/>
              </a:cxn>
              <a:cxn ang="0">
                <a:pos x="T2" y="T3"/>
              </a:cxn>
              <a:cxn ang="0">
                <a:pos x="T4" y="T5"/>
              </a:cxn>
              <a:cxn ang="0">
                <a:pos x="T6" y="T7"/>
              </a:cxn>
              <a:cxn ang="0">
                <a:pos x="T8" y="T9"/>
              </a:cxn>
              <a:cxn ang="0">
                <a:pos x="T10" y="T11"/>
              </a:cxn>
            </a:cxnLst>
            <a:rect l="0" t="0" r="r" b="b"/>
            <a:pathLst>
              <a:path w="472" h="323">
                <a:moveTo>
                  <a:pt x="472" y="0"/>
                </a:moveTo>
                <a:lnTo>
                  <a:pt x="466" y="0"/>
                </a:lnTo>
                <a:lnTo>
                  <a:pt x="0" y="319"/>
                </a:lnTo>
                <a:lnTo>
                  <a:pt x="7" y="323"/>
                </a:lnTo>
                <a:lnTo>
                  <a:pt x="472" y="4"/>
                </a:lnTo>
                <a:lnTo>
                  <a:pt x="47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2" name="íŝḷîde">
            <a:extLst>
              <a:ext uri="{FF2B5EF4-FFF2-40B4-BE49-F238E27FC236}">
                <a16:creationId xmlns:a16="http://schemas.microsoft.com/office/drawing/2014/main" id="{BF62C6E4-96D0-42C4-8168-448A3AEAC43C}"/>
              </a:ext>
            </a:extLst>
          </p:cNvPr>
          <p:cNvSpPr/>
          <p:nvPr/>
        </p:nvSpPr>
        <p:spPr bwMode="auto">
          <a:xfrm>
            <a:off x="6638083" y="5130594"/>
            <a:ext cx="6666" cy="13331"/>
          </a:xfrm>
          <a:custGeom>
            <a:avLst/>
            <a:gdLst>
              <a:gd name="T0" fmla="*/ 3 w 3"/>
              <a:gd name="T1" fmla="*/ 5 h 6"/>
              <a:gd name="T2" fmla="*/ 2 w 3"/>
              <a:gd name="T3" fmla="*/ 5 h 6"/>
              <a:gd name="T4" fmla="*/ 3 w 3"/>
              <a:gd name="T5" fmla="*/ 6 h 6"/>
              <a:gd name="T6" fmla="*/ 3 w 3"/>
              <a:gd name="T7" fmla="*/ 5 h 6"/>
              <a:gd name="T8" fmla="*/ 2 w 3"/>
              <a:gd name="T9" fmla="*/ 0 h 6"/>
              <a:gd name="T10" fmla="*/ 0 w 3"/>
              <a:gd name="T11" fmla="*/ 2 h 6"/>
              <a:gd name="T12" fmla="*/ 2 w 3"/>
              <a:gd name="T13" fmla="*/ 5 h 6"/>
              <a:gd name="T14" fmla="*/ 2 w 3"/>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3" y="5"/>
                </a:moveTo>
                <a:lnTo>
                  <a:pt x="2" y="5"/>
                </a:lnTo>
                <a:lnTo>
                  <a:pt x="3" y="6"/>
                </a:lnTo>
                <a:lnTo>
                  <a:pt x="3" y="5"/>
                </a:lnTo>
                <a:close/>
                <a:moveTo>
                  <a:pt x="2" y="0"/>
                </a:moveTo>
                <a:lnTo>
                  <a:pt x="0" y="2"/>
                </a:lnTo>
                <a:lnTo>
                  <a:pt x="2" y="5"/>
                </a:lnTo>
                <a:lnTo>
                  <a:pt x="2" y="0"/>
                </a:lnTo>
                <a:close/>
              </a:path>
            </a:pathLst>
          </a:custGeom>
          <a:solidFill>
            <a:srgbClr val="40538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3" name="iṥḻíďé">
            <a:extLst>
              <a:ext uri="{FF2B5EF4-FFF2-40B4-BE49-F238E27FC236}">
                <a16:creationId xmlns:a16="http://schemas.microsoft.com/office/drawing/2014/main" id="{7329F62E-DFDE-4555-AE98-0CC85F3B6BF1}"/>
              </a:ext>
            </a:extLst>
          </p:cNvPr>
          <p:cNvSpPr/>
          <p:nvPr/>
        </p:nvSpPr>
        <p:spPr bwMode="auto">
          <a:xfrm>
            <a:off x="6638083" y="5130594"/>
            <a:ext cx="6666" cy="13331"/>
          </a:xfrm>
          <a:custGeom>
            <a:avLst/>
            <a:gdLst>
              <a:gd name="T0" fmla="*/ 3 w 3"/>
              <a:gd name="T1" fmla="*/ 5 h 6"/>
              <a:gd name="T2" fmla="*/ 2 w 3"/>
              <a:gd name="T3" fmla="*/ 5 h 6"/>
              <a:gd name="T4" fmla="*/ 3 w 3"/>
              <a:gd name="T5" fmla="*/ 6 h 6"/>
              <a:gd name="T6" fmla="*/ 3 w 3"/>
              <a:gd name="T7" fmla="*/ 5 h 6"/>
              <a:gd name="T8" fmla="*/ 2 w 3"/>
              <a:gd name="T9" fmla="*/ 0 h 6"/>
              <a:gd name="T10" fmla="*/ 0 w 3"/>
              <a:gd name="T11" fmla="*/ 2 h 6"/>
              <a:gd name="T12" fmla="*/ 2 w 3"/>
              <a:gd name="T13" fmla="*/ 5 h 6"/>
              <a:gd name="T14" fmla="*/ 2 w 3"/>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3" y="5"/>
                </a:moveTo>
                <a:lnTo>
                  <a:pt x="2" y="5"/>
                </a:lnTo>
                <a:lnTo>
                  <a:pt x="3" y="6"/>
                </a:lnTo>
                <a:lnTo>
                  <a:pt x="3" y="5"/>
                </a:lnTo>
                <a:moveTo>
                  <a:pt x="2" y="0"/>
                </a:moveTo>
                <a:lnTo>
                  <a:pt x="0" y="2"/>
                </a:lnTo>
                <a:lnTo>
                  <a:pt x="2" y="5"/>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4" name="iṩlíďê">
            <a:extLst>
              <a:ext uri="{FF2B5EF4-FFF2-40B4-BE49-F238E27FC236}">
                <a16:creationId xmlns:a16="http://schemas.microsoft.com/office/drawing/2014/main" id="{7EF88FBF-C967-4B5C-9261-2D57EAF34013}"/>
              </a:ext>
            </a:extLst>
          </p:cNvPr>
          <p:cNvSpPr/>
          <p:nvPr/>
        </p:nvSpPr>
        <p:spPr bwMode="auto">
          <a:xfrm>
            <a:off x="6644749" y="5141704"/>
            <a:ext cx="13331" cy="6666"/>
          </a:xfrm>
          <a:custGeom>
            <a:avLst/>
            <a:gdLst>
              <a:gd name="T0" fmla="*/ 6 w 6"/>
              <a:gd name="T1" fmla="*/ 0 h 3"/>
              <a:gd name="T2" fmla="*/ 0 w 6"/>
              <a:gd name="T3" fmla="*/ 0 h 3"/>
              <a:gd name="T4" fmla="*/ 0 w 6"/>
              <a:gd name="T5" fmla="*/ 1 h 3"/>
              <a:gd name="T6" fmla="*/ 1 w 6"/>
              <a:gd name="T7" fmla="*/ 3 h 3"/>
              <a:gd name="T8" fmla="*/ 6 w 6"/>
              <a:gd name="T9" fmla="*/ 0 h 3"/>
            </a:gdLst>
            <a:ahLst/>
            <a:cxnLst>
              <a:cxn ang="0">
                <a:pos x="T0" y="T1"/>
              </a:cxn>
              <a:cxn ang="0">
                <a:pos x="T2" y="T3"/>
              </a:cxn>
              <a:cxn ang="0">
                <a:pos x="T4" y="T5"/>
              </a:cxn>
              <a:cxn ang="0">
                <a:pos x="T6" y="T7"/>
              </a:cxn>
              <a:cxn ang="0">
                <a:pos x="T8" y="T9"/>
              </a:cxn>
            </a:cxnLst>
            <a:rect l="0" t="0" r="r" b="b"/>
            <a:pathLst>
              <a:path w="6" h="3">
                <a:moveTo>
                  <a:pt x="6" y="0"/>
                </a:moveTo>
                <a:lnTo>
                  <a:pt x="0" y="0"/>
                </a:lnTo>
                <a:lnTo>
                  <a:pt x="0" y="1"/>
                </a:lnTo>
                <a:lnTo>
                  <a:pt x="1" y="3"/>
                </a:lnTo>
                <a:lnTo>
                  <a:pt x="6" y="0"/>
                </a:lnTo>
                <a:close/>
              </a:path>
            </a:pathLst>
          </a:custGeom>
          <a:solidFill>
            <a:srgbClr val="C6DA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5" name="îšlídè">
            <a:extLst>
              <a:ext uri="{FF2B5EF4-FFF2-40B4-BE49-F238E27FC236}">
                <a16:creationId xmlns:a16="http://schemas.microsoft.com/office/drawing/2014/main" id="{C13A2D47-4E1D-4FBE-834D-D2AC2AC0A7A5}"/>
              </a:ext>
            </a:extLst>
          </p:cNvPr>
          <p:cNvSpPr/>
          <p:nvPr/>
        </p:nvSpPr>
        <p:spPr bwMode="auto">
          <a:xfrm>
            <a:off x="6644749" y="5141704"/>
            <a:ext cx="13331" cy="6666"/>
          </a:xfrm>
          <a:custGeom>
            <a:avLst/>
            <a:gdLst>
              <a:gd name="T0" fmla="*/ 6 w 6"/>
              <a:gd name="T1" fmla="*/ 0 h 3"/>
              <a:gd name="T2" fmla="*/ 0 w 6"/>
              <a:gd name="T3" fmla="*/ 0 h 3"/>
              <a:gd name="T4" fmla="*/ 0 w 6"/>
              <a:gd name="T5" fmla="*/ 1 h 3"/>
              <a:gd name="T6" fmla="*/ 1 w 6"/>
              <a:gd name="T7" fmla="*/ 3 h 3"/>
              <a:gd name="T8" fmla="*/ 6 w 6"/>
              <a:gd name="T9" fmla="*/ 0 h 3"/>
            </a:gdLst>
            <a:ahLst/>
            <a:cxnLst>
              <a:cxn ang="0">
                <a:pos x="T0" y="T1"/>
              </a:cxn>
              <a:cxn ang="0">
                <a:pos x="T2" y="T3"/>
              </a:cxn>
              <a:cxn ang="0">
                <a:pos x="T4" y="T5"/>
              </a:cxn>
              <a:cxn ang="0">
                <a:pos x="T6" y="T7"/>
              </a:cxn>
              <a:cxn ang="0">
                <a:pos x="T8" y="T9"/>
              </a:cxn>
            </a:cxnLst>
            <a:rect l="0" t="0" r="r" b="b"/>
            <a:pathLst>
              <a:path w="6" h="3">
                <a:moveTo>
                  <a:pt x="6" y="0"/>
                </a:moveTo>
                <a:lnTo>
                  <a:pt x="0" y="0"/>
                </a:lnTo>
                <a:lnTo>
                  <a:pt x="0" y="1"/>
                </a:lnTo>
                <a:lnTo>
                  <a:pt x="1" y="3"/>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6" name="iSlîḍè">
            <a:extLst>
              <a:ext uri="{FF2B5EF4-FFF2-40B4-BE49-F238E27FC236}">
                <a16:creationId xmlns:a16="http://schemas.microsoft.com/office/drawing/2014/main" id="{71BA0FA8-0314-4040-B142-AA796094392B}"/>
              </a:ext>
            </a:extLst>
          </p:cNvPr>
          <p:cNvSpPr/>
          <p:nvPr/>
        </p:nvSpPr>
        <p:spPr bwMode="auto">
          <a:xfrm>
            <a:off x="6642527" y="5130594"/>
            <a:ext cx="2223" cy="11110"/>
          </a:xfrm>
          <a:custGeom>
            <a:avLst/>
            <a:gdLst>
              <a:gd name="T0" fmla="*/ 1 w 1"/>
              <a:gd name="T1" fmla="*/ 0 h 5"/>
              <a:gd name="T2" fmla="*/ 0 w 1"/>
              <a:gd name="T3" fmla="*/ 0 h 5"/>
              <a:gd name="T4" fmla="*/ 0 w 1"/>
              <a:gd name="T5" fmla="*/ 5 h 5"/>
              <a:gd name="T6" fmla="*/ 0 w 1"/>
              <a:gd name="T7" fmla="*/ 5 h 5"/>
              <a:gd name="T8" fmla="*/ 1 w 1"/>
              <a:gd name="T9" fmla="*/ 5 h 5"/>
              <a:gd name="T10" fmla="*/ 1 w 1"/>
              <a:gd name="T11" fmla="*/ 0 h 5"/>
            </a:gdLst>
            <a:ahLst/>
            <a:cxnLst>
              <a:cxn ang="0">
                <a:pos x="T0" y="T1"/>
              </a:cxn>
              <a:cxn ang="0">
                <a:pos x="T2" y="T3"/>
              </a:cxn>
              <a:cxn ang="0">
                <a:pos x="T4" y="T5"/>
              </a:cxn>
              <a:cxn ang="0">
                <a:pos x="T6" y="T7"/>
              </a:cxn>
              <a:cxn ang="0">
                <a:pos x="T8" y="T9"/>
              </a:cxn>
              <a:cxn ang="0">
                <a:pos x="T10" y="T11"/>
              </a:cxn>
            </a:cxnLst>
            <a:rect l="0" t="0" r="r" b="b"/>
            <a:pathLst>
              <a:path w="1" h="5">
                <a:moveTo>
                  <a:pt x="1" y="0"/>
                </a:moveTo>
                <a:lnTo>
                  <a:pt x="0" y="0"/>
                </a:lnTo>
                <a:lnTo>
                  <a:pt x="0" y="5"/>
                </a:lnTo>
                <a:lnTo>
                  <a:pt x="0" y="5"/>
                </a:lnTo>
                <a:lnTo>
                  <a:pt x="1" y="5"/>
                </a:lnTo>
                <a:lnTo>
                  <a:pt x="1" y="0"/>
                </a:lnTo>
                <a:close/>
              </a:path>
            </a:pathLst>
          </a:custGeom>
          <a:solidFill>
            <a:srgbClr val="5E71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7" name="ïṩḷiďe">
            <a:extLst>
              <a:ext uri="{FF2B5EF4-FFF2-40B4-BE49-F238E27FC236}">
                <a16:creationId xmlns:a16="http://schemas.microsoft.com/office/drawing/2014/main" id="{AE17CE3C-0023-4D36-957F-710E1295B451}"/>
              </a:ext>
            </a:extLst>
          </p:cNvPr>
          <p:cNvSpPr/>
          <p:nvPr/>
        </p:nvSpPr>
        <p:spPr bwMode="auto">
          <a:xfrm>
            <a:off x="6642527" y="5130594"/>
            <a:ext cx="2223" cy="11110"/>
          </a:xfrm>
          <a:custGeom>
            <a:avLst/>
            <a:gdLst>
              <a:gd name="T0" fmla="*/ 1 w 1"/>
              <a:gd name="T1" fmla="*/ 0 h 5"/>
              <a:gd name="T2" fmla="*/ 0 w 1"/>
              <a:gd name="T3" fmla="*/ 0 h 5"/>
              <a:gd name="T4" fmla="*/ 0 w 1"/>
              <a:gd name="T5" fmla="*/ 5 h 5"/>
              <a:gd name="T6" fmla="*/ 0 w 1"/>
              <a:gd name="T7" fmla="*/ 5 h 5"/>
              <a:gd name="T8" fmla="*/ 1 w 1"/>
              <a:gd name="T9" fmla="*/ 5 h 5"/>
              <a:gd name="T10" fmla="*/ 1 w 1"/>
              <a:gd name="T11" fmla="*/ 0 h 5"/>
            </a:gdLst>
            <a:ahLst/>
            <a:cxnLst>
              <a:cxn ang="0">
                <a:pos x="T0" y="T1"/>
              </a:cxn>
              <a:cxn ang="0">
                <a:pos x="T2" y="T3"/>
              </a:cxn>
              <a:cxn ang="0">
                <a:pos x="T4" y="T5"/>
              </a:cxn>
              <a:cxn ang="0">
                <a:pos x="T6" y="T7"/>
              </a:cxn>
              <a:cxn ang="0">
                <a:pos x="T8" y="T9"/>
              </a:cxn>
              <a:cxn ang="0">
                <a:pos x="T10" y="T11"/>
              </a:cxn>
            </a:cxnLst>
            <a:rect l="0" t="0" r="r" b="b"/>
            <a:pathLst>
              <a:path w="1" h="5">
                <a:moveTo>
                  <a:pt x="1" y="0"/>
                </a:moveTo>
                <a:lnTo>
                  <a:pt x="0" y="0"/>
                </a:lnTo>
                <a:lnTo>
                  <a:pt x="0" y="5"/>
                </a:lnTo>
                <a:lnTo>
                  <a:pt x="0" y="5"/>
                </a:lnTo>
                <a:lnTo>
                  <a:pt x="1" y="5"/>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8" name="ïš1ïḑè">
            <a:extLst>
              <a:ext uri="{FF2B5EF4-FFF2-40B4-BE49-F238E27FC236}">
                <a16:creationId xmlns:a16="http://schemas.microsoft.com/office/drawing/2014/main" id="{D78F9BE6-8DA4-4CA4-998C-E088635077FA}"/>
              </a:ext>
            </a:extLst>
          </p:cNvPr>
          <p:cNvSpPr/>
          <p:nvPr/>
        </p:nvSpPr>
        <p:spPr bwMode="auto">
          <a:xfrm>
            <a:off x="6644749" y="4421824"/>
            <a:ext cx="1048714" cy="719880"/>
          </a:xfrm>
          <a:custGeom>
            <a:avLst/>
            <a:gdLst>
              <a:gd name="T0" fmla="*/ 466 w 472"/>
              <a:gd name="T1" fmla="*/ 0 h 324"/>
              <a:gd name="T2" fmla="*/ 0 w 472"/>
              <a:gd name="T3" fmla="*/ 319 h 324"/>
              <a:gd name="T4" fmla="*/ 0 w 472"/>
              <a:gd name="T5" fmla="*/ 324 h 324"/>
              <a:gd name="T6" fmla="*/ 6 w 472"/>
              <a:gd name="T7" fmla="*/ 324 h 324"/>
              <a:gd name="T8" fmla="*/ 472 w 472"/>
              <a:gd name="T9" fmla="*/ 5 h 324"/>
              <a:gd name="T10" fmla="*/ 466 w 472"/>
              <a:gd name="T11" fmla="*/ 0 h 324"/>
            </a:gdLst>
            <a:ahLst/>
            <a:cxnLst>
              <a:cxn ang="0">
                <a:pos x="T0" y="T1"/>
              </a:cxn>
              <a:cxn ang="0">
                <a:pos x="T2" y="T3"/>
              </a:cxn>
              <a:cxn ang="0">
                <a:pos x="T4" y="T5"/>
              </a:cxn>
              <a:cxn ang="0">
                <a:pos x="T6" y="T7"/>
              </a:cxn>
              <a:cxn ang="0">
                <a:pos x="T8" y="T9"/>
              </a:cxn>
              <a:cxn ang="0">
                <a:pos x="T10" y="T11"/>
              </a:cxn>
            </a:cxnLst>
            <a:rect l="0" t="0" r="r" b="b"/>
            <a:pathLst>
              <a:path w="472" h="324">
                <a:moveTo>
                  <a:pt x="466" y="0"/>
                </a:moveTo>
                <a:lnTo>
                  <a:pt x="0" y="319"/>
                </a:lnTo>
                <a:lnTo>
                  <a:pt x="0" y="324"/>
                </a:lnTo>
                <a:lnTo>
                  <a:pt x="6" y="324"/>
                </a:lnTo>
                <a:lnTo>
                  <a:pt x="472" y="5"/>
                </a:lnTo>
                <a:lnTo>
                  <a:pt x="466" y="0"/>
                </a:lnTo>
                <a:close/>
              </a:path>
            </a:pathLst>
          </a:custGeom>
          <a:solidFill>
            <a:srgbClr val="BBD0F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9" name="îŝḻiḓé">
            <a:extLst>
              <a:ext uri="{FF2B5EF4-FFF2-40B4-BE49-F238E27FC236}">
                <a16:creationId xmlns:a16="http://schemas.microsoft.com/office/drawing/2014/main" id="{72393683-CF64-4E27-85AF-F800C8A6AD3D}"/>
              </a:ext>
            </a:extLst>
          </p:cNvPr>
          <p:cNvSpPr/>
          <p:nvPr/>
        </p:nvSpPr>
        <p:spPr bwMode="auto">
          <a:xfrm>
            <a:off x="6644749" y="4421824"/>
            <a:ext cx="1048714" cy="719880"/>
          </a:xfrm>
          <a:custGeom>
            <a:avLst/>
            <a:gdLst>
              <a:gd name="T0" fmla="*/ 466 w 472"/>
              <a:gd name="T1" fmla="*/ 0 h 324"/>
              <a:gd name="T2" fmla="*/ 0 w 472"/>
              <a:gd name="T3" fmla="*/ 319 h 324"/>
              <a:gd name="T4" fmla="*/ 0 w 472"/>
              <a:gd name="T5" fmla="*/ 324 h 324"/>
              <a:gd name="T6" fmla="*/ 6 w 472"/>
              <a:gd name="T7" fmla="*/ 324 h 324"/>
              <a:gd name="T8" fmla="*/ 472 w 472"/>
              <a:gd name="T9" fmla="*/ 5 h 324"/>
              <a:gd name="T10" fmla="*/ 466 w 472"/>
              <a:gd name="T11" fmla="*/ 0 h 324"/>
            </a:gdLst>
            <a:ahLst/>
            <a:cxnLst>
              <a:cxn ang="0">
                <a:pos x="T0" y="T1"/>
              </a:cxn>
              <a:cxn ang="0">
                <a:pos x="T2" y="T3"/>
              </a:cxn>
              <a:cxn ang="0">
                <a:pos x="T4" y="T5"/>
              </a:cxn>
              <a:cxn ang="0">
                <a:pos x="T6" y="T7"/>
              </a:cxn>
              <a:cxn ang="0">
                <a:pos x="T8" y="T9"/>
              </a:cxn>
              <a:cxn ang="0">
                <a:pos x="T10" y="T11"/>
              </a:cxn>
            </a:cxnLst>
            <a:rect l="0" t="0" r="r" b="b"/>
            <a:pathLst>
              <a:path w="472" h="324">
                <a:moveTo>
                  <a:pt x="466" y="0"/>
                </a:moveTo>
                <a:lnTo>
                  <a:pt x="0" y="319"/>
                </a:lnTo>
                <a:lnTo>
                  <a:pt x="0" y="324"/>
                </a:lnTo>
                <a:lnTo>
                  <a:pt x="6" y="324"/>
                </a:lnTo>
                <a:lnTo>
                  <a:pt x="472" y="5"/>
                </a:lnTo>
                <a:lnTo>
                  <a:pt x="46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0" name="íṥļíďè">
            <a:extLst>
              <a:ext uri="{FF2B5EF4-FFF2-40B4-BE49-F238E27FC236}">
                <a16:creationId xmlns:a16="http://schemas.microsoft.com/office/drawing/2014/main" id="{76BB62FC-1D60-4ECD-92F3-6C9DB2E07CED}"/>
              </a:ext>
            </a:extLst>
          </p:cNvPr>
          <p:cNvSpPr/>
          <p:nvPr/>
        </p:nvSpPr>
        <p:spPr bwMode="auto">
          <a:xfrm>
            <a:off x="7680132" y="4412937"/>
            <a:ext cx="28885" cy="19997"/>
          </a:xfrm>
          <a:custGeom>
            <a:avLst/>
            <a:gdLst>
              <a:gd name="T0" fmla="*/ 6 w 13"/>
              <a:gd name="T1" fmla="*/ 0 h 9"/>
              <a:gd name="T2" fmla="*/ 0 w 13"/>
              <a:gd name="T3" fmla="*/ 4 h 9"/>
              <a:gd name="T4" fmla="*/ 6 w 13"/>
              <a:gd name="T5" fmla="*/ 9 h 9"/>
              <a:gd name="T6" fmla="*/ 13 w 13"/>
              <a:gd name="T7" fmla="*/ 4 h 9"/>
              <a:gd name="T8" fmla="*/ 6 w 13"/>
              <a:gd name="T9" fmla="*/ 0 h 9"/>
            </a:gdLst>
            <a:ahLst/>
            <a:cxnLst>
              <a:cxn ang="0">
                <a:pos x="T0" y="T1"/>
              </a:cxn>
              <a:cxn ang="0">
                <a:pos x="T2" y="T3"/>
              </a:cxn>
              <a:cxn ang="0">
                <a:pos x="T4" y="T5"/>
              </a:cxn>
              <a:cxn ang="0">
                <a:pos x="T6" y="T7"/>
              </a:cxn>
              <a:cxn ang="0">
                <a:pos x="T8" y="T9"/>
              </a:cxn>
            </a:cxnLst>
            <a:rect l="0" t="0" r="r" b="b"/>
            <a:pathLst>
              <a:path w="13" h="9">
                <a:moveTo>
                  <a:pt x="6" y="0"/>
                </a:moveTo>
                <a:lnTo>
                  <a:pt x="0" y="4"/>
                </a:lnTo>
                <a:lnTo>
                  <a:pt x="6" y="9"/>
                </a:lnTo>
                <a:lnTo>
                  <a:pt x="13" y="4"/>
                </a:lnTo>
                <a:lnTo>
                  <a:pt x="6" y="0"/>
                </a:lnTo>
                <a:close/>
              </a:path>
            </a:pathLst>
          </a:custGeom>
          <a:solidFill>
            <a:srgbClr val="96B9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1" name="íşļîḍê">
            <a:extLst>
              <a:ext uri="{FF2B5EF4-FFF2-40B4-BE49-F238E27FC236}">
                <a16:creationId xmlns:a16="http://schemas.microsoft.com/office/drawing/2014/main" id="{B9EC1424-9CD0-4094-8646-1A3A08D52C47}"/>
              </a:ext>
            </a:extLst>
          </p:cNvPr>
          <p:cNvSpPr/>
          <p:nvPr/>
        </p:nvSpPr>
        <p:spPr bwMode="auto">
          <a:xfrm>
            <a:off x="7680132" y="4412937"/>
            <a:ext cx="28885" cy="19997"/>
          </a:xfrm>
          <a:custGeom>
            <a:avLst/>
            <a:gdLst>
              <a:gd name="T0" fmla="*/ 6 w 13"/>
              <a:gd name="T1" fmla="*/ 0 h 9"/>
              <a:gd name="T2" fmla="*/ 0 w 13"/>
              <a:gd name="T3" fmla="*/ 4 h 9"/>
              <a:gd name="T4" fmla="*/ 6 w 13"/>
              <a:gd name="T5" fmla="*/ 9 h 9"/>
              <a:gd name="T6" fmla="*/ 13 w 13"/>
              <a:gd name="T7" fmla="*/ 4 h 9"/>
              <a:gd name="T8" fmla="*/ 6 w 13"/>
              <a:gd name="T9" fmla="*/ 0 h 9"/>
            </a:gdLst>
            <a:ahLst/>
            <a:cxnLst>
              <a:cxn ang="0">
                <a:pos x="T0" y="T1"/>
              </a:cxn>
              <a:cxn ang="0">
                <a:pos x="T2" y="T3"/>
              </a:cxn>
              <a:cxn ang="0">
                <a:pos x="T4" y="T5"/>
              </a:cxn>
              <a:cxn ang="0">
                <a:pos x="T6" y="T7"/>
              </a:cxn>
              <a:cxn ang="0">
                <a:pos x="T8" y="T9"/>
              </a:cxn>
            </a:cxnLst>
            <a:rect l="0" t="0" r="r" b="b"/>
            <a:pathLst>
              <a:path w="13" h="9">
                <a:moveTo>
                  <a:pt x="6" y="0"/>
                </a:moveTo>
                <a:lnTo>
                  <a:pt x="0" y="4"/>
                </a:lnTo>
                <a:lnTo>
                  <a:pt x="6" y="9"/>
                </a:lnTo>
                <a:lnTo>
                  <a:pt x="13" y="4"/>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2" name="îṥ1îḍè">
            <a:extLst>
              <a:ext uri="{FF2B5EF4-FFF2-40B4-BE49-F238E27FC236}">
                <a16:creationId xmlns:a16="http://schemas.microsoft.com/office/drawing/2014/main" id="{3D2FC0BF-58A0-4802-AE2B-93B8F07C359C}"/>
              </a:ext>
            </a:extLst>
          </p:cNvPr>
          <p:cNvSpPr/>
          <p:nvPr/>
        </p:nvSpPr>
        <p:spPr bwMode="auto">
          <a:xfrm>
            <a:off x="9075455" y="4575131"/>
            <a:ext cx="2104095" cy="1439760"/>
          </a:xfrm>
          <a:prstGeom prst="rect">
            <a:avLst/>
          </a:prstGeom>
          <a:solidFill>
            <a:srgbClr val="4285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73" name="ïşľiḑe">
            <a:extLst>
              <a:ext uri="{FF2B5EF4-FFF2-40B4-BE49-F238E27FC236}">
                <a16:creationId xmlns:a16="http://schemas.microsoft.com/office/drawing/2014/main" id="{0E85FC4B-BAEA-47C8-997B-EBB72AAA3B59}"/>
              </a:ext>
            </a:extLst>
          </p:cNvPr>
          <p:cNvSpPr/>
          <p:nvPr/>
        </p:nvSpPr>
        <p:spPr bwMode="auto">
          <a:xfrm>
            <a:off x="9075455" y="4775098"/>
            <a:ext cx="2104095" cy="1239793"/>
          </a:xfrm>
          <a:custGeom>
            <a:avLst/>
            <a:gdLst>
              <a:gd name="T0" fmla="*/ 947 w 947"/>
              <a:gd name="T1" fmla="*/ 558 h 558"/>
              <a:gd name="T2" fmla="*/ 745 w 947"/>
              <a:gd name="T3" fmla="*/ 167 h 558"/>
              <a:gd name="T4" fmla="*/ 677 w 947"/>
              <a:gd name="T5" fmla="*/ 352 h 558"/>
              <a:gd name="T6" fmla="*/ 438 w 947"/>
              <a:gd name="T7" fmla="*/ 0 h 558"/>
              <a:gd name="T8" fmla="*/ 278 w 947"/>
              <a:gd name="T9" fmla="*/ 218 h 558"/>
              <a:gd name="T10" fmla="*/ 201 w 947"/>
              <a:gd name="T11" fmla="*/ 126 h 558"/>
              <a:gd name="T12" fmla="*/ 0 w 947"/>
              <a:gd name="T13" fmla="*/ 373 h 558"/>
              <a:gd name="T14" fmla="*/ 0 w 947"/>
              <a:gd name="T15" fmla="*/ 558 h 558"/>
              <a:gd name="T16" fmla="*/ 947 w 947"/>
              <a:gd name="T17" fmla="*/ 55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7" h="558">
                <a:moveTo>
                  <a:pt x="947" y="558"/>
                </a:moveTo>
                <a:lnTo>
                  <a:pt x="745" y="167"/>
                </a:lnTo>
                <a:lnTo>
                  <a:pt x="677" y="352"/>
                </a:lnTo>
                <a:lnTo>
                  <a:pt x="438" y="0"/>
                </a:lnTo>
                <a:lnTo>
                  <a:pt x="278" y="218"/>
                </a:lnTo>
                <a:lnTo>
                  <a:pt x="201" y="126"/>
                </a:lnTo>
                <a:lnTo>
                  <a:pt x="0" y="373"/>
                </a:lnTo>
                <a:lnTo>
                  <a:pt x="0" y="558"/>
                </a:lnTo>
                <a:lnTo>
                  <a:pt x="947" y="558"/>
                </a:ln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pic>
        <p:nvPicPr>
          <p:cNvPr id="185" name="圖片 18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2020" y="2993231"/>
            <a:ext cx="2097750" cy="2383531"/>
          </a:xfrm>
          <a:prstGeom prst="rect">
            <a:avLst/>
          </a:prstGeom>
        </p:spPr>
      </p:pic>
      <p:sp>
        <p:nvSpPr>
          <p:cNvPr id="174" name="ïšlïḓè">
            <a:extLst>
              <a:ext uri="{FF2B5EF4-FFF2-40B4-BE49-F238E27FC236}">
                <a16:creationId xmlns:a16="http://schemas.microsoft.com/office/drawing/2014/main" id="{F57D6E11-AF7B-44A3-A053-D841EAE99F54}"/>
              </a:ext>
            </a:extLst>
          </p:cNvPr>
          <p:cNvSpPr/>
          <p:nvPr/>
        </p:nvSpPr>
        <p:spPr bwMode="auto">
          <a:xfrm>
            <a:off x="10768507" y="4755102"/>
            <a:ext cx="304394" cy="302172"/>
          </a:xfrm>
          <a:prstGeom prst="ellipse">
            <a:avLst/>
          </a:pr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5" name="íSlïdê">
            <a:extLst>
              <a:ext uri="{FF2B5EF4-FFF2-40B4-BE49-F238E27FC236}">
                <a16:creationId xmlns:a16="http://schemas.microsoft.com/office/drawing/2014/main" id="{02A36EB5-CF1F-4B16-A1C2-DF98B7821439}"/>
              </a:ext>
            </a:extLst>
          </p:cNvPr>
          <p:cNvSpPr/>
          <p:nvPr/>
        </p:nvSpPr>
        <p:spPr bwMode="auto">
          <a:xfrm>
            <a:off x="5229429" y="4977287"/>
            <a:ext cx="2099651" cy="1437539"/>
          </a:xfrm>
          <a:prstGeom prst="rect">
            <a:avLst/>
          </a:prstGeom>
          <a:solidFill>
            <a:srgbClr val="4285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76" name="îṩľíďe">
            <a:extLst>
              <a:ext uri="{FF2B5EF4-FFF2-40B4-BE49-F238E27FC236}">
                <a16:creationId xmlns:a16="http://schemas.microsoft.com/office/drawing/2014/main" id="{CA3486CD-AE5C-4BE2-8EDC-EF64A79DA065}"/>
              </a:ext>
            </a:extLst>
          </p:cNvPr>
          <p:cNvSpPr/>
          <p:nvPr/>
        </p:nvSpPr>
        <p:spPr bwMode="auto">
          <a:xfrm>
            <a:off x="5398290" y="5295011"/>
            <a:ext cx="1759707" cy="84430"/>
          </a:xfrm>
          <a:prstGeom prst="rect">
            <a:avLst/>
          </a:prstGeom>
          <a:solidFill>
            <a:srgbClr val="3F3D5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77" name="îśľide">
            <a:extLst>
              <a:ext uri="{FF2B5EF4-FFF2-40B4-BE49-F238E27FC236}">
                <a16:creationId xmlns:a16="http://schemas.microsoft.com/office/drawing/2014/main" id="{FB17837D-265A-449B-AF2A-F6EC365722C6}"/>
              </a:ext>
            </a:extLst>
          </p:cNvPr>
          <p:cNvSpPr/>
          <p:nvPr/>
        </p:nvSpPr>
        <p:spPr bwMode="auto">
          <a:xfrm>
            <a:off x="5398290" y="5474982"/>
            <a:ext cx="1759707" cy="82209"/>
          </a:xfrm>
          <a:prstGeom prst="rect">
            <a:avLst/>
          </a:prstGeom>
          <a:solidFill>
            <a:srgbClr val="3F3D5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78" name="íSlîḋê">
            <a:extLst>
              <a:ext uri="{FF2B5EF4-FFF2-40B4-BE49-F238E27FC236}">
                <a16:creationId xmlns:a16="http://schemas.microsoft.com/office/drawing/2014/main" id="{A3FBDF5B-7757-4696-9E21-5FDB9F8ED854}"/>
              </a:ext>
            </a:extLst>
          </p:cNvPr>
          <p:cNvSpPr/>
          <p:nvPr/>
        </p:nvSpPr>
        <p:spPr bwMode="auto">
          <a:xfrm>
            <a:off x="5398290" y="5654951"/>
            <a:ext cx="1759707" cy="82209"/>
          </a:xfrm>
          <a:prstGeom prst="rect">
            <a:avLst/>
          </a:prstGeom>
          <a:solidFill>
            <a:srgbClr val="3F3D5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79" name="iṡ1îḑe">
            <a:extLst>
              <a:ext uri="{FF2B5EF4-FFF2-40B4-BE49-F238E27FC236}">
                <a16:creationId xmlns:a16="http://schemas.microsoft.com/office/drawing/2014/main" id="{D59E3A11-8A21-4895-9199-9DF623732F75}"/>
              </a:ext>
            </a:extLst>
          </p:cNvPr>
          <p:cNvSpPr/>
          <p:nvPr/>
        </p:nvSpPr>
        <p:spPr bwMode="auto">
          <a:xfrm>
            <a:off x="5398290" y="5834922"/>
            <a:ext cx="1759707" cy="82209"/>
          </a:xfrm>
          <a:prstGeom prst="rect">
            <a:avLst/>
          </a:prstGeom>
          <a:solidFill>
            <a:srgbClr val="3F3D5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80" name="iṩliḋè">
            <a:extLst>
              <a:ext uri="{FF2B5EF4-FFF2-40B4-BE49-F238E27FC236}">
                <a16:creationId xmlns:a16="http://schemas.microsoft.com/office/drawing/2014/main" id="{A4D6DA2B-FA97-41B5-BCA4-51C15A89286C}"/>
              </a:ext>
            </a:extLst>
          </p:cNvPr>
          <p:cNvSpPr/>
          <p:nvPr/>
        </p:nvSpPr>
        <p:spPr bwMode="auto">
          <a:xfrm>
            <a:off x="5398290" y="6014891"/>
            <a:ext cx="1759707" cy="82209"/>
          </a:xfrm>
          <a:prstGeom prst="rect">
            <a:avLst/>
          </a:prstGeom>
          <a:solidFill>
            <a:srgbClr val="3F3D5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82" name="文本框 181">
            <a:extLst>
              <a:ext uri="{FF2B5EF4-FFF2-40B4-BE49-F238E27FC236}">
                <a16:creationId xmlns:a16="http://schemas.microsoft.com/office/drawing/2014/main" id="{442D5D77-FCC8-4867-951B-30D90E6AD22A}"/>
              </a:ext>
            </a:extLst>
          </p:cNvPr>
          <p:cNvSpPr txBox="1"/>
          <p:nvPr/>
        </p:nvSpPr>
        <p:spPr>
          <a:xfrm>
            <a:off x="1338785" y="311625"/>
            <a:ext cx="3450717" cy="646331"/>
          </a:xfrm>
          <a:prstGeom prst="rect">
            <a:avLst/>
          </a:prstGeom>
          <a:noFill/>
        </p:spPr>
        <p:txBody>
          <a:bodyPr wrap="square" rtlCol="0">
            <a:spAutoFit/>
          </a:bodyPr>
          <a:lstStyle/>
          <a:p>
            <a:pPr lvl="0" defTabSz="914400">
              <a:defRPr/>
            </a:pPr>
            <a:r>
              <a:rPr lang="zh-TW"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學碩士雙聯學位</a:t>
            </a:r>
          </a:p>
        </p:txBody>
      </p:sp>
      <p:pic>
        <p:nvPicPr>
          <p:cNvPr id="183" name="圖片 18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pic>
        <p:nvPicPr>
          <p:cNvPr id="184" name="圖片 18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6070" y="4567470"/>
            <a:ext cx="2113480" cy="1449275"/>
          </a:xfrm>
          <a:prstGeom prst="rect">
            <a:avLst/>
          </a:prstGeom>
          <a:ln>
            <a:noFill/>
          </a:ln>
          <a:effectLst>
            <a:outerShdw blurRad="190500" algn="tl" rotWithShape="0">
              <a:srgbClr val="000000">
                <a:alpha val="70000"/>
              </a:srgbClr>
            </a:outerShdw>
          </a:effectLst>
        </p:spPr>
      </p:pic>
      <p:pic>
        <p:nvPicPr>
          <p:cNvPr id="1026" name="Picture 2" descr="宝藏大学英国西英格兰大学，你喜欢的样子，它都有!|商科|商学院|全英_网易订阅"/>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48023" y="1382793"/>
            <a:ext cx="2100820" cy="1607133"/>
          </a:xfrm>
          <a:prstGeom prst="rect">
            <a:avLst/>
          </a:prstGeom>
          <a:noFill/>
          <a:extLst>
            <a:ext uri="{909E8E84-426E-40DD-AFC4-6F175D3DCCD1}">
              <a14:hiddenFill xmlns:a14="http://schemas.microsoft.com/office/drawing/2010/main">
                <a:solidFill>
                  <a:srgbClr val="FFFFFF"/>
                </a:solidFill>
              </a14:hiddenFill>
            </a:ext>
          </a:extLst>
        </p:spPr>
      </p:pic>
      <p:pic>
        <p:nvPicPr>
          <p:cNvPr id="186" name="圖片 185"/>
          <p:cNvPicPr>
            <a:picLocks noChangeAspect="1"/>
          </p:cNvPicPr>
          <p:nvPr/>
        </p:nvPicPr>
        <p:blipFill rotWithShape="1">
          <a:blip r:embed="rId7" cstate="print">
            <a:extLst>
              <a:ext uri="{28A0092B-C50C-407E-A947-70E740481C1C}">
                <a14:useLocalDpi xmlns:a14="http://schemas.microsoft.com/office/drawing/2010/main" val="0"/>
              </a:ext>
            </a:extLst>
          </a:blip>
          <a:srcRect r="2595"/>
          <a:stretch/>
        </p:blipFill>
        <p:spPr>
          <a:xfrm>
            <a:off x="5228024" y="4974048"/>
            <a:ext cx="2112164" cy="1440778"/>
          </a:xfrm>
          <a:prstGeom prst="rect">
            <a:avLst/>
          </a:prstGeom>
          <a:ln>
            <a:noFill/>
          </a:ln>
          <a:effectLst>
            <a:outerShdw blurRad="190500" algn="tl" rotWithShape="0">
              <a:srgbClr val="000000">
                <a:alpha val="70000"/>
              </a:srgbClr>
            </a:outerShdw>
          </a:effectLst>
        </p:spPr>
      </p:pic>
      <p:pic>
        <p:nvPicPr>
          <p:cNvPr id="3" name="圖片 2"/>
          <p:cNvPicPr>
            <a:picLocks noChangeAspect="1"/>
          </p:cNvPicPr>
          <p:nvPr/>
        </p:nvPicPr>
        <p:blipFill>
          <a:blip r:embed="rId8" cstate="print">
            <a:biLevel thresh="75000"/>
            <a:extLst>
              <a:ext uri="{28A0092B-C50C-407E-A947-70E740481C1C}">
                <a14:useLocalDpi xmlns:a14="http://schemas.microsoft.com/office/drawing/2010/main" val="0"/>
              </a:ext>
            </a:extLst>
          </a:blip>
          <a:stretch>
            <a:fillRect/>
          </a:stretch>
        </p:blipFill>
        <p:spPr>
          <a:xfrm>
            <a:off x="9323377" y="2487011"/>
            <a:ext cx="241812" cy="243564"/>
          </a:xfrm>
          <a:prstGeom prst="rect">
            <a:avLst/>
          </a:prstGeom>
        </p:spPr>
      </p:pic>
      <p:pic>
        <p:nvPicPr>
          <p:cNvPr id="187" name="圖片 186"/>
          <p:cNvPicPr>
            <a:picLocks noChangeAspect="1"/>
          </p:cNvPicPr>
          <p:nvPr/>
        </p:nvPicPr>
        <p:blipFill>
          <a:blip r:embed="rId8" cstate="print">
            <a:biLevel thresh="75000"/>
            <a:extLst>
              <a:ext uri="{28A0092B-C50C-407E-A947-70E740481C1C}">
                <a14:useLocalDpi xmlns:a14="http://schemas.microsoft.com/office/drawing/2010/main" val="0"/>
              </a:ext>
            </a:extLst>
          </a:blip>
          <a:stretch>
            <a:fillRect/>
          </a:stretch>
        </p:blipFill>
        <p:spPr>
          <a:xfrm>
            <a:off x="5887653" y="4408144"/>
            <a:ext cx="241812" cy="243564"/>
          </a:xfrm>
          <a:prstGeom prst="rect">
            <a:avLst/>
          </a:prstGeom>
        </p:spPr>
      </p:pic>
      <p:pic>
        <p:nvPicPr>
          <p:cNvPr id="181" name="圖片 180"/>
          <p:cNvPicPr>
            <a:picLocks noChangeAspect="1"/>
          </p:cNvPicPr>
          <p:nvPr/>
        </p:nvPicPr>
        <p:blipFill>
          <a:blip r:embed="rId9"/>
          <a:stretch>
            <a:fillRect/>
          </a:stretch>
        </p:blipFill>
        <p:spPr>
          <a:xfrm>
            <a:off x="945796" y="3052930"/>
            <a:ext cx="2539519" cy="35945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39286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81"/>
                                        </p:tgtEl>
                                        <p:attrNameLst>
                                          <p:attrName>style.visibility</p:attrName>
                                        </p:attrNameLst>
                                      </p:cBhvr>
                                      <p:to>
                                        <p:strVal val="visible"/>
                                      </p:to>
                                    </p:set>
                                    <p:animEffect transition="in" filter="barn(inVertical)">
                                      <p:cBhvr>
                                        <p:cTn id="11" dur="500"/>
                                        <p:tgtEl>
                                          <p:spTgt spid="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图片 73" descr="图片包含 监视器, 屏幕, 电子产品, 电视&#10;&#10;描述已自动生成">
            <a:extLst>
              <a:ext uri="{FF2B5EF4-FFF2-40B4-BE49-F238E27FC236}">
                <a16:creationId xmlns:a16="http://schemas.microsoft.com/office/drawing/2014/main" id="{BE0AEBC0-C816-4999-AD4A-B6C3A23C87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 y="493760"/>
            <a:ext cx="12192000" cy="6364240"/>
          </a:xfrm>
          <a:prstGeom prst="rect">
            <a:avLst/>
          </a:prstGeom>
        </p:spPr>
      </p:pic>
      <p:sp>
        <p:nvSpPr>
          <p:cNvPr id="60" name="矩形 59">
            <a:extLst>
              <a:ext uri="{FF2B5EF4-FFF2-40B4-BE49-F238E27FC236}">
                <a16:creationId xmlns:a16="http://schemas.microsoft.com/office/drawing/2014/main" id="{424B399B-BF74-407F-ACA0-72566C19B96C}"/>
              </a:ext>
            </a:extLst>
          </p:cNvPr>
          <p:cNvSpPr/>
          <p:nvPr/>
        </p:nvSpPr>
        <p:spPr>
          <a:xfrm>
            <a:off x="1330455" y="1480104"/>
            <a:ext cx="5911320" cy="1569660"/>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dirty="0">
                <a:solidFill>
                  <a:schemeClr val="tx1">
                    <a:lumMod val="75000"/>
                    <a:lumOff val="25000"/>
                  </a:schemeClr>
                </a:solidFill>
                <a:cs typeface="+mn-ea"/>
                <a:sym typeface="+mn-lt"/>
              </a:rPr>
              <a:t>本系與</a:t>
            </a:r>
            <a:r>
              <a:rPr lang="zh-CN" altLang="en-US" sz="2000" b="1" dirty="0">
                <a:solidFill>
                  <a:srgbClr val="FF0000"/>
                </a:solidFill>
                <a:cs typeface="+mn-ea"/>
                <a:sym typeface="+mn-lt"/>
              </a:rPr>
              <a:t>法國雷恩商學</a:t>
            </a:r>
            <a:r>
              <a:rPr lang="zh-TW" altLang="en-US" sz="2000" b="1" dirty="0">
                <a:solidFill>
                  <a:srgbClr val="FF0000"/>
                </a:solidFill>
                <a:cs typeface="+mn-ea"/>
                <a:sym typeface="+mn-lt"/>
              </a:rPr>
              <a:t>院</a:t>
            </a:r>
            <a:r>
              <a:rPr lang="zh-TW" altLang="en-US" sz="2000" dirty="0">
                <a:solidFill>
                  <a:schemeClr val="tx1">
                    <a:lumMod val="75000"/>
                    <a:lumOff val="25000"/>
                  </a:schemeClr>
                </a:solidFill>
                <a:cs typeface="+mn-ea"/>
                <a:sym typeface="+mn-lt"/>
              </a:rPr>
              <a:t> </a:t>
            </a:r>
            <a:endParaRPr lang="en-US" altLang="zh-TW" sz="2000" dirty="0">
              <a:solidFill>
                <a:schemeClr val="tx1">
                  <a:lumMod val="75000"/>
                  <a:lumOff val="25000"/>
                </a:schemeClr>
              </a:solidFill>
              <a:cs typeface="+mn-ea"/>
              <a:sym typeface="+mn-lt"/>
            </a:endParaRPr>
          </a:p>
          <a:p>
            <a:pPr>
              <a:lnSpc>
                <a:spcPct val="120000"/>
              </a:lnSpc>
            </a:pPr>
            <a:r>
              <a:rPr lang="en-US" altLang="zh-CN" sz="2000" dirty="0">
                <a:solidFill>
                  <a:schemeClr val="tx1">
                    <a:lumMod val="75000"/>
                    <a:lumOff val="25000"/>
                  </a:schemeClr>
                </a:solidFill>
                <a:cs typeface="+mn-ea"/>
                <a:sym typeface="+mn-lt"/>
              </a:rPr>
              <a:t>(Rennes School of Business, France)</a:t>
            </a:r>
            <a:r>
              <a:rPr lang="zh-TW" altLang="en-US" sz="2000" dirty="0">
                <a:solidFill>
                  <a:schemeClr val="tx1">
                    <a:lumMod val="75000"/>
                    <a:lumOff val="25000"/>
                  </a:schemeClr>
                </a:solidFill>
                <a:cs typeface="+mn-ea"/>
                <a:sym typeface="+mn-lt"/>
              </a:rPr>
              <a:t> </a:t>
            </a:r>
            <a:endParaRPr lang="en-US" altLang="zh-TW" sz="2000" dirty="0">
              <a:solidFill>
                <a:schemeClr val="tx1">
                  <a:lumMod val="75000"/>
                  <a:lumOff val="25000"/>
                </a:schemeClr>
              </a:solidFill>
              <a:cs typeface="+mn-ea"/>
              <a:sym typeface="+mn-lt"/>
            </a:endParaRPr>
          </a:p>
          <a:p>
            <a:pPr>
              <a:lnSpc>
                <a:spcPct val="120000"/>
              </a:lnSpc>
            </a:pPr>
            <a:r>
              <a:rPr lang="zh-CN" altLang="en-US" sz="2000" dirty="0">
                <a:solidFill>
                  <a:schemeClr val="tx1">
                    <a:lumMod val="75000"/>
                    <a:lumOff val="25000"/>
                  </a:schemeClr>
                </a:solidFill>
                <a:cs typeface="+mn-ea"/>
                <a:sym typeface="+mn-lt"/>
              </a:rPr>
              <a:t>簽訂學碩士雙聯學位，</a:t>
            </a:r>
            <a:endParaRPr lang="en-US" altLang="zh-CN" sz="2000" dirty="0">
              <a:solidFill>
                <a:schemeClr val="tx1">
                  <a:lumMod val="75000"/>
                  <a:lumOff val="25000"/>
                </a:schemeClr>
              </a:solidFill>
              <a:cs typeface="+mn-ea"/>
              <a:sym typeface="+mn-lt"/>
            </a:endParaRPr>
          </a:p>
          <a:p>
            <a:pPr>
              <a:lnSpc>
                <a:spcPct val="120000"/>
              </a:lnSpc>
            </a:pPr>
            <a:r>
              <a:rPr lang="en-US" altLang="zh-CN" sz="2000" dirty="0" smtClean="0">
                <a:solidFill>
                  <a:schemeClr val="tx1">
                    <a:lumMod val="75000"/>
                    <a:lumOff val="25000"/>
                  </a:schemeClr>
                </a:solidFill>
                <a:cs typeface="+mn-ea"/>
                <a:sym typeface="+mn-lt"/>
              </a:rPr>
              <a:t>3+</a:t>
            </a:r>
            <a:r>
              <a:rPr lang="en-US" altLang="zh-TW" sz="2000" dirty="0" smtClean="0">
                <a:solidFill>
                  <a:schemeClr val="tx1">
                    <a:lumMod val="75000"/>
                    <a:lumOff val="25000"/>
                  </a:schemeClr>
                </a:solidFill>
                <a:cs typeface="+mn-ea"/>
                <a:sym typeface="+mn-lt"/>
              </a:rPr>
              <a:t>1,</a:t>
            </a:r>
            <a:r>
              <a:rPr lang="en-US" altLang="zh-CN" sz="2000" dirty="0" smtClean="0">
                <a:solidFill>
                  <a:schemeClr val="tx1">
                    <a:lumMod val="75000"/>
                    <a:lumOff val="25000"/>
                  </a:schemeClr>
                </a:solidFill>
                <a:cs typeface="+mn-ea"/>
                <a:sym typeface="+mn-lt"/>
              </a:rPr>
              <a:t> </a:t>
            </a:r>
            <a:r>
              <a:rPr lang="en-US" altLang="zh-TW" sz="2000" dirty="0" smtClean="0">
                <a:solidFill>
                  <a:schemeClr val="tx1">
                    <a:lumMod val="75000"/>
                    <a:lumOff val="25000"/>
                  </a:schemeClr>
                </a:solidFill>
                <a:cs typeface="+mn-ea"/>
                <a:sym typeface="+mn-lt"/>
              </a:rPr>
              <a:t>4</a:t>
            </a:r>
            <a:r>
              <a:rPr lang="zh-CN" altLang="en-US" sz="2000" dirty="0" smtClean="0">
                <a:solidFill>
                  <a:schemeClr val="tx1">
                    <a:lumMod val="75000"/>
                    <a:lumOff val="25000"/>
                  </a:schemeClr>
                </a:solidFill>
                <a:cs typeface="+mn-ea"/>
                <a:sym typeface="+mn-lt"/>
              </a:rPr>
              <a:t>年取得</a:t>
            </a:r>
            <a:r>
              <a:rPr lang="zh-CN" altLang="en-US" sz="2000" dirty="0">
                <a:solidFill>
                  <a:schemeClr val="tx1">
                    <a:lumMod val="75000"/>
                    <a:lumOff val="25000"/>
                  </a:schemeClr>
                </a:solidFill>
                <a:cs typeface="+mn-ea"/>
                <a:sym typeface="+mn-lt"/>
              </a:rPr>
              <a:t>學士與碩士。</a:t>
            </a:r>
          </a:p>
        </p:txBody>
      </p:sp>
      <p:grpSp>
        <p:nvGrpSpPr>
          <p:cNvPr id="2" name="群組 1"/>
          <p:cNvGrpSpPr/>
          <p:nvPr/>
        </p:nvGrpSpPr>
        <p:grpSpPr>
          <a:xfrm>
            <a:off x="4663838" y="1508719"/>
            <a:ext cx="7325138" cy="5100855"/>
            <a:chOff x="4968963" y="2137644"/>
            <a:chExt cx="6451097" cy="4368654"/>
          </a:xfrm>
        </p:grpSpPr>
        <p:sp>
          <p:nvSpPr>
            <p:cNvPr id="71" name="ïṥḻïḑé">
              <a:extLst>
                <a:ext uri="{FF2B5EF4-FFF2-40B4-BE49-F238E27FC236}">
                  <a16:creationId xmlns:a16="http://schemas.microsoft.com/office/drawing/2014/main" id="{C0B20BA1-1AFA-40A8-A152-3C27EF6616AE}"/>
                </a:ext>
              </a:extLst>
            </p:cNvPr>
            <p:cNvSpPr/>
            <p:nvPr/>
          </p:nvSpPr>
          <p:spPr bwMode="auto">
            <a:xfrm>
              <a:off x="4968963" y="2137644"/>
              <a:ext cx="6451097" cy="4046022"/>
            </a:xfrm>
            <a:custGeom>
              <a:avLst/>
              <a:gdLst>
                <a:gd name="T0" fmla="*/ 4576 w 4576"/>
                <a:gd name="T1" fmla="*/ 1846 h 2873"/>
                <a:gd name="T2" fmla="*/ 4272 w 4576"/>
                <a:gd name="T3" fmla="*/ 1159 h 2873"/>
                <a:gd name="T4" fmla="*/ 4276 w 4576"/>
                <a:gd name="T5" fmla="*/ 1072 h 2873"/>
                <a:gd name="T6" fmla="*/ 3568 w 4576"/>
                <a:gd name="T7" fmla="*/ 236 h 2873"/>
                <a:gd name="T8" fmla="*/ 3224 w 4576"/>
                <a:gd name="T9" fmla="*/ 341 h 2873"/>
                <a:gd name="T10" fmla="*/ 2191 w 4576"/>
                <a:gd name="T11" fmla="*/ 0 h 2873"/>
                <a:gd name="T12" fmla="*/ 749 w 4576"/>
                <a:gd name="T13" fmla="*/ 827 h 2873"/>
                <a:gd name="T14" fmla="*/ 708 w 4576"/>
                <a:gd name="T15" fmla="*/ 826 h 2873"/>
                <a:gd name="T16" fmla="*/ 0 w 4576"/>
                <a:gd name="T17" fmla="*/ 1662 h 2873"/>
                <a:gd name="T18" fmla="*/ 116 w 4576"/>
                <a:gd name="T19" fmla="*/ 2121 h 2873"/>
                <a:gd name="T20" fmla="*/ 868 w 4576"/>
                <a:gd name="T21" fmla="*/ 2873 h 2873"/>
                <a:gd name="T22" fmla="*/ 3881 w 4576"/>
                <a:gd name="T23" fmla="*/ 2873 h 2873"/>
                <a:gd name="T24" fmla="*/ 4472 w 4576"/>
                <a:gd name="T25" fmla="*/ 2283 h 2873"/>
                <a:gd name="T26" fmla="*/ 4576 w 4576"/>
                <a:gd name="T27" fmla="*/ 1846 h 2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76" h="2873">
                  <a:moveTo>
                    <a:pt x="4576" y="1846"/>
                  </a:moveTo>
                  <a:cubicBezTo>
                    <a:pt x="4576" y="1561"/>
                    <a:pt x="4456" y="1310"/>
                    <a:pt x="4272" y="1159"/>
                  </a:cubicBezTo>
                  <a:cubicBezTo>
                    <a:pt x="4275" y="1130"/>
                    <a:pt x="4276" y="1101"/>
                    <a:pt x="4276" y="1072"/>
                  </a:cubicBezTo>
                  <a:cubicBezTo>
                    <a:pt x="4276" y="610"/>
                    <a:pt x="3959" y="236"/>
                    <a:pt x="3568" y="236"/>
                  </a:cubicBezTo>
                  <a:cubicBezTo>
                    <a:pt x="3443" y="236"/>
                    <a:pt x="3326" y="274"/>
                    <a:pt x="3224" y="341"/>
                  </a:cubicBezTo>
                  <a:cubicBezTo>
                    <a:pt x="2948" y="129"/>
                    <a:pt x="2586" y="0"/>
                    <a:pt x="2191" y="0"/>
                  </a:cubicBezTo>
                  <a:cubicBezTo>
                    <a:pt x="1548" y="0"/>
                    <a:pt x="995" y="340"/>
                    <a:pt x="749" y="827"/>
                  </a:cubicBezTo>
                  <a:cubicBezTo>
                    <a:pt x="736" y="826"/>
                    <a:pt x="722" y="826"/>
                    <a:pt x="708" y="826"/>
                  </a:cubicBezTo>
                  <a:cubicBezTo>
                    <a:pt x="317" y="826"/>
                    <a:pt x="0" y="1200"/>
                    <a:pt x="0" y="1662"/>
                  </a:cubicBezTo>
                  <a:cubicBezTo>
                    <a:pt x="0" y="1832"/>
                    <a:pt x="43" y="1989"/>
                    <a:pt x="116" y="2121"/>
                  </a:cubicBezTo>
                  <a:cubicBezTo>
                    <a:pt x="116" y="2537"/>
                    <a:pt x="453" y="2873"/>
                    <a:pt x="868" y="2873"/>
                  </a:cubicBezTo>
                  <a:cubicBezTo>
                    <a:pt x="3881" y="2873"/>
                    <a:pt x="3881" y="2873"/>
                    <a:pt x="3881" y="2873"/>
                  </a:cubicBezTo>
                  <a:cubicBezTo>
                    <a:pt x="4207" y="2873"/>
                    <a:pt x="4472" y="2609"/>
                    <a:pt x="4472" y="2283"/>
                  </a:cubicBezTo>
                  <a:cubicBezTo>
                    <a:pt x="4538" y="2156"/>
                    <a:pt x="4576" y="2006"/>
                    <a:pt x="4576" y="1846"/>
                  </a:cubicBezTo>
                </a:path>
              </a:pathLst>
            </a:custGeom>
            <a:solidFill>
              <a:srgbClr val="4285F4">
                <a:alpha val="20000"/>
              </a:srgbClr>
            </a:solidFill>
            <a:ln>
              <a:noFill/>
            </a:ln>
          </p:spPr>
          <p:txBody>
            <a:bodyPr anchor="ctr"/>
            <a:lstStyle/>
            <a:p>
              <a:pPr algn="ctr"/>
              <a:endParaRPr>
                <a:cs typeface="+mn-ea"/>
                <a:sym typeface="+mn-lt"/>
              </a:endParaRPr>
            </a:p>
          </p:txBody>
        </p:sp>
        <p:sp>
          <p:nvSpPr>
            <p:cNvPr id="72" name="îślíḑè">
              <a:extLst>
                <a:ext uri="{FF2B5EF4-FFF2-40B4-BE49-F238E27FC236}">
                  <a16:creationId xmlns:a16="http://schemas.microsoft.com/office/drawing/2014/main" id="{F2C329F5-3437-4A37-8C41-1233D67C2C8C}"/>
                </a:ext>
              </a:extLst>
            </p:cNvPr>
            <p:cNvSpPr/>
            <p:nvPr/>
          </p:nvSpPr>
          <p:spPr bwMode="auto">
            <a:xfrm>
              <a:off x="8504022" y="5834792"/>
              <a:ext cx="138932" cy="74097"/>
            </a:xfrm>
            <a:custGeom>
              <a:avLst/>
              <a:gdLst>
                <a:gd name="T0" fmla="*/ 98 w 98"/>
                <a:gd name="T1" fmla="*/ 33 h 52"/>
                <a:gd name="T2" fmla="*/ 0 w 98"/>
                <a:gd name="T3" fmla="*/ 23 h 52"/>
                <a:gd name="T4" fmla="*/ 77 w 98"/>
                <a:gd name="T5" fmla="*/ 49 h 52"/>
                <a:gd name="T6" fmla="*/ 98 w 98"/>
                <a:gd name="T7" fmla="*/ 33 h 52"/>
              </a:gdLst>
              <a:ahLst/>
              <a:cxnLst>
                <a:cxn ang="0">
                  <a:pos x="T0" y="T1"/>
                </a:cxn>
                <a:cxn ang="0">
                  <a:pos x="T2" y="T3"/>
                </a:cxn>
                <a:cxn ang="0">
                  <a:pos x="T4" y="T5"/>
                </a:cxn>
                <a:cxn ang="0">
                  <a:pos x="T6" y="T7"/>
                </a:cxn>
              </a:cxnLst>
              <a:rect l="0" t="0" r="r" b="b"/>
              <a:pathLst>
                <a:path w="98" h="52">
                  <a:moveTo>
                    <a:pt x="98" y="33"/>
                  </a:moveTo>
                  <a:cubicBezTo>
                    <a:pt x="98" y="33"/>
                    <a:pt x="49" y="0"/>
                    <a:pt x="0" y="23"/>
                  </a:cubicBezTo>
                  <a:cubicBezTo>
                    <a:pt x="0" y="23"/>
                    <a:pt x="15" y="52"/>
                    <a:pt x="77" y="49"/>
                  </a:cubicBezTo>
                  <a:lnTo>
                    <a:pt x="98" y="33"/>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3" name="iṡlïḋê">
              <a:extLst>
                <a:ext uri="{FF2B5EF4-FFF2-40B4-BE49-F238E27FC236}">
                  <a16:creationId xmlns:a16="http://schemas.microsoft.com/office/drawing/2014/main" id="{82A6A052-9393-45B2-8BFF-52AAFEF0902A}"/>
                </a:ext>
              </a:extLst>
            </p:cNvPr>
            <p:cNvSpPr/>
            <p:nvPr/>
          </p:nvSpPr>
          <p:spPr bwMode="auto">
            <a:xfrm>
              <a:off x="8587381" y="5882646"/>
              <a:ext cx="84904" cy="135845"/>
            </a:xfrm>
            <a:custGeom>
              <a:avLst/>
              <a:gdLst>
                <a:gd name="T0" fmla="*/ 45 w 60"/>
                <a:gd name="T1" fmla="*/ 0 h 96"/>
                <a:gd name="T2" fmla="*/ 22 w 60"/>
                <a:gd name="T3" fmla="*/ 96 h 96"/>
                <a:gd name="T4" fmla="*/ 22 w 60"/>
                <a:gd name="T5" fmla="*/ 15 h 96"/>
                <a:gd name="T6" fmla="*/ 45 w 60"/>
                <a:gd name="T7" fmla="*/ 0 h 96"/>
              </a:gdLst>
              <a:ahLst/>
              <a:cxnLst>
                <a:cxn ang="0">
                  <a:pos x="T0" y="T1"/>
                </a:cxn>
                <a:cxn ang="0">
                  <a:pos x="T2" y="T3"/>
                </a:cxn>
                <a:cxn ang="0">
                  <a:pos x="T4" y="T5"/>
                </a:cxn>
                <a:cxn ang="0">
                  <a:pos x="T6" y="T7"/>
                </a:cxn>
              </a:cxnLst>
              <a:rect l="0" t="0" r="r" b="b"/>
              <a:pathLst>
                <a:path w="60" h="96">
                  <a:moveTo>
                    <a:pt x="45" y="0"/>
                  </a:moveTo>
                  <a:cubicBezTo>
                    <a:pt x="45" y="0"/>
                    <a:pt x="60" y="57"/>
                    <a:pt x="22" y="96"/>
                  </a:cubicBezTo>
                  <a:cubicBezTo>
                    <a:pt x="22" y="96"/>
                    <a:pt x="0" y="73"/>
                    <a:pt x="22" y="15"/>
                  </a:cubicBezTo>
                  <a:lnTo>
                    <a:pt x="45" y="0"/>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0" name="îšḻiḋé">
              <a:extLst>
                <a:ext uri="{FF2B5EF4-FFF2-40B4-BE49-F238E27FC236}">
                  <a16:creationId xmlns:a16="http://schemas.microsoft.com/office/drawing/2014/main" id="{F9DFF2C8-9683-4C29-B959-DDE1EEA72F2E}"/>
                </a:ext>
              </a:extLst>
            </p:cNvPr>
            <p:cNvSpPr/>
            <p:nvPr/>
          </p:nvSpPr>
          <p:spPr bwMode="auto">
            <a:xfrm>
              <a:off x="8578119" y="5737538"/>
              <a:ext cx="159001" cy="109603"/>
            </a:xfrm>
            <a:custGeom>
              <a:avLst/>
              <a:gdLst>
                <a:gd name="T0" fmla="*/ 113 w 113"/>
                <a:gd name="T1" fmla="*/ 49 h 77"/>
                <a:gd name="T2" fmla="*/ 0 w 113"/>
                <a:gd name="T3" fmla="*/ 16 h 77"/>
                <a:gd name="T4" fmla="*/ 38 w 113"/>
                <a:gd name="T5" fmla="*/ 62 h 77"/>
                <a:gd name="T6" fmla="*/ 113 w 113"/>
                <a:gd name="T7" fmla="*/ 49 h 77"/>
              </a:gdLst>
              <a:ahLst/>
              <a:cxnLst>
                <a:cxn ang="0">
                  <a:pos x="T0" y="T1"/>
                </a:cxn>
                <a:cxn ang="0">
                  <a:pos x="T2" y="T3"/>
                </a:cxn>
                <a:cxn ang="0">
                  <a:pos x="T4" y="T5"/>
                </a:cxn>
                <a:cxn ang="0">
                  <a:pos x="T6" y="T7"/>
                </a:cxn>
              </a:cxnLst>
              <a:rect l="0" t="0" r="r" b="b"/>
              <a:pathLst>
                <a:path w="113" h="77">
                  <a:moveTo>
                    <a:pt x="113" y="49"/>
                  </a:moveTo>
                  <a:cubicBezTo>
                    <a:pt x="113" y="49"/>
                    <a:pt x="110" y="0"/>
                    <a:pt x="0" y="16"/>
                  </a:cubicBezTo>
                  <a:cubicBezTo>
                    <a:pt x="0" y="16"/>
                    <a:pt x="0" y="47"/>
                    <a:pt x="38" y="62"/>
                  </a:cubicBezTo>
                  <a:cubicBezTo>
                    <a:pt x="77" y="77"/>
                    <a:pt x="94" y="65"/>
                    <a:pt x="113" y="49"/>
                  </a:cubicBez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1" name="iṡḷïḑê">
              <a:extLst>
                <a:ext uri="{FF2B5EF4-FFF2-40B4-BE49-F238E27FC236}">
                  <a16:creationId xmlns:a16="http://schemas.microsoft.com/office/drawing/2014/main" id="{34CC05BC-6E31-4602-9A1B-BCEB02267121}"/>
                </a:ext>
              </a:extLst>
            </p:cNvPr>
            <p:cNvSpPr/>
            <p:nvPr/>
          </p:nvSpPr>
          <p:spPr bwMode="auto">
            <a:xfrm>
              <a:off x="8696984" y="5807005"/>
              <a:ext cx="114233" cy="165176"/>
            </a:xfrm>
            <a:custGeom>
              <a:avLst/>
              <a:gdLst>
                <a:gd name="T0" fmla="*/ 36 w 82"/>
                <a:gd name="T1" fmla="*/ 0 h 117"/>
                <a:gd name="T2" fmla="*/ 41 w 82"/>
                <a:gd name="T3" fmla="*/ 117 h 117"/>
                <a:gd name="T4" fmla="*/ 5 w 82"/>
                <a:gd name="T5" fmla="*/ 69 h 117"/>
                <a:gd name="T6" fmla="*/ 36 w 82"/>
                <a:gd name="T7" fmla="*/ 0 h 117"/>
              </a:gdLst>
              <a:ahLst/>
              <a:cxnLst>
                <a:cxn ang="0">
                  <a:pos x="T0" y="T1"/>
                </a:cxn>
                <a:cxn ang="0">
                  <a:pos x="T2" y="T3"/>
                </a:cxn>
                <a:cxn ang="0">
                  <a:pos x="T4" y="T5"/>
                </a:cxn>
                <a:cxn ang="0">
                  <a:pos x="T6" y="T7"/>
                </a:cxn>
              </a:cxnLst>
              <a:rect l="0" t="0" r="r" b="b"/>
              <a:pathLst>
                <a:path w="82" h="117">
                  <a:moveTo>
                    <a:pt x="36" y="0"/>
                  </a:moveTo>
                  <a:cubicBezTo>
                    <a:pt x="36" y="0"/>
                    <a:pt x="82" y="14"/>
                    <a:pt x="41" y="117"/>
                  </a:cubicBezTo>
                  <a:cubicBezTo>
                    <a:pt x="41" y="117"/>
                    <a:pt x="10" y="110"/>
                    <a:pt x="5" y="69"/>
                  </a:cubicBezTo>
                  <a:cubicBezTo>
                    <a:pt x="0" y="29"/>
                    <a:pt x="16" y="14"/>
                    <a:pt x="36" y="0"/>
                  </a:cubicBez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2" name="iṥľiḑê">
              <a:extLst>
                <a:ext uri="{FF2B5EF4-FFF2-40B4-BE49-F238E27FC236}">
                  <a16:creationId xmlns:a16="http://schemas.microsoft.com/office/drawing/2014/main" id="{0B32A156-9E64-439E-B458-B47D79FD4EE6}"/>
                </a:ext>
              </a:extLst>
            </p:cNvPr>
            <p:cNvSpPr/>
            <p:nvPr/>
          </p:nvSpPr>
          <p:spPr bwMode="auto">
            <a:xfrm>
              <a:off x="8675372" y="5597063"/>
              <a:ext cx="168263" cy="138932"/>
            </a:xfrm>
            <a:custGeom>
              <a:avLst/>
              <a:gdLst>
                <a:gd name="T0" fmla="*/ 113 w 119"/>
                <a:gd name="T1" fmla="*/ 80 h 99"/>
                <a:gd name="T2" fmla="*/ 8 w 119"/>
                <a:gd name="T3" fmla="*/ 8 h 99"/>
                <a:gd name="T4" fmla="*/ 93 w 119"/>
                <a:gd name="T5" fmla="*/ 99 h 99"/>
                <a:gd name="T6" fmla="*/ 113 w 119"/>
                <a:gd name="T7" fmla="*/ 80 h 99"/>
              </a:gdLst>
              <a:ahLst/>
              <a:cxnLst>
                <a:cxn ang="0">
                  <a:pos x="T0" y="T1"/>
                </a:cxn>
                <a:cxn ang="0">
                  <a:pos x="T2" y="T3"/>
                </a:cxn>
                <a:cxn ang="0">
                  <a:pos x="T4" y="T5"/>
                </a:cxn>
                <a:cxn ang="0">
                  <a:pos x="T6" y="T7"/>
                </a:cxn>
              </a:cxnLst>
              <a:rect l="0" t="0" r="r" b="b"/>
              <a:pathLst>
                <a:path w="119" h="99">
                  <a:moveTo>
                    <a:pt x="113" y="80"/>
                  </a:moveTo>
                  <a:cubicBezTo>
                    <a:pt x="113" y="80"/>
                    <a:pt x="119" y="0"/>
                    <a:pt x="8" y="8"/>
                  </a:cubicBezTo>
                  <a:cubicBezTo>
                    <a:pt x="8" y="8"/>
                    <a:pt x="0" y="80"/>
                    <a:pt x="93" y="99"/>
                  </a:cubicBezTo>
                  <a:lnTo>
                    <a:pt x="113" y="80"/>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3" name="išḷîḍè">
              <a:extLst>
                <a:ext uri="{FF2B5EF4-FFF2-40B4-BE49-F238E27FC236}">
                  <a16:creationId xmlns:a16="http://schemas.microsoft.com/office/drawing/2014/main" id="{62AF800A-D42A-4ABB-B952-7F91B72764B0}"/>
                </a:ext>
              </a:extLst>
            </p:cNvPr>
            <p:cNvSpPr/>
            <p:nvPr/>
          </p:nvSpPr>
          <p:spPr bwMode="auto">
            <a:xfrm>
              <a:off x="8760275" y="5455043"/>
              <a:ext cx="179068" cy="157457"/>
            </a:xfrm>
            <a:custGeom>
              <a:avLst/>
              <a:gdLst>
                <a:gd name="T0" fmla="*/ 127 w 127"/>
                <a:gd name="T1" fmla="*/ 91 h 112"/>
                <a:gd name="T2" fmla="*/ 0 w 127"/>
                <a:gd name="T3" fmla="*/ 27 h 112"/>
                <a:gd name="T4" fmla="*/ 109 w 127"/>
                <a:gd name="T5" fmla="*/ 112 h 112"/>
                <a:gd name="T6" fmla="*/ 127 w 127"/>
                <a:gd name="T7" fmla="*/ 91 h 112"/>
              </a:gdLst>
              <a:ahLst/>
              <a:cxnLst>
                <a:cxn ang="0">
                  <a:pos x="T0" y="T1"/>
                </a:cxn>
                <a:cxn ang="0">
                  <a:pos x="T2" y="T3"/>
                </a:cxn>
                <a:cxn ang="0">
                  <a:pos x="T4" y="T5"/>
                </a:cxn>
                <a:cxn ang="0">
                  <a:pos x="T6" y="T7"/>
                </a:cxn>
              </a:cxnLst>
              <a:rect l="0" t="0" r="r" b="b"/>
              <a:pathLst>
                <a:path w="127" h="112">
                  <a:moveTo>
                    <a:pt x="127" y="91"/>
                  </a:moveTo>
                  <a:cubicBezTo>
                    <a:pt x="127" y="91"/>
                    <a:pt x="112" y="0"/>
                    <a:pt x="0" y="27"/>
                  </a:cubicBezTo>
                  <a:cubicBezTo>
                    <a:pt x="0" y="27"/>
                    <a:pt x="0" y="105"/>
                    <a:pt x="109" y="112"/>
                  </a:cubicBezTo>
                  <a:lnTo>
                    <a:pt x="127" y="91"/>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4" name="îslïḋé">
              <a:extLst>
                <a:ext uri="{FF2B5EF4-FFF2-40B4-BE49-F238E27FC236}">
                  <a16:creationId xmlns:a16="http://schemas.microsoft.com/office/drawing/2014/main" id="{3E0A4EDD-A12C-4425-81AD-DA9BBEE4152D}"/>
                </a:ext>
              </a:extLst>
            </p:cNvPr>
            <p:cNvSpPr/>
            <p:nvPr/>
          </p:nvSpPr>
          <p:spPr bwMode="auto">
            <a:xfrm>
              <a:off x="8823567" y="5328460"/>
              <a:ext cx="191418" cy="148195"/>
            </a:xfrm>
            <a:custGeom>
              <a:avLst/>
              <a:gdLst>
                <a:gd name="T0" fmla="*/ 136 w 136"/>
                <a:gd name="T1" fmla="*/ 88 h 105"/>
                <a:gd name="T2" fmla="*/ 0 w 136"/>
                <a:gd name="T3" fmla="*/ 26 h 105"/>
                <a:gd name="T4" fmla="*/ 129 w 136"/>
                <a:gd name="T5" fmla="*/ 104 h 105"/>
                <a:gd name="T6" fmla="*/ 136 w 136"/>
                <a:gd name="T7" fmla="*/ 88 h 105"/>
              </a:gdLst>
              <a:ahLst/>
              <a:cxnLst>
                <a:cxn ang="0">
                  <a:pos x="T0" y="T1"/>
                </a:cxn>
                <a:cxn ang="0">
                  <a:pos x="T2" y="T3"/>
                </a:cxn>
                <a:cxn ang="0">
                  <a:pos x="T4" y="T5"/>
                </a:cxn>
                <a:cxn ang="0">
                  <a:pos x="T6" y="T7"/>
                </a:cxn>
              </a:cxnLst>
              <a:rect l="0" t="0" r="r" b="b"/>
              <a:pathLst>
                <a:path w="136" h="105">
                  <a:moveTo>
                    <a:pt x="136" y="88"/>
                  </a:moveTo>
                  <a:cubicBezTo>
                    <a:pt x="136" y="88"/>
                    <a:pt x="110" y="0"/>
                    <a:pt x="0" y="26"/>
                  </a:cubicBezTo>
                  <a:cubicBezTo>
                    <a:pt x="0" y="26"/>
                    <a:pt x="26" y="105"/>
                    <a:pt x="129" y="104"/>
                  </a:cubicBezTo>
                  <a:lnTo>
                    <a:pt x="136" y="88"/>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5" name="íşļïdê">
              <a:extLst>
                <a:ext uri="{FF2B5EF4-FFF2-40B4-BE49-F238E27FC236}">
                  <a16:creationId xmlns:a16="http://schemas.microsoft.com/office/drawing/2014/main" id="{9CA2E6F1-22EC-4B1E-BBD8-51D0CFE01F9E}"/>
                </a:ext>
              </a:extLst>
            </p:cNvPr>
            <p:cNvSpPr/>
            <p:nvPr/>
          </p:nvSpPr>
          <p:spPr bwMode="auto">
            <a:xfrm>
              <a:off x="8900752" y="5194158"/>
              <a:ext cx="186787" cy="162088"/>
            </a:xfrm>
            <a:custGeom>
              <a:avLst/>
              <a:gdLst>
                <a:gd name="T0" fmla="*/ 132 w 132"/>
                <a:gd name="T1" fmla="*/ 92 h 115"/>
                <a:gd name="T2" fmla="*/ 0 w 132"/>
                <a:gd name="T3" fmla="*/ 28 h 115"/>
                <a:gd name="T4" fmla="*/ 125 w 132"/>
                <a:gd name="T5" fmla="*/ 107 h 115"/>
                <a:gd name="T6" fmla="*/ 132 w 132"/>
                <a:gd name="T7" fmla="*/ 92 h 115"/>
              </a:gdLst>
              <a:ahLst/>
              <a:cxnLst>
                <a:cxn ang="0">
                  <a:pos x="T0" y="T1"/>
                </a:cxn>
                <a:cxn ang="0">
                  <a:pos x="T2" y="T3"/>
                </a:cxn>
                <a:cxn ang="0">
                  <a:pos x="T4" y="T5"/>
                </a:cxn>
                <a:cxn ang="0">
                  <a:pos x="T6" y="T7"/>
                </a:cxn>
              </a:cxnLst>
              <a:rect l="0" t="0" r="r" b="b"/>
              <a:pathLst>
                <a:path w="132" h="115">
                  <a:moveTo>
                    <a:pt x="132" y="92"/>
                  </a:moveTo>
                  <a:cubicBezTo>
                    <a:pt x="132" y="92"/>
                    <a:pt x="107" y="0"/>
                    <a:pt x="0" y="28"/>
                  </a:cubicBezTo>
                  <a:cubicBezTo>
                    <a:pt x="0" y="28"/>
                    <a:pt x="36" y="115"/>
                    <a:pt x="125" y="107"/>
                  </a:cubicBezTo>
                  <a:lnTo>
                    <a:pt x="132" y="92"/>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6" name="işlíḓe">
              <a:extLst>
                <a:ext uri="{FF2B5EF4-FFF2-40B4-BE49-F238E27FC236}">
                  <a16:creationId xmlns:a16="http://schemas.microsoft.com/office/drawing/2014/main" id="{116FB2C8-9317-4C43-89FF-F97DA3C270A0}"/>
                </a:ext>
              </a:extLst>
            </p:cNvPr>
            <p:cNvSpPr/>
            <p:nvPr/>
          </p:nvSpPr>
          <p:spPr bwMode="auto">
            <a:xfrm>
              <a:off x="8965587" y="5045963"/>
              <a:ext cx="168263" cy="179069"/>
            </a:xfrm>
            <a:custGeom>
              <a:avLst/>
              <a:gdLst>
                <a:gd name="T0" fmla="*/ 119 w 119"/>
                <a:gd name="T1" fmla="*/ 111 h 128"/>
                <a:gd name="T2" fmla="*/ 0 w 119"/>
                <a:gd name="T3" fmla="*/ 24 h 128"/>
                <a:gd name="T4" fmla="*/ 112 w 119"/>
                <a:gd name="T5" fmla="*/ 128 h 128"/>
                <a:gd name="T6" fmla="*/ 119 w 119"/>
                <a:gd name="T7" fmla="*/ 111 h 128"/>
              </a:gdLst>
              <a:ahLst/>
              <a:cxnLst>
                <a:cxn ang="0">
                  <a:pos x="T0" y="T1"/>
                </a:cxn>
                <a:cxn ang="0">
                  <a:pos x="T2" y="T3"/>
                </a:cxn>
                <a:cxn ang="0">
                  <a:pos x="T4" y="T5"/>
                </a:cxn>
                <a:cxn ang="0">
                  <a:pos x="T6" y="T7"/>
                </a:cxn>
              </a:cxnLst>
              <a:rect l="0" t="0" r="r" b="b"/>
              <a:pathLst>
                <a:path w="119" h="128">
                  <a:moveTo>
                    <a:pt x="119" y="111"/>
                  </a:moveTo>
                  <a:cubicBezTo>
                    <a:pt x="119" y="111"/>
                    <a:pt x="100" y="0"/>
                    <a:pt x="0" y="24"/>
                  </a:cubicBezTo>
                  <a:cubicBezTo>
                    <a:pt x="0" y="24"/>
                    <a:pt x="29" y="126"/>
                    <a:pt x="112" y="128"/>
                  </a:cubicBezTo>
                  <a:lnTo>
                    <a:pt x="119" y="111"/>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7" name="ïŝḷídê">
              <a:extLst>
                <a:ext uri="{FF2B5EF4-FFF2-40B4-BE49-F238E27FC236}">
                  <a16:creationId xmlns:a16="http://schemas.microsoft.com/office/drawing/2014/main" id="{980D06BE-432D-49F5-8B80-F74F6D0FFD1B}"/>
                </a:ext>
              </a:extLst>
            </p:cNvPr>
            <p:cNvSpPr/>
            <p:nvPr/>
          </p:nvSpPr>
          <p:spPr bwMode="auto">
            <a:xfrm>
              <a:off x="9002635" y="4897769"/>
              <a:ext cx="174438" cy="196050"/>
            </a:xfrm>
            <a:custGeom>
              <a:avLst/>
              <a:gdLst>
                <a:gd name="T0" fmla="*/ 124 w 124"/>
                <a:gd name="T1" fmla="*/ 112 h 139"/>
                <a:gd name="T2" fmla="*/ 0 w 124"/>
                <a:gd name="T3" fmla="*/ 32 h 139"/>
                <a:gd name="T4" fmla="*/ 117 w 124"/>
                <a:gd name="T5" fmla="*/ 128 h 139"/>
                <a:gd name="T6" fmla="*/ 124 w 124"/>
                <a:gd name="T7" fmla="*/ 112 h 139"/>
              </a:gdLst>
              <a:ahLst/>
              <a:cxnLst>
                <a:cxn ang="0">
                  <a:pos x="T0" y="T1"/>
                </a:cxn>
                <a:cxn ang="0">
                  <a:pos x="T2" y="T3"/>
                </a:cxn>
                <a:cxn ang="0">
                  <a:pos x="T4" y="T5"/>
                </a:cxn>
                <a:cxn ang="0">
                  <a:pos x="T6" y="T7"/>
                </a:cxn>
              </a:cxnLst>
              <a:rect l="0" t="0" r="r" b="b"/>
              <a:pathLst>
                <a:path w="124" h="139">
                  <a:moveTo>
                    <a:pt x="124" y="112"/>
                  </a:moveTo>
                  <a:cubicBezTo>
                    <a:pt x="124" y="112"/>
                    <a:pt x="101" y="0"/>
                    <a:pt x="0" y="32"/>
                  </a:cubicBezTo>
                  <a:cubicBezTo>
                    <a:pt x="0" y="32"/>
                    <a:pt x="40" y="139"/>
                    <a:pt x="117" y="128"/>
                  </a:cubicBezTo>
                  <a:lnTo>
                    <a:pt x="124" y="112"/>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8" name="işḷíḓè">
              <a:extLst>
                <a:ext uri="{FF2B5EF4-FFF2-40B4-BE49-F238E27FC236}">
                  <a16:creationId xmlns:a16="http://schemas.microsoft.com/office/drawing/2014/main" id="{6FD0D898-4C52-4F88-8E5A-67059462D9A2}"/>
                </a:ext>
              </a:extLst>
            </p:cNvPr>
            <p:cNvSpPr/>
            <p:nvPr/>
          </p:nvSpPr>
          <p:spPr bwMode="auto">
            <a:xfrm>
              <a:off x="9042772" y="4760381"/>
              <a:ext cx="160544" cy="189875"/>
            </a:xfrm>
            <a:custGeom>
              <a:avLst/>
              <a:gdLst>
                <a:gd name="T0" fmla="*/ 114 w 114"/>
                <a:gd name="T1" fmla="*/ 112 h 135"/>
                <a:gd name="T2" fmla="*/ 0 w 114"/>
                <a:gd name="T3" fmla="*/ 3 h 135"/>
                <a:gd name="T4" fmla="*/ 108 w 114"/>
                <a:gd name="T5" fmla="*/ 135 h 135"/>
                <a:gd name="T6" fmla="*/ 114 w 114"/>
                <a:gd name="T7" fmla="*/ 112 h 135"/>
              </a:gdLst>
              <a:ahLst/>
              <a:cxnLst>
                <a:cxn ang="0">
                  <a:pos x="T0" y="T1"/>
                </a:cxn>
                <a:cxn ang="0">
                  <a:pos x="T2" y="T3"/>
                </a:cxn>
                <a:cxn ang="0">
                  <a:pos x="T4" y="T5"/>
                </a:cxn>
                <a:cxn ang="0">
                  <a:pos x="T6" y="T7"/>
                </a:cxn>
              </a:cxnLst>
              <a:rect l="0" t="0" r="r" b="b"/>
              <a:pathLst>
                <a:path w="114" h="135">
                  <a:moveTo>
                    <a:pt x="114" y="112"/>
                  </a:moveTo>
                  <a:cubicBezTo>
                    <a:pt x="114" y="112"/>
                    <a:pt x="78" y="0"/>
                    <a:pt x="0" y="3"/>
                  </a:cubicBezTo>
                  <a:cubicBezTo>
                    <a:pt x="0" y="3"/>
                    <a:pt x="37" y="121"/>
                    <a:pt x="108" y="135"/>
                  </a:cubicBezTo>
                  <a:lnTo>
                    <a:pt x="114" y="112"/>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9" name="iSļîḋe">
              <a:extLst>
                <a:ext uri="{FF2B5EF4-FFF2-40B4-BE49-F238E27FC236}">
                  <a16:creationId xmlns:a16="http://schemas.microsoft.com/office/drawing/2014/main" id="{08B7E1B4-BD55-45CD-82F1-C4FC8A862EB2}"/>
                </a:ext>
              </a:extLst>
            </p:cNvPr>
            <p:cNvSpPr/>
            <p:nvPr/>
          </p:nvSpPr>
          <p:spPr bwMode="auto">
            <a:xfrm>
              <a:off x="9075189" y="4595205"/>
              <a:ext cx="146651" cy="220749"/>
            </a:xfrm>
            <a:custGeom>
              <a:avLst/>
              <a:gdLst>
                <a:gd name="T0" fmla="*/ 104 w 104"/>
                <a:gd name="T1" fmla="*/ 135 h 157"/>
                <a:gd name="T2" fmla="*/ 0 w 104"/>
                <a:gd name="T3" fmla="*/ 10 h 157"/>
                <a:gd name="T4" fmla="*/ 101 w 104"/>
                <a:gd name="T5" fmla="*/ 157 h 157"/>
                <a:gd name="T6" fmla="*/ 104 w 104"/>
                <a:gd name="T7" fmla="*/ 135 h 157"/>
              </a:gdLst>
              <a:ahLst/>
              <a:cxnLst>
                <a:cxn ang="0">
                  <a:pos x="T0" y="T1"/>
                </a:cxn>
                <a:cxn ang="0">
                  <a:pos x="T2" y="T3"/>
                </a:cxn>
                <a:cxn ang="0">
                  <a:pos x="T4" y="T5"/>
                </a:cxn>
                <a:cxn ang="0">
                  <a:pos x="T6" y="T7"/>
                </a:cxn>
              </a:cxnLst>
              <a:rect l="0" t="0" r="r" b="b"/>
              <a:pathLst>
                <a:path w="104" h="157">
                  <a:moveTo>
                    <a:pt x="104" y="135"/>
                  </a:moveTo>
                  <a:cubicBezTo>
                    <a:pt x="104" y="135"/>
                    <a:pt x="64" y="0"/>
                    <a:pt x="0" y="10"/>
                  </a:cubicBezTo>
                  <a:cubicBezTo>
                    <a:pt x="0" y="10"/>
                    <a:pt x="28" y="114"/>
                    <a:pt x="101" y="157"/>
                  </a:cubicBezTo>
                  <a:lnTo>
                    <a:pt x="104" y="135"/>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0" name="í$1iḍé">
              <a:extLst>
                <a:ext uri="{FF2B5EF4-FFF2-40B4-BE49-F238E27FC236}">
                  <a16:creationId xmlns:a16="http://schemas.microsoft.com/office/drawing/2014/main" id="{81965EF1-866E-4DDF-A743-1986B70B1F1F}"/>
                </a:ext>
              </a:extLst>
            </p:cNvPr>
            <p:cNvSpPr/>
            <p:nvPr/>
          </p:nvSpPr>
          <p:spPr bwMode="auto">
            <a:xfrm>
              <a:off x="9090626" y="4460904"/>
              <a:ext cx="142020" cy="206855"/>
            </a:xfrm>
            <a:custGeom>
              <a:avLst/>
              <a:gdLst>
                <a:gd name="T0" fmla="*/ 100 w 100"/>
                <a:gd name="T1" fmla="*/ 117 h 147"/>
                <a:gd name="T2" fmla="*/ 0 w 100"/>
                <a:gd name="T3" fmla="*/ 0 h 147"/>
                <a:gd name="T4" fmla="*/ 98 w 100"/>
                <a:gd name="T5" fmla="*/ 147 h 147"/>
                <a:gd name="T6" fmla="*/ 100 w 100"/>
                <a:gd name="T7" fmla="*/ 117 h 147"/>
              </a:gdLst>
              <a:ahLst/>
              <a:cxnLst>
                <a:cxn ang="0">
                  <a:pos x="T0" y="T1"/>
                </a:cxn>
                <a:cxn ang="0">
                  <a:pos x="T2" y="T3"/>
                </a:cxn>
                <a:cxn ang="0">
                  <a:pos x="T4" y="T5"/>
                </a:cxn>
                <a:cxn ang="0">
                  <a:pos x="T6" y="T7"/>
                </a:cxn>
              </a:cxnLst>
              <a:rect l="0" t="0" r="r" b="b"/>
              <a:pathLst>
                <a:path w="100" h="147">
                  <a:moveTo>
                    <a:pt x="100" y="117"/>
                  </a:moveTo>
                  <a:cubicBezTo>
                    <a:pt x="100" y="117"/>
                    <a:pt x="62" y="4"/>
                    <a:pt x="0" y="0"/>
                  </a:cubicBezTo>
                  <a:cubicBezTo>
                    <a:pt x="0" y="0"/>
                    <a:pt x="25" y="111"/>
                    <a:pt x="98" y="147"/>
                  </a:cubicBezTo>
                  <a:lnTo>
                    <a:pt x="100" y="117"/>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1" name="íśľídé">
              <a:extLst>
                <a:ext uri="{FF2B5EF4-FFF2-40B4-BE49-F238E27FC236}">
                  <a16:creationId xmlns:a16="http://schemas.microsoft.com/office/drawing/2014/main" id="{2242827A-8DD0-45FE-B1EA-B2B1B103F86F}"/>
                </a:ext>
              </a:extLst>
            </p:cNvPr>
            <p:cNvSpPr/>
            <p:nvPr/>
          </p:nvSpPr>
          <p:spPr bwMode="auto">
            <a:xfrm>
              <a:off x="9118412" y="4314253"/>
              <a:ext cx="123496" cy="189875"/>
            </a:xfrm>
            <a:custGeom>
              <a:avLst/>
              <a:gdLst>
                <a:gd name="T0" fmla="*/ 88 w 88"/>
                <a:gd name="T1" fmla="*/ 116 h 135"/>
                <a:gd name="T2" fmla="*/ 0 w 88"/>
                <a:gd name="T3" fmla="*/ 0 h 135"/>
                <a:gd name="T4" fmla="*/ 84 w 88"/>
                <a:gd name="T5" fmla="*/ 135 h 135"/>
                <a:gd name="T6" fmla="*/ 88 w 88"/>
                <a:gd name="T7" fmla="*/ 116 h 135"/>
              </a:gdLst>
              <a:ahLst/>
              <a:cxnLst>
                <a:cxn ang="0">
                  <a:pos x="T0" y="T1"/>
                </a:cxn>
                <a:cxn ang="0">
                  <a:pos x="T2" y="T3"/>
                </a:cxn>
                <a:cxn ang="0">
                  <a:pos x="T4" y="T5"/>
                </a:cxn>
                <a:cxn ang="0">
                  <a:pos x="T6" y="T7"/>
                </a:cxn>
              </a:cxnLst>
              <a:rect l="0" t="0" r="r" b="b"/>
              <a:pathLst>
                <a:path w="88" h="135">
                  <a:moveTo>
                    <a:pt x="88" y="116"/>
                  </a:moveTo>
                  <a:cubicBezTo>
                    <a:pt x="88" y="116"/>
                    <a:pt x="41" y="3"/>
                    <a:pt x="0" y="0"/>
                  </a:cubicBezTo>
                  <a:cubicBezTo>
                    <a:pt x="0" y="0"/>
                    <a:pt x="20" y="112"/>
                    <a:pt x="84" y="135"/>
                  </a:cubicBezTo>
                  <a:lnTo>
                    <a:pt x="88" y="116"/>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2" name="îṣlíḓé">
              <a:extLst>
                <a:ext uri="{FF2B5EF4-FFF2-40B4-BE49-F238E27FC236}">
                  <a16:creationId xmlns:a16="http://schemas.microsoft.com/office/drawing/2014/main" id="{7EF19C57-A333-40B4-8730-C749A5702026}"/>
                </a:ext>
              </a:extLst>
            </p:cNvPr>
            <p:cNvSpPr/>
            <p:nvPr/>
          </p:nvSpPr>
          <p:spPr bwMode="auto">
            <a:xfrm>
              <a:off x="9150830" y="4152165"/>
              <a:ext cx="98796" cy="200680"/>
            </a:xfrm>
            <a:custGeom>
              <a:avLst/>
              <a:gdLst>
                <a:gd name="T0" fmla="*/ 70 w 70"/>
                <a:gd name="T1" fmla="*/ 133 h 142"/>
                <a:gd name="T2" fmla="*/ 0 w 70"/>
                <a:gd name="T3" fmla="*/ 0 h 142"/>
                <a:gd name="T4" fmla="*/ 66 w 70"/>
                <a:gd name="T5" fmla="*/ 142 h 142"/>
                <a:gd name="T6" fmla="*/ 70 w 70"/>
                <a:gd name="T7" fmla="*/ 133 h 142"/>
              </a:gdLst>
              <a:ahLst/>
              <a:cxnLst>
                <a:cxn ang="0">
                  <a:pos x="T0" y="T1"/>
                </a:cxn>
                <a:cxn ang="0">
                  <a:pos x="T2" y="T3"/>
                </a:cxn>
                <a:cxn ang="0">
                  <a:pos x="T4" y="T5"/>
                </a:cxn>
                <a:cxn ang="0">
                  <a:pos x="T6" y="T7"/>
                </a:cxn>
              </a:cxnLst>
              <a:rect l="0" t="0" r="r" b="b"/>
              <a:pathLst>
                <a:path w="70" h="142">
                  <a:moveTo>
                    <a:pt x="70" y="133"/>
                  </a:moveTo>
                  <a:cubicBezTo>
                    <a:pt x="70" y="133"/>
                    <a:pt x="42" y="10"/>
                    <a:pt x="0" y="0"/>
                  </a:cubicBezTo>
                  <a:cubicBezTo>
                    <a:pt x="0" y="0"/>
                    <a:pt x="6" y="100"/>
                    <a:pt x="66" y="142"/>
                  </a:cubicBezTo>
                  <a:lnTo>
                    <a:pt x="70" y="133"/>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3" name="îṩ1iďè">
              <a:extLst>
                <a:ext uri="{FF2B5EF4-FFF2-40B4-BE49-F238E27FC236}">
                  <a16:creationId xmlns:a16="http://schemas.microsoft.com/office/drawing/2014/main" id="{DBAA406B-B555-4D60-BCE6-E134BDC8C49E}"/>
                </a:ext>
              </a:extLst>
            </p:cNvPr>
            <p:cNvSpPr/>
            <p:nvPr/>
          </p:nvSpPr>
          <p:spPr bwMode="auto">
            <a:xfrm>
              <a:off x="9181704" y="4000883"/>
              <a:ext cx="89534" cy="191418"/>
            </a:xfrm>
            <a:custGeom>
              <a:avLst/>
              <a:gdLst>
                <a:gd name="T0" fmla="*/ 64 w 64"/>
                <a:gd name="T1" fmla="*/ 113 h 136"/>
                <a:gd name="T2" fmla="*/ 0 w 64"/>
                <a:gd name="T3" fmla="*/ 0 h 136"/>
                <a:gd name="T4" fmla="*/ 56 w 64"/>
                <a:gd name="T5" fmla="*/ 136 h 136"/>
                <a:gd name="T6" fmla="*/ 64 w 64"/>
                <a:gd name="T7" fmla="*/ 113 h 136"/>
              </a:gdLst>
              <a:ahLst/>
              <a:cxnLst>
                <a:cxn ang="0">
                  <a:pos x="T0" y="T1"/>
                </a:cxn>
                <a:cxn ang="0">
                  <a:pos x="T2" y="T3"/>
                </a:cxn>
                <a:cxn ang="0">
                  <a:pos x="T4" y="T5"/>
                </a:cxn>
                <a:cxn ang="0">
                  <a:pos x="T6" y="T7"/>
                </a:cxn>
              </a:cxnLst>
              <a:rect l="0" t="0" r="r" b="b"/>
              <a:pathLst>
                <a:path w="64" h="136">
                  <a:moveTo>
                    <a:pt x="64" y="113"/>
                  </a:moveTo>
                  <a:cubicBezTo>
                    <a:pt x="64" y="113"/>
                    <a:pt x="34" y="15"/>
                    <a:pt x="0" y="0"/>
                  </a:cubicBezTo>
                  <a:cubicBezTo>
                    <a:pt x="0" y="0"/>
                    <a:pt x="7" y="115"/>
                    <a:pt x="56" y="136"/>
                  </a:cubicBezTo>
                  <a:lnTo>
                    <a:pt x="64" y="113"/>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4" name="ïşliḓe">
              <a:extLst>
                <a:ext uri="{FF2B5EF4-FFF2-40B4-BE49-F238E27FC236}">
                  <a16:creationId xmlns:a16="http://schemas.microsoft.com/office/drawing/2014/main" id="{4C72E006-387A-414E-8077-95AE2F96D2DE}"/>
                </a:ext>
              </a:extLst>
            </p:cNvPr>
            <p:cNvSpPr/>
            <p:nvPr/>
          </p:nvSpPr>
          <p:spPr bwMode="auto">
            <a:xfrm>
              <a:off x="9209490" y="3797116"/>
              <a:ext cx="89534" cy="287127"/>
            </a:xfrm>
            <a:custGeom>
              <a:avLst/>
              <a:gdLst>
                <a:gd name="T0" fmla="*/ 57 w 63"/>
                <a:gd name="T1" fmla="*/ 172 h 203"/>
                <a:gd name="T2" fmla="*/ 63 w 63"/>
                <a:gd name="T3" fmla="*/ 0 h 203"/>
                <a:gd name="T4" fmla="*/ 52 w 63"/>
                <a:gd name="T5" fmla="*/ 203 h 203"/>
                <a:gd name="T6" fmla="*/ 57 w 63"/>
                <a:gd name="T7" fmla="*/ 172 h 203"/>
              </a:gdLst>
              <a:ahLst/>
              <a:cxnLst>
                <a:cxn ang="0">
                  <a:pos x="T0" y="T1"/>
                </a:cxn>
                <a:cxn ang="0">
                  <a:pos x="T2" y="T3"/>
                </a:cxn>
                <a:cxn ang="0">
                  <a:pos x="T4" y="T5"/>
                </a:cxn>
                <a:cxn ang="0">
                  <a:pos x="T6" y="T7"/>
                </a:cxn>
              </a:cxnLst>
              <a:rect l="0" t="0" r="r" b="b"/>
              <a:pathLst>
                <a:path w="63" h="203">
                  <a:moveTo>
                    <a:pt x="57" y="172"/>
                  </a:moveTo>
                  <a:cubicBezTo>
                    <a:pt x="63" y="0"/>
                    <a:pt x="63" y="0"/>
                    <a:pt x="63" y="0"/>
                  </a:cubicBezTo>
                  <a:cubicBezTo>
                    <a:pt x="63" y="0"/>
                    <a:pt x="0" y="130"/>
                    <a:pt x="52" y="203"/>
                  </a:cubicBezTo>
                  <a:lnTo>
                    <a:pt x="57" y="172"/>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5" name="íṥḷidé">
              <a:extLst>
                <a:ext uri="{FF2B5EF4-FFF2-40B4-BE49-F238E27FC236}">
                  <a16:creationId xmlns:a16="http://schemas.microsoft.com/office/drawing/2014/main" id="{8C74BB09-A85C-4D67-93D5-17FAE17993B4}"/>
                </a:ext>
              </a:extLst>
            </p:cNvPr>
            <p:cNvSpPr/>
            <p:nvPr/>
          </p:nvSpPr>
          <p:spPr bwMode="auto">
            <a:xfrm>
              <a:off x="9312917" y="3611872"/>
              <a:ext cx="123496" cy="263972"/>
            </a:xfrm>
            <a:custGeom>
              <a:avLst/>
              <a:gdLst>
                <a:gd name="T0" fmla="*/ 32 w 88"/>
                <a:gd name="T1" fmla="*/ 133 h 187"/>
                <a:gd name="T2" fmla="*/ 88 w 88"/>
                <a:gd name="T3" fmla="*/ 0 h 187"/>
                <a:gd name="T4" fmla="*/ 8 w 88"/>
                <a:gd name="T5" fmla="*/ 187 h 187"/>
                <a:gd name="T6" fmla="*/ 32 w 88"/>
                <a:gd name="T7" fmla="*/ 133 h 187"/>
              </a:gdLst>
              <a:ahLst/>
              <a:cxnLst>
                <a:cxn ang="0">
                  <a:pos x="T0" y="T1"/>
                </a:cxn>
                <a:cxn ang="0">
                  <a:pos x="T2" y="T3"/>
                </a:cxn>
                <a:cxn ang="0">
                  <a:pos x="T4" y="T5"/>
                </a:cxn>
                <a:cxn ang="0">
                  <a:pos x="T6" y="T7"/>
                </a:cxn>
              </a:cxnLst>
              <a:rect l="0" t="0" r="r" b="b"/>
              <a:pathLst>
                <a:path w="88" h="187">
                  <a:moveTo>
                    <a:pt x="32" y="133"/>
                  </a:moveTo>
                  <a:cubicBezTo>
                    <a:pt x="32" y="133"/>
                    <a:pt x="77" y="7"/>
                    <a:pt x="88" y="0"/>
                  </a:cubicBezTo>
                  <a:cubicBezTo>
                    <a:pt x="88" y="0"/>
                    <a:pt x="0" y="81"/>
                    <a:pt x="8" y="187"/>
                  </a:cubicBezTo>
                  <a:lnTo>
                    <a:pt x="32" y="133"/>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6" name="iṧľiďê">
              <a:extLst>
                <a:ext uri="{FF2B5EF4-FFF2-40B4-BE49-F238E27FC236}">
                  <a16:creationId xmlns:a16="http://schemas.microsoft.com/office/drawing/2014/main" id="{1B522AB5-1C59-4F82-9900-8EA835B8C39F}"/>
                </a:ext>
              </a:extLst>
            </p:cNvPr>
            <p:cNvSpPr/>
            <p:nvPr/>
          </p:nvSpPr>
          <p:spPr bwMode="auto">
            <a:xfrm>
              <a:off x="8812761" y="5694315"/>
              <a:ext cx="137389" cy="172894"/>
            </a:xfrm>
            <a:custGeom>
              <a:avLst/>
              <a:gdLst>
                <a:gd name="T0" fmla="*/ 18 w 97"/>
                <a:gd name="T1" fmla="*/ 10 h 123"/>
                <a:gd name="T2" fmla="*/ 95 w 97"/>
                <a:gd name="T3" fmla="*/ 112 h 123"/>
                <a:gd name="T4" fmla="*/ 0 w 97"/>
                <a:gd name="T5" fmla="*/ 31 h 123"/>
                <a:gd name="T6" fmla="*/ 18 w 97"/>
                <a:gd name="T7" fmla="*/ 10 h 123"/>
              </a:gdLst>
              <a:ahLst/>
              <a:cxnLst>
                <a:cxn ang="0">
                  <a:pos x="T0" y="T1"/>
                </a:cxn>
                <a:cxn ang="0">
                  <a:pos x="T2" y="T3"/>
                </a:cxn>
                <a:cxn ang="0">
                  <a:pos x="T4" y="T5"/>
                </a:cxn>
                <a:cxn ang="0">
                  <a:pos x="T6" y="T7"/>
                </a:cxn>
              </a:cxnLst>
              <a:rect l="0" t="0" r="r" b="b"/>
              <a:pathLst>
                <a:path w="97" h="123">
                  <a:moveTo>
                    <a:pt x="18" y="10"/>
                  </a:moveTo>
                  <a:cubicBezTo>
                    <a:pt x="18" y="10"/>
                    <a:pt x="97" y="0"/>
                    <a:pt x="95" y="112"/>
                  </a:cubicBezTo>
                  <a:cubicBezTo>
                    <a:pt x="95" y="112"/>
                    <a:pt x="23" y="123"/>
                    <a:pt x="0" y="31"/>
                  </a:cubicBezTo>
                  <a:lnTo>
                    <a:pt x="18" y="10"/>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7" name="îŝḻiďe">
              <a:extLst>
                <a:ext uri="{FF2B5EF4-FFF2-40B4-BE49-F238E27FC236}">
                  <a16:creationId xmlns:a16="http://schemas.microsoft.com/office/drawing/2014/main" id="{27C75EAD-60BB-4EA8-BAD2-720CAE2F6643}"/>
                </a:ext>
              </a:extLst>
            </p:cNvPr>
            <p:cNvSpPr/>
            <p:nvPr/>
          </p:nvSpPr>
          <p:spPr bwMode="auto">
            <a:xfrm>
              <a:off x="8917732" y="5576994"/>
              <a:ext cx="154369" cy="182156"/>
            </a:xfrm>
            <a:custGeom>
              <a:avLst/>
              <a:gdLst>
                <a:gd name="T0" fmla="*/ 19 w 110"/>
                <a:gd name="T1" fmla="*/ 1 h 129"/>
                <a:gd name="T2" fmla="*/ 103 w 110"/>
                <a:gd name="T3" fmla="*/ 115 h 129"/>
                <a:gd name="T4" fmla="*/ 0 w 110"/>
                <a:gd name="T5" fmla="*/ 22 h 129"/>
                <a:gd name="T6" fmla="*/ 19 w 110"/>
                <a:gd name="T7" fmla="*/ 1 h 129"/>
              </a:gdLst>
              <a:ahLst/>
              <a:cxnLst>
                <a:cxn ang="0">
                  <a:pos x="T0" y="T1"/>
                </a:cxn>
                <a:cxn ang="0">
                  <a:pos x="T2" y="T3"/>
                </a:cxn>
                <a:cxn ang="0">
                  <a:pos x="T4" y="T5"/>
                </a:cxn>
                <a:cxn ang="0">
                  <a:pos x="T6" y="T7"/>
                </a:cxn>
              </a:cxnLst>
              <a:rect l="0" t="0" r="r" b="b"/>
              <a:pathLst>
                <a:path w="110" h="129">
                  <a:moveTo>
                    <a:pt x="19" y="1"/>
                  </a:moveTo>
                  <a:cubicBezTo>
                    <a:pt x="19" y="1"/>
                    <a:pt x="110" y="0"/>
                    <a:pt x="103" y="115"/>
                  </a:cubicBezTo>
                  <a:cubicBezTo>
                    <a:pt x="103" y="115"/>
                    <a:pt x="26" y="129"/>
                    <a:pt x="0" y="22"/>
                  </a:cubicBezTo>
                  <a:lnTo>
                    <a:pt x="19" y="1"/>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8" name="íŝlïdê">
              <a:extLst>
                <a:ext uri="{FF2B5EF4-FFF2-40B4-BE49-F238E27FC236}">
                  <a16:creationId xmlns:a16="http://schemas.microsoft.com/office/drawing/2014/main" id="{EED6DECF-A341-42D1-95C1-B0A246FD1AE1}"/>
                </a:ext>
              </a:extLst>
            </p:cNvPr>
            <p:cNvSpPr/>
            <p:nvPr/>
          </p:nvSpPr>
          <p:spPr bwMode="auto">
            <a:xfrm>
              <a:off x="9005723" y="5407188"/>
              <a:ext cx="202224" cy="186787"/>
            </a:xfrm>
            <a:custGeom>
              <a:avLst/>
              <a:gdLst>
                <a:gd name="T0" fmla="*/ 8 w 144"/>
                <a:gd name="T1" fmla="*/ 39 h 133"/>
                <a:gd name="T2" fmla="*/ 144 w 144"/>
                <a:gd name="T3" fmla="*/ 101 h 133"/>
                <a:gd name="T4" fmla="*/ 0 w 144"/>
                <a:gd name="T5" fmla="*/ 55 h 133"/>
                <a:gd name="T6" fmla="*/ 8 w 144"/>
                <a:gd name="T7" fmla="*/ 39 h 133"/>
              </a:gdLst>
              <a:ahLst/>
              <a:cxnLst>
                <a:cxn ang="0">
                  <a:pos x="T0" y="T1"/>
                </a:cxn>
                <a:cxn ang="0">
                  <a:pos x="T2" y="T3"/>
                </a:cxn>
                <a:cxn ang="0">
                  <a:pos x="T4" y="T5"/>
                </a:cxn>
                <a:cxn ang="0">
                  <a:pos x="T6" y="T7"/>
                </a:cxn>
              </a:cxnLst>
              <a:rect l="0" t="0" r="r" b="b"/>
              <a:pathLst>
                <a:path w="144" h="133">
                  <a:moveTo>
                    <a:pt x="8" y="39"/>
                  </a:moveTo>
                  <a:cubicBezTo>
                    <a:pt x="8" y="39"/>
                    <a:pt x="91" y="0"/>
                    <a:pt x="144" y="101"/>
                  </a:cubicBezTo>
                  <a:cubicBezTo>
                    <a:pt x="144" y="101"/>
                    <a:pt x="67" y="133"/>
                    <a:pt x="0" y="55"/>
                  </a:cubicBezTo>
                  <a:lnTo>
                    <a:pt x="8" y="39"/>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9" name="i$ľïḋè">
              <a:extLst>
                <a:ext uri="{FF2B5EF4-FFF2-40B4-BE49-F238E27FC236}">
                  <a16:creationId xmlns:a16="http://schemas.microsoft.com/office/drawing/2014/main" id="{DA4DB8C0-E349-4ABD-A2B0-CB4BC44FF86E}"/>
                </a:ext>
              </a:extLst>
            </p:cNvPr>
            <p:cNvSpPr/>
            <p:nvPr/>
          </p:nvSpPr>
          <p:spPr bwMode="auto">
            <a:xfrm>
              <a:off x="9079820" y="5266712"/>
              <a:ext cx="200680" cy="180613"/>
            </a:xfrm>
            <a:custGeom>
              <a:avLst/>
              <a:gdLst>
                <a:gd name="T0" fmla="*/ 7 w 142"/>
                <a:gd name="T1" fmla="*/ 42 h 129"/>
                <a:gd name="T2" fmla="*/ 142 w 142"/>
                <a:gd name="T3" fmla="*/ 98 h 129"/>
                <a:gd name="T4" fmla="*/ 0 w 142"/>
                <a:gd name="T5" fmla="*/ 57 h 129"/>
                <a:gd name="T6" fmla="*/ 7 w 142"/>
                <a:gd name="T7" fmla="*/ 42 h 129"/>
              </a:gdLst>
              <a:ahLst/>
              <a:cxnLst>
                <a:cxn ang="0">
                  <a:pos x="T0" y="T1"/>
                </a:cxn>
                <a:cxn ang="0">
                  <a:pos x="T2" y="T3"/>
                </a:cxn>
                <a:cxn ang="0">
                  <a:pos x="T4" y="T5"/>
                </a:cxn>
                <a:cxn ang="0">
                  <a:pos x="T6" y="T7"/>
                </a:cxn>
              </a:cxnLst>
              <a:rect l="0" t="0" r="r" b="b"/>
              <a:pathLst>
                <a:path w="142" h="129">
                  <a:moveTo>
                    <a:pt x="7" y="42"/>
                  </a:moveTo>
                  <a:cubicBezTo>
                    <a:pt x="7" y="42"/>
                    <a:pt x="92" y="0"/>
                    <a:pt x="142" y="98"/>
                  </a:cubicBezTo>
                  <a:cubicBezTo>
                    <a:pt x="142" y="98"/>
                    <a:pt x="54" y="129"/>
                    <a:pt x="0" y="57"/>
                  </a:cubicBezTo>
                  <a:lnTo>
                    <a:pt x="7" y="42"/>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0" name="íṡļíďé">
              <a:extLst>
                <a:ext uri="{FF2B5EF4-FFF2-40B4-BE49-F238E27FC236}">
                  <a16:creationId xmlns:a16="http://schemas.microsoft.com/office/drawing/2014/main" id="{56E75EA9-D5BA-48EE-A831-F98AD5AA4A6B}"/>
                </a:ext>
              </a:extLst>
            </p:cNvPr>
            <p:cNvSpPr/>
            <p:nvPr/>
          </p:nvSpPr>
          <p:spPr bwMode="auto">
            <a:xfrm>
              <a:off x="9126131" y="5095362"/>
              <a:ext cx="214574" cy="202224"/>
            </a:xfrm>
            <a:custGeom>
              <a:avLst/>
              <a:gdLst>
                <a:gd name="T0" fmla="*/ 4 w 152"/>
                <a:gd name="T1" fmla="*/ 78 h 143"/>
                <a:gd name="T2" fmla="*/ 152 w 152"/>
                <a:gd name="T3" fmla="*/ 79 h 143"/>
                <a:gd name="T4" fmla="*/ 0 w 152"/>
                <a:gd name="T5" fmla="*/ 95 h 143"/>
                <a:gd name="T6" fmla="*/ 4 w 152"/>
                <a:gd name="T7" fmla="*/ 78 h 143"/>
              </a:gdLst>
              <a:ahLst/>
              <a:cxnLst>
                <a:cxn ang="0">
                  <a:pos x="T0" y="T1"/>
                </a:cxn>
                <a:cxn ang="0">
                  <a:pos x="T2" y="T3"/>
                </a:cxn>
                <a:cxn ang="0">
                  <a:pos x="T4" y="T5"/>
                </a:cxn>
                <a:cxn ang="0">
                  <a:pos x="T6" y="T7"/>
                </a:cxn>
              </a:cxnLst>
              <a:rect l="0" t="0" r="r" b="b"/>
              <a:pathLst>
                <a:path w="152" h="143">
                  <a:moveTo>
                    <a:pt x="4" y="78"/>
                  </a:moveTo>
                  <a:cubicBezTo>
                    <a:pt x="4" y="78"/>
                    <a:pt x="86" y="0"/>
                    <a:pt x="152" y="79"/>
                  </a:cubicBezTo>
                  <a:cubicBezTo>
                    <a:pt x="152" y="79"/>
                    <a:pt x="68" y="143"/>
                    <a:pt x="0" y="95"/>
                  </a:cubicBezTo>
                  <a:lnTo>
                    <a:pt x="4" y="78"/>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1" name="ïśļîḍe">
              <a:extLst>
                <a:ext uri="{FF2B5EF4-FFF2-40B4-BE49-F238E27FC236}">
                  <a16:creationId xmlns:a16="http://schemas.microsoft.com/office/drawing/2014/main" id="{9E29CD05-678F-49F9-B8ED-03DA5FA1B9ED}"/>
                </a:ext>
              </a:extLst>
            </p:cNvPr>
            <p:cNvSpPr/>
            <p:nvPr/>
          </p:nvSpPr>
          <p:spPr bwMode="auto">
            <a:xfrm>
              <a:off x="9167810" y="4939449"/>
              <a:ext cx="211487" cy="209942"/>
            </a:xfrm>
            <a:custGeom>
              <a:avLst/>
              <a:gdLst>
                <a:gd name="T0" fmla="*/ 3 w 150"/>
                <a:gd name="T1" fmla="*/ 80 h 149"/>
                <a:gd name="T2" fmla="*/ 150 w 150"/>
                <a:gd name="T3" fmla="*/ 83 h 149"/>
                <a:gd name="T4" fmla="*/ 0 w 150"/>
                <a:gd name="T5" fmla="*/ 96 h 149"/>
                <a:gd name="T6" fmla="*/ 3 w 150"/>
                <a:gd name="T7" fmla="*/ 80 h 149"/>
              </a:gdLst>
              <a:ahLst/>
              <a:cxnLst>
                <a:cxn ang="0">
                  <a:pos x="T0" y="T1"/>
                </a:cxn>
                <a:cxn ang="0">
                  <a:pos x="T2" y="T3"/>
                </a:cxn>
                <a:cxn ang="0">
                  <a:pos x="T4" y="T5"/>
                </a:cxn>
                <a:cxn ang="0">
                  <a:pos x="T6" y="T7"/>
                </a:cxn>
              </a:cxnLst>
              <a:rect l="0" t="0" r="r" b="b"/>
              <a:pathLst>
                <a:path w="150" h="149">
                  <a:moveTo>
                    <a:pt x="3" y="80"/>
                  </a:moveTo>
                  <a:cubicBezTo>
                    <a:pt x="3" y="80"/>
                    <a:pt x="85" y="0"/>
                    <a:pt x="150" y="83"/>
                  </a:cubicBezTo>
                  <a:cubicBezTo>
                    <a:pt x="150" y="83"/>
                    <a:pt x="57" y="149"/>
                    <a:pt x="0" y="96"/>
                  </a:cubicBezTo>
                  <a:lnTo>
                    <a:pt x="3" y="80"/>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2" name="íṩļiḑe">
              <a:extLst>
                <a:ext uri="{FF2B5EF4-FFF2-40B4-BE49-F238E27FC236}">
                  <a16:creationId xmlns:a16="http://schemas.microsoft.com/office/drawing/2014/main" id="{6DCBAEA1-6EA5-4D7B-A721-F674565497C7}"/>
                </a:ext>
              </a:extLst>
            </p:cNvPr>
            <p:cNvSpPr/>
            <p:nvPr/>
          </p:nvSpPr>
          <p:spPr bwMode="auto">
            <a:xfrm>
              <a:off x="9192509" y="4774273"/>
              <a:ext cx="194505" cy="179069"/>
            </a:xfrm>
            <a:custGeom>
              <a:avLst/>
              <a:gdLst>
                <a:gd name="T0" fmla="*/ 0 w 138"/>
                <a:gd name="T1" fmla="*/ 100 h 128"/>
                <a:gd name="T2" fmla="*/ 138 w 138"/>
                <a:gd name="T3" fmla="*/ 22 h 128"/>
                <a:gd name="T4" fmla="*/ 1 w 138"/>
                <a:gd name="T5" fmla="*/ 123 h 128"/>
                <a:gd name="T6" fmla="*/ 0 w 138"/>
                <a:gd name="T7" fmla="*/ 100 h 128"/>
              </a:gdLst>
              <a:ahLst/>
              <a:cxnLst>
                <a:cxn ang="0">
                  <a:pos x="T0" y="T1"/>
                </a:cxn>
                <a:cxn ang="0">
                  <a:pos x="T2" y="T3"/>
                </a:cxn>
                <a:cxn ang="0">
                  <a:pos x="T4" y="T5"/>
                </a:cxn>
                <a:cxn ang="0">
                  <a:pos x="T6" y="T7"/>
                </a:cxn>
              </a:cxnLst>
              <a:rect l="0" t="0" r="r" b="b"/>
              <a:pathLst>
                <a:path w="138" h="128">
                  <a:moveTo>
                    <a:pt x="0" y="100"/>
                  </a:moveTo>
                  <a:cubicBezTo>
                    <a:pt x="0" y="100"/>
                    <a:pt x="64" y="0"/>
                    <a:pt x="138" y="22"/>
                  </a:cubicBezTo>
                  <a:cubicBezTo>
                    <a:pt x="138" y="22"/>
                    <a:pt x="72" y="128"/>
                    <a:pt x="1" y="123"/>
                  </a:cubicBezTo>
                  <a:lnTo>
                    <a:pt x="0" y="100"/>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3" name="íṧ1iḓê">
              <a:extLst>
                <a:ext uri="{FF2B5EF4-FFF2-40B4-BE49-F238E27FC236}">
                  <a16:creationId xmlns:a16="http://schemas.microsoft.com/office/drawing/2014/main" id="{F04A9EF1-98F7-495B-BEB7-C027CFF2B071}"/>
                </a:ext>
              </a:extLst>
            </p:cNvPr>
            <p:cNvSpPr/>
            <p:nvPr/>
          </p:nvSpPr>
          <p:spPr bwMode="auto">
            <a:xfrm>
              <a:off x="9217208" y="4607554"/>
              <a:ext cx="177525" cy="206855"/>
            </a:xfrm>
            <a:custGeom>
              <a:avLst/>
              <a:gdLst>
                <a:gd name="T0" fmla="*/ 2 w 126"/>
                <a:gd name="T1" fmla="*/ 126 h 147"/>
                <a:gd name="T2" fmla="*/ 126 w 126"/>
                <a:gd name="T3" fmla="*/ 22 h 147"/>
                <a:gd name="T4" fmla="*/ 0 w 126"/>
                <a:gd name="T5" fmla="*/ 147 h 147"/>
                <a:gd name="T6" fmla="*/ 2 w 126"/>
                <a:gd name="T7" fmla="*/ 126 h 147"/>
              </a:gdLst>
              <a:ahLst/>
              <a:cxnLst>
                <a:cxn ang="0">
                  <a:pos x="T0" y="T1"/>
                </a:cxn>
                <a:cxn ang="0">
                  <a:pos x="T2" y="T3"/>
                </a:cxn>
                <a:cxn ang="0">
                  <a:pos x="T4" y="T5"/>
                </a:cxn>
                <a:cxn ang="0">
                  <a:pos x="T6" y="T7"/>
                </a:cxn>
              </a:cxnLst>
              <a:rect l="0" t="0" r="r" b="b"/>
              <a:pathLst>
                <a:path w="126" h="147">
                  <a:moveTo>
                    <a:pt x="2" y="126"/>
                  </a:moveTo>
                  <a:cubicBezTo>
                    <a:pt x="2" y="126"/>
                    <a:pt x="66" y="0"/>
                    <a:pt x="126" y="22"/>
                  </a:cubicBezTo>
                  <a:cubicBezTo>
                    <a:pt x="126" y="22"/>
                    <a:pt x="80" y="119"/>
                    <a:pt x="0" y="147"/>
                  </a:cubicBezTo>
                  <a:lnTo>
                    <a:pt x="2" y="126"/>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4" name="ïṥļïdê">
              <a:extLst>
                <a:ext uri="{FF2B5EF4-FFF2-40B4-BE49-F238E27FC236}">
                  <a16:creationId xmlns:a16="http://schemas.microsoft.com/office/drawing/2014/main" id="{E59C1852-0B0A-42C2-A8C0-BD938B90E86B}"/>
                </a:ext>
              </a:extLst>
            </p:cNvPr>
            <p:cNvSpPr/>
            <p:nvPr/>
          </p:nvSpPr>
          <p:spPr bwMode="auto">
            <a:xfrm>
              <a:off x="9217208" y="4477884"/>
              <a:ext cx="188331" cy="180613"/>
            </a:xfrm>
            <a:custGeom>
              <a:avLst/>
              <a:gdLst>
                <a:gd name="T0" fmla="*/ 6 w 134"/>
                <a:gd name="T1" fmla="*/ 99 h 128"/>
                <a:gd name="T2" fmla="*/ 134 w 134"/>
                <a:gd name="T3" fmla="*/ 12 h 128"/>
                <a:gd name="T4" fmla="*/ 0 w 134"/>
                <a:gd name="T5" fmla="*/ 128 h 128"/>
                <a:gd name="T6" fmla="*/ 6 w 134"/>
                <a:gd name="T7" fmla="*/ 99 h 128"/>
              </a:gdLst>
              <a:ahLst/>
              <a:cxnLst>
                <a:cxn ang="0">
                  <a:pos x="T0" y="T1"/>
                </a:cxn>
                <a:cxn ang="0">
                  <a:pos x="T2" y="T3"/>
                </a:cxn>
                <a:cxn ang="0">
                  <a:pos x="T4" y="T5"/>
                </a:cxn>
                <a:cxn ang="0">
                  <a:pos x="T6" y="T7"/>
                </a:cxn>
              </a:cxnLst>
              <a:rect l="0" t="0" r="r" b="b"/>
              <a:pathLst>
                <a:path w="134" h="128">
                  <a:moveTo>
                    <a:pt x="6" y="99"/>
                  </a:moveTo>
                  <a:cubicBezTo>
                    <a:pt x="6" y="99"/>
                    <a:pt x="72" y="0"/>
                    <a:pt x="134" y="12"/>
                  </a:cubicBezTo>
                  <a:cubicBezTo>
                    <a:pt x="134" y="12"/>
                    <a:pt x="80" y="112"/>
                    <a:pt x="0" y="128"/>
                  </a:cubicBezTo>
                  <a:lnTo>
                    <a:pt x="6" y="99"/>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5" name="i$ļïḓé">
              <a:extLst>
                <a:ext uri="{FF2B5EF4-FFF2-40B4-BE49-F238E27FC236}">
                  <a16:creationId xmlns:a16="http://schemas.microsoft.com/office/drawing/2014/main" id="{023F9F03-94CF-40C2-BA8D-CAFA6C9C79F5}"/>
                </a:ext>
              </a:extLst>
            </p:cNvPr>
            <p:cNvSpPr/>
            <p:nvPr/>
          </p:nvSpPr>
          <p:spPr bwMode="auto">
            <a:xfrm>
              <a:off x="9232645" y="4317340"/>
              <a:ext cx="131214" cy="183700"/>
            </a:xfrm>
            <a:custGeom>
              <a:avLst/>
              <a:gdLst>
                <a:gd name="T0" fmla="*/ 0 w 93"/>
                <a:gd name="T1" fmla="*/ 112 h 130"/>
                <a:gd name="T2" fmla="*/ 93 w 93"/>
                <a:gd name="T3" fmla="*/ 0 h 130"/>
                <a:gd name="T4" fmla="*/ 4 w 93"/>
                <a:gd name="T5" fmla="*/ 130 h 130"/>
                <a:gd name="T6" fmla="*/ 0 w 93"/>
                <a:gd name="T7" fmla="*/ 112 h 130"/>
              </a:gdLst>
              <a:ahLst/>
              <a:cxnLst>
                <a:cxn ang="0">
                  <a:pos x="T0" y="T1"/>
                </a:cxn>
                <a:cxn ang="0">
                  <a:pos x="T2" y="T3"/>
                </a:cxn>
                <a:cxn ang="0">
                  <a:pos x="T4" y="T5"/>
                </a:cxn>
                <a:cxn ang="0">
                  <a:pos x="T6" y="T7"/>
                </a:cxn>
              </a:cxnLst>
              <a:rect l="0" t="0" r="r" b="b"/>
              <a:pathLst>
                <a:path w="93" h="130">
                  <a:moveTo>
                    <a:pt x="0" y="112"/>
                  </a:moveTo>
                  <a:cubicBezTo>
                    <a:pt x="0" y="112"/>
                    <a:pt x="51" y="1"/>
                    <a:pt x="93" y="0"/>
                  </a:cubicBezTo>
                  <a:cubicBezTo>
                    <a:pt x="93" y="0"/>
                    <a:pt x="68" y="110"/>
                    <a:pt x="4" y="130"/>
                  </a:cubicBezTo>
                  <a:lnTo>
                    <a:pt x="0" y="112"/>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6" name="iśḷídé">
              <a:extLst>
                <a:ext uri="{FF2B5EF4-FFF2-40B4-BE49-F238E27FC236}">
                  <a16:creationId xmlns:a16="http://schemas.microsoft.com/office/drawing/2014/main" id="{06AC4EC2-35E7-4E1E-8FA2-F192EE4A9750}"/>
                </a:ext>
              </a:extLst>
            </p:cNvPr>
            <p:cNvSpPr/>
            <p:nvPr/>
          </p:nvSpPr>
          <p:spPr bwMode="auto">
            <a:xfrm>
              <a:off x="9246539" y="4178407"/>
              <a:ext cx="140477" cy="172894"/>
            </a:xfrm>
            <a:custGeom>
              <a:avLst/>
              <a:gdLst>
                <a:gd name="T0" fmla="*/ 0 w 100"/>
                <a:gd name="T1" fmla="*/ 113 h 123"/>
                <a:gd name="T2" fmla="*/ 100 w 100"/>
                <a:gd name="T3" fmla="*/ 0 h 123"/>
                <a:gd name="T4" fmla="*/ 2 w 100"/>
                <a:gd name="T5" fmla="*/ 123 h 123"/>
                <a:gd name="T6" fmla="*/ 0 w 100"/>
                <a:gd name="T7" fmla="*/ 113 h 123"/>
              </a:gdLst>
              <a:ahLst/>
              <a:cxnLst>
                <a:cxn ang="0">
                  <a:pos x="T0" y="T1"/>
                </a:cxn>
                <a:cxn ang="0">
                  <a:pos x="T2" y="T3"/>
                </a:cxn>
                <a:cxn ang="0">
                  <a:pos x="T4" y="T5"/>
                </a:cxn>
                <a:cxn ang="0">
                  <a:pos x="T6" y="T7"/>
                </a:cxn>
              </a:cxnLst>
              <a:rect l="0" t="0" r="r" b="b"/>
              <a:pathLst>
                <a:path w="100" h="123">
                  <a:moveTo>
                    <a:pt x="0" y="113"/>
                  </a:moveTo>
                  <a:cubicBezTo>
                    <a:pt x="0" y="113"/>
                    <a:pt x="57" y="0"/>
                    <a:pt x="100" y="0"/>
                  </a:cubicBezTo>
                  <a:cubicBezTo>
                    <a:pt x="100" y="0"/>
                    <a:pt x="71" y="96"/>
                    <a:pt x="2" y="123"/>
                  </a:cubicBezTo>
                  <a:lnTo>
                    <a:pt x="0" y="113"/>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7" name="îṥliḑé">
              <a:extLst>
                <a:ext uri="{FF2B5EF4-FFF2-40B4-BE49-F238E27FC236}">
                  <a16:creationId xmlns:a16="http://schemas.microsoft.com/office/drawing/2014/main" id="{97369263-7BA7-4C5E-8D7A-352400F3650E}"/>
                </a:ext>
              </a:extLst>
            </p:cNvPr>
            <p:cNvSpPr/>
            <p:nvPr/>
          </p:nvSpPr>
          <p:spPr bwMode="auto">
            <a:xfrm>
              <a:off x="9258889" y="4020951"/>
              <a:ext cx="108059" cy="182156"/>
            </a:xfrm>
            <a:custGeom>
              <a:avLst/>
              <a:gdLst>
                <a:gd name="T0" fmla="*/ 0 w 77"/>
                <a:gd name="T1" fmla="*/ 104 h 129"/>
                <a:gd name="T2" fmla="*/ 77 w 77"/>
                <a:gd name="T3" fmla="*/ 0 h 129"/>
                <a:gd name="T4" fmla="*/ 4 w 77"/>
                <a:gd name="T5" fmla="*/ 129 h 129"/>
                <a:gd name="T6" fmla="*/ 0 w 77"/>
                <a:gd name="T7" fmla="*/ 104 h 129"/>
              </a:gdLst>
              <a:ahLst/>
              <a:cxnLst>
                <a:cxn ang="0">
                  <a:pos x="T0" y="T1"/>
                </a:cxn>
                <a:cxn ang="0">
                  <a:pos x="T2" y="T3"/>
                </a:cxn>
                <a:cxn ang="0">
                  <a:pos x="T4" y="T5"/>
                </a:cxn>
                <a:cxn ang="0">
                  <a:pos x="T6" y="T7"/>
                </a:cxn>
              </a:cxnLst>
              <a:rect l="0" t="0" r="r" b="b"/>
              <a:pathLst>
                <a:path w="77" h="129">
                  <a:moveTo>
                    <a:pt x="0" y="104"/>
                  </a:moveTo>
                  <a:cubicBezTo>
                    <a:pt x="0" y="104"/>
                    <a:pt x="42" y="11"/>
                    <a:pt x="77" y="0"/>
                  </a:cubicBezTo>
                  <a:cubicBezTo>
                    <a:pt x="77" y="0"/>
                    <a:pt x="56" y="114"/>
                    <a:pt x="4" y="129"/>
                  </a:cubicBezTo>
                  <a:lnTo>
                    <a:pt x="0" y="104"/>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8" name="išļiḍè">
              <a:extLst>
                <a:ext uri="{FF2B5EF4-FFF2-40B4-BE49-F238E27FC236}">
                  <a16:creationId xmlns:a16="http://schemas.microsoft.com/office/drawing/2014/main" id="{E875DE8F-84DE-4AAB-8053-C5CBAE0A667A}"/>
                </a:ext>
              </a:extLst>
            </p:cNvPr>
            <p:cNvSpPr/>
            <p:nvPr/>
          </p:nvSpPr>
          <p:spPr bwMode="auto">
            <a:xfrm>
              <a:off x="9277413" y="3832620"/>
              <a:ext cx="152826" cy="242360"/>
            </a:xfrm>
            <a:custGeom>
              <a:avLst/>
              <a:gdLst>
                <a:gd name="T0" fmla="*/ 14 w 109"/>
                <a:gd name="T1" fmla="*/ 144 h 172"/>
                <a:gd name="T2" fmla="*/ 109 w 109"/>
                <a:gd name="T3" fmla="*/ 0 h 172"/>
                <a:gd name="T4" fmla="*/ 0 w 109"/>
                <a:gd name="T5" fmla="*/ 172 h 172"/>
                <a:gd name="T6" fmla="*/ 14 w 109"/>
                <a:gd name="T7" fmla="*/ 144 h 172"/>
              </a:gdLst>
              <a:ahLst/>
              <a:cxnLst>
                <a:cxn ang="0">
                  <a:pos x="T0" y="T1"/>
                </a:cxn>
                <a:cxn ang="0">
                  <a:pos x="T2" y="T3"/>
                </a:cxn>
                <a:cxn ang="0">
                  <a:pos x="T4" y="T5"/>
                </a:cxn>
                <a:cxn ang="0">
                  <a:pos x="T6" y="T7"/>
                </a:cxn>
              </a:cxnLst>
              <a:rect l="0" t="0" r="r" b="b"/>
              <a:pathLst>
                <a:path w="109" h="172">
                  <a:moveTo>
                    <a:pt x="14" y="144"/>
                  </a:moveTo>
                  <a:cubicBezTo>
                    <a:pt x="109" y="0"/>
                    <a:pt x="109" y="0"/>
                    <a:pt x="109" y="0"/>
                  </a:cubicBezTo>
                  <a:cubicBezTo>
                    <a:pt x="109" y="0"/>
                    <a:pt x="84" y="142"/>
                    <a:pt x="0" y="172"/>
                  </a:cubicBezTo>
                  <a:lnTo>
                    <a:pt x="14" y="144"/>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9" name="íśļîḍè">
              <a:extLst>
                <a:ext uri="{FF2B5EF4-FFF2-40B4-BE49-F238E27FC236}">
                  <a16:creationId xmlns:a16="http://schemas.microsoft.com/office/drawing/2014/main" id="{8CDBA440-7C16-43A8-9E52-F90541BFC295}"/>
                </a:ext>
              </a:extLst>
            </p:cNvPr>
            <p:cNvSpPr/>
            <p:nvPr/>
          </p:nvSpPr>
          <p:spPr bwMode="auto">
            <a:xfrm>
              <a:off x="9323724" y="3690600"/>
              <a:ext cx="225379" cy="175981"/>
            </a:xfrm>
            <a:custGeom>
              <a:avLst/>
              <a:gdLst>
                <a:gd name="T0" fmla="*/ 46 w 160"/>
                <a:gd name="T1" fmla="*/ 88 h 125"/>
                <a:gd name="T2" fmla="*/ 160 w 160"/>
                <a:gd name="T3" fmla="*/ 0 h 125"/>
                <a:gd name="T4" fmla="*/ 0 w 160"/>
                <a:gd name="T5" fmla="*/ 125 h 125"/>
                <a:gd name="T6" fmla="*/ 46 w 160"/>
                <a:gd name="T7" fmla="*/ 88 h 125"/>
              </a:gdLst>
              <a:ahLst/>
              <a:cxnLst>
                <a:cxn ang="0">
                  <a:pos x="T0" y="T1"/>
                </a:cxn>
                <a:cxn ang="0">
                  <a:pos x="T2" y="T3"/>
                </a:cxn>
                <a:cxn ang="0">
                  <a:pos x="T4" y="T5"/>
                </a:cxn>
                <a:cxn ang="0">
                  <a:pos x="T6" y="T7"/>
                </a:cxn>
              </a:cxnLst>
              <a:rect l="0" t="0" r="r" b="b"/>
              <a:pathLst>
                <a:path w="160" h="125">
                  <a:moveTo>
                    <a:pt x="46" y="88"/>
                  </a:moveTo>
                  <a:cubicBezTo>
                    <a:pt x="46" y="88"/>
                    <a:pt x="156" y="12"/>
                    <a:pt x="160" y="0"/>
                  </a:cubicBezTo>
                  <a:cubicBezTo>
                    <a:pt x="160" y="0"/>
                    <a:pt x="104" y="107"/>
                    <a:pt x="0" y="125"/>
                  </a:cubicBezTo>
                  <a:lnTo>
                    <a:pt x="46" y="88"/>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0" name="ïs1îḑe">
              <a:extLst>
                <a:ext uri="{FF2B5EF4-FFF2-40B4-BE49-F238E27FC236}">
                  <a16:creationId xmlns:a16="http://schemas.microsoft.com/office/drawing/2014/main" id="{DD2C3383-4819-4CD0-B566-8C43FE48B49D}"/>
                </a:ext>
              </a:extLst>
            </p:cNvPr>
            <p:cNvSpPr/>
            <p:nvPr/>
          </p:nvSpPr>
          <p:spPr bwMode="auto">
            <a:xfrm>
              <a:off x="9393190" y="3596435"/>
              <a:ext cx="228467" cy="169806"/>
            </a:xfrm>
            <a:custGeom>
              <a:avLst/>
              <a:gdLst>
                <a:gd name="T0" fmla="*/ 4 w 162"/>
                <a:gd name="T1" fmla="*/ 121 h 121"/>
                <a:gd name="T2" fmla="*/ 162 w 162"/>
                <a:gd name="T3" fmla="*/ 0 h 121"/>
                <a:gd name="T4" fmla="*/ 0 w 162"/>
                <a:gd name="T5" fmla="*/ 115 h 121"/>
                <a:gd name="T6" fmla="*/ 4 w 162"/>
                <a:gd name="T7" fmla="*/ 121 h 121"/>
              </a:gdLst>
              <a:ahLst/>
              <a:cxnLst>
                <a:cxn ang="0">
                  <a:pos x="T0" y="T1"/>
                </a:cxn>
                <a:cxn ang="0">
                  <a:pos x="T2" y="T3"/>
                </a:cxn>
                <a:cxn ang="0">
                  <a:pos x="T4" y="T5"/>
                </a:cxn>
                <a:cxn ang="0">
                  <a:pos x="T6" y="T7"/>
                </a:cxn>
              </a:cxnLst>
              <a:rect l="0" t="0" r="r" b="b"/>
              <a:pathLst>
                <a:path w="162" h="121">
                  <a:moveTo>
                    <a:pt x="4" y="121"/>
                  </a:moveTo>
                  <a:cubicBezTo>
                    <a:pt x="4" y="121"/>
                    <a:pt x="130" y="0"/>
                    <a:pt x="162" y="0"/>
                  </a:cubicBezTo>
                  <a:cubicBezTo>
                    <a:pt x="162" y="0"/>
                    <a:pt x="58" y="5"/>
                    <a:pt x="0" y="115"/>
                  </a:cubicBezTo>
                  <a:lnTo>
                    <a:pt x="4" y="121"/>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1" name="îṡḷidè">
              <a:extLst>
                <a:ext uri="{FF2B5EF4-FFF2-40B4-BE49-F238E27FC236}">
                  <a16:creationId xmlns:a16="http://schemas.microsoft.com/office/drawing/2014/main" id="{17324CA5-1233-4ABA-BF44-D4BCAA1C3E66}"/>
                </a:ext>
              </a:extLst>
            </p:cNvPr>
            <p:cNvSpPr/>
            <p:nvPr/>
          </p:nvSpPr>
          <p:spPr bwMode="auto">
            <a:xfrm>
              <a:off x="9260432" y="3752348"/>
              <a:ext cx="143564" cy="443041"/>
            </a:xfrm>
            <a:custGeom>
              <a:avLst/>
              <a:gdLst>
                <a:gd name="T0" fmla="*/ 0 w 102"/>
                <a:gd name="T1" fmla="*/ 314 h 314"/>
                <a:gd name="T2" fmla="*/ 5 w 102"/>
                <a:gd name="T3" fmla="*/ 314 h 314"/>
                <a:gd name="T4" fmla="*/ 102 w 102"/>
                <a:gd name="T5" fmla="*/ 5 h 314"/>
                <a:gd name="T6" fmla="*/ 101 w 102"/>
                <a:gd name="T7" fmla="*/ 0 h 314"/>
                <a:gd name="T8" fmla="*/ 0 w 102"/>
                <a:gd name="T9" fmla="*/ 314 h 314"/>
              </a:gdLst>
              <a:ahLst/>
              <a:cxnLst>
                <a:cxn ang="0">
                  <a:pos x="T0" y="T1"/>
                </a:cxn>
                <a:cxn ang="0">
                  <a:pos x="T2" y="T3"/>
                </a:cxn>
                <a:cxn ang="0">
                  <a:pos x="T4" y="T5"/>
                </a:cxn>
                <a:cxn ang="0">
                  <a:pos x="T6" y="T7"/>
                </a:cxn>
                <a:cxn ang="0">
                  <a:pos x="T8" y="T9"/>
                </a:cxn>
              </a:cxnLst>
              <a:rect l="0" t="0" r="r" b="b"/>
              <a:pathLst>
                <a:path w="102" h="314">
                  <a:moveTo>
                    <a:pt x="0" y="314"/>
                  </a:moveTo>
                  <a:cubicBezTo>
                    <a:pt x="5" y="314"/>
                    <a:pt x="5" y="314"/>
                    <a:pt x="5" y="314"/>
                  </a:cubicBezTo>
                  <a:cubicBezTo>
                    <a:pt x="28" y="128"/>
                    <a:pt x="63" y="18"/>
                    <a:pt x="102" y="5"/>
                  </a:cubicBezTo>
                  <a:cubicBezTo>
                    <a:pt x="101" y="0"/>
                    <a:pt x="101" y="0"/>
                    <a:pt x="101" y="0"/>
                  </a:cubicBezTo>
                  <a:cubicBezTo>
                    <a:pt x="59" y="15"/>
                    <a:pt x="24" y="123"/>
                    <a:pt x="0" y="314"/>
                  </a:cubicBezTo>
                  <a:close/>
                </a:path>
              </a:pathLst>
            </a:custGeom>
            <a:solidFill>
              <a:srgbClr val="4440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2" name="ísḷíḑe">
              <a:extLst>
                <a:ext uri="{FF2B5EF4-FFF2-40B4-BE49-F238E27FC236}">
                  <a16:creationId xmlns:a16="http://schemas.microsoft.com/office/drawing/2014/main" id="{B838B266-7BE9-4CDE-8B67-B3E9A6609EAE}"/>
                </a:ext>
              </a:extLst>
            </p:cNvPr>
            <p:cNvSpPr/>
            <p:nvPr/>
          </p:nvSpPr>
          <p:spPr bwMode="auto">
            <a:xfrm>
              <a:off x="9211034" y="4175320"/>
              <a:ext cx="57117" cy="646808"/>
            </a:xfrm>
            <a:custGeom>
              <a:avLst/>
              <a:gdLst>
                <a:gd name="T0" fmla="*/ 0 w 41"/>
                <a:gd name="T1" fmla="*/ 458 h 459"/>
                <a:gd name="T2" fmla="*/ 7 w 41"/>
                <a:gd name="T3" fmla="*/ 459 h 459"/>
                <a:gd name="T4" fmla="*/ 10 w 41"/>
                <a:gd name="T5" fmla="*/ 406 h 459"/>
                <a:gd name="T6" fmla="*/ 41 w 41"/>
                <a:gd name="T7" fmla="*/ 5 h 459"/>
                <a:gd name="T8" fmla="*/ 37 w 41"/>
                <a:gd name="T9" fmla="*/ 0 h 459"/>
                <a:gd name="T10" fmla="*/ 4 w 41"/>
                <a:gd name="T11" fmla="*/ 406 h 459"/>
                <a:gd name="T12" fmla="*/ 0 w 41"/>
                <a:gd name="T13" fmla="*/ 458 h 459"/>
              </a:gdLst>
              <a:ahLst/>
              <a:cxnLst>
                <a:cxn ang="0">
                  <a:pos x="T0" y="T1"/>
                </a:cxn>
                <a:cxn ang="0">
                  <a:pos x="T2" y="T3"/>
                </a:cxn>
                <a:cxn ang="0">
                  <a:pos x="T4" y="T5"/>
                </a:cxn>
                <a:cxn ang="0">
                  <a:pos x="T6" y="T7"/>
                </a:cxn>
                <a:cxn ang="0">
                  <a:pos x="T8" y="T9"/>
                </a:cxn>
                <a:cxn ang="0">
                  <a:pos x="T10" y="T11"/>
                </a:cxn>
                <a:cxn ang="0">
                  <a:pos x="T12" y="T13"/>
                </a:cxn>
              </a:cxnLst>
              <a:rect l="0" t="0" r="r" b="b"/>
              <a:pathLst>
                <a:path w="41" h="459">
                  <a:moveTo>
                    <a:pt x="0" y="458"/>
                  </a:moveTo>
                  <a:cubicBezTo>
                    <a:pt x="7" y="459"/>
                    <a:pt x="7" y="459"/>
                    <a:pt x="7" y="459"/>
                  </a:cubicBezTo>
                  <a:cubicBezTo>
                    <a:pt x="9" y="441"/>
                    <a:pt x="10" y="424"/>
                    <a:pt x="10" y="406"/>
                  </a:cubicBezTo>
                  <a:cubicBezTo>
                    <a:pt x="17" y="252"/>
                    <a:pt x="27" y="111"/>
                    <a:pt x="41" y="5"/>
                  </a:cubicBezTo>
                  <a:cubicBezTo>
                    <a:pt x="37" y="0"/>
                    <a:pt x="37" y="0"/>
                    <a:pt x="37" y="0"/>
                  </a:cubicBezTo>
                  <a:cubicBezTo>
                    <a:pt x="23" y="106"/>
                    <a:pt x="10" y="252"/>
                    <a:pt x="4" y="406"/>
                  </a:cubicBezTo>
                  <a:cubicBezTo>
                    <a:pt x="3" y="423"/>
                    <a:pt x="2" y="441"/>
                    <a:pt x="0" y="458"/>
                  </a:cubicBezTo>
                  <a:close/>
                </a:path>
              </a:pathLst>
            </a:custGeom>
            <a:solidFill>
              <a:srgbClr val="4440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3" name="îŝḻïḓe">
              <a:extLst>
                <a:ext uri="{FF2B5EF4-FFF2-40B4-BE49-F238E27FC236}">
                  <a16:creationId xmlns:a16="http://schemas.microsoft.com/office/drawing/2014/main" id="{142E4F90-AF3F-4975-931D-433559594E28}"/>
                </a:ext>
              </a:extLst>
            </p:cNvPr>
            <p:cNvSpPr/>
            <p:nvPr/>
          </p:nvSpPr>
          <p:spPr bwMode="auto">
            <a:xfrm>
              <a:off x="8454624" y="4802060"/>
              <a:ext cx="767216" cy="1204081"/>
            </a:xfrm>
            <a:custGeom>
              <a:avLst/>
              <a:gdLst>
                <a:gd name="T0" fmla="*/ 4 w 545"/>
                <a:gd name="T1" fmla="*/ 855 h 855"/>
                <a:gd name="T2" fmla="*/ 255 w 545"/>
                <a:gd name="T3" fmla="*/ 669 h 855"/>
                <a:gd name="T4" fmla="*/ 439 w 545"/>
                <a:gd name="T5" fmla="*/ 409 h 855"/>
                <a:gd name="T6" fmla="*/ 545 w 545"/>
                <a:gd name="T7" fmla="*/ 0 h 855"/>
                <a:gd name="T8" fmla="*/ 538 w 545"/>
                <a:gd name="T9" fmla="*/ 3 h 855"/>
                <a:gd name="T10" fmla="*/ 249 w 545"/>
                <a:gd name="T11" fmla="*/ 663 h 855"/>
                <a:gd name="T12" fmla="*/ 0 w 545"/>
                <a:gd name="T13" fmla="*/ 847 h 855"/>
                <a:gd name="T14" fmla="*/ 4 w 545"/>
                <a:gd name="T15" fmla="*/ 855 h 8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5" h="855">
                  <a:moveTo>
                    <a:pt x="4" y="855"/>
                  </a:moveTo>
                  <a:cubicBezTo>
                    <a:pt x="5" y="855"/>
                    <a:pt x="128" y="800"/>
                    <a:pt x="255" y="669"/>
                  </a:cubicBezTo>
                  <a:cubicBezTo>
                    <a:pt x="330" y="593"/>
                    <a:pt x="392" y="505"/>
                    <a:pt x="439" y="409"/>
                  </a:cubicBezTo>
                  <a:cubicBezTo>
                    <a:pt x="497" y="290"/>
                    <a:pt x="533" y="143"/>
                    <a:pt x="545" y="0"/>
                  </a:cubicBezTo>
                  <a:cubicBezTo>
                    <a:pt x="538" y="3"/>
                    <a:pt x="538" y="3"/>
                    <a:pt x="538" y="3"/>
                  </a:cubicBezTo>
                  <a:cubicBezTo>
                    <a:pt x="511" y="324"/>
                    <a:pt x="365" y="543"/>
                    <a:pt x="249" y="663"/>
                  </a:cubicBezTo>
                  <a:cubicBezTo>
                    <a:pt x="123" y="792"/>
                    <a:pt x="2" y="846"/>
                    <a:pt x="0" y="847"/>
                  </a:cubicBezTo>
                  <a:lnTo>
                    <a:pt x="4" y="855"/>
                  </a:lnTo>
                  <a:close/>
                </a:path>
              </a:pathLst>
            </a:custGeom>
            <a:solidFill>
              <a:srgbClr val="4440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4" name="íşḷiḑè">
              <a:extLst>
                <a:ext uri="{FF2B5EF4-FFF2-40B4-BE49-F238E27FC236}">
                  <a16:creationId xmlns:a16="http://schemas.microsoft.com/office/drawing/2014/main" id="{58CB40A4-898B-4105-8F73-296EBC94D7F4}"/>
                </a:ext>
              </a:extLst>
            </p:cNvPr>
            <p:cNvSpPr/>
            <p:nvPr/>
          </p:nvSpPr>
          <p:spPr bwMode="auto">
            <a:xfrm>
              <a:off x="7272154" y="2665587"/>
              <a:ext cx="1458791" cy="666876"/>
            </a:xfrm>
            <a:custGeom>
              <a:avLst/>
              <a:gdLst>
                <a:gd name="T0" fmla="*/ 1035 w 1035"/>
                <a:gd name="T1" fmla="*/ 42 h 473"/>
                <a:gd name="T2" fmla="*/ 1035 w 1035"/>
                <a:gd name="T3" fmla="*/ 435 h 473"/>
                <a:gd name="T4" fmla="*/ 990 w 1035"/>
                <a:gd name="T5" fmla="*/ 473 h 473"/>
                <a:gd name="T6" fmla="*/ 45 w 1035"/>
                <a:gd name="T7" fmla="*/ 473 h 473"/>
                <a:gd name="T8" fmla="*/ 0 w 1035"/>
                <a:gd name="T9" fmla="*/ 435 h 473"/>
                <a:gd name="T10" fmla="*/ 0 w 1035"/>
                <a:gd name="T11" fmla="*/ 42 h 473"/>
                <a:gd name="T12" fmla="*/ 45 w 1035"/>
                <a:gd name="T13" fmla="*/ 0 h 473"/>
                <a:gd name="T14" fmla="*/ 990 w 1035"/>
                <a:gd name="T15" fmla="*/ 0 h 473"/>
                <a:gd name="T16" fmla="*/ 1035 w 1035"/>
                <a:gd name="T17" fmla="*/ 42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5" h="473">
                  <a:moveTo>
                    <a:pt x="1035" y="42"/>
                  </a:moveTo>
                  <a:cubicBezTo>
                    <a:pt x="1035" y="435"/>
                    <a:pt x="1035" y="435"/>
                    <a:pt x="1035" y="435"/>
                  </a:cubicBezTo>
                  <a:cubicBezTo>
                    <a:pt x="1035" y="456"/>
                    <a:pt x="1015" y="473"/>
                    <a:pt x="990" y="473"/>
                  </a:cubicBezTo>
                  <a:cubicBezTo>
                    <a:pt x="45" y="473"/>
                    <a:pt x="45" y="473"/>
                    <a:pt x="45" y="473"/>
                  </a:cubicBezTo>
                  <a:cubicBezTo>
                    <a:pt x="20" y="473"/>
                    <a:pt x="0" y="456"/>
                    <a:pt x="0" y="435"/>
                  </a:cubicBezTo>
                  <a:cubicBezTo>
                    <a:pt x="0" y="42"/>
                    <a:pt x="0" y="42"/>
                    <a:pt x="0" y="42"/>
                  </a:cubicBezTo>
                  <a:cubicBezTo>
                    <a:pt x="0" y="21"/>
                    <a:pt x="20" y="0"/>
                    <a:pt x="45" y="0"/>
                  </a:cubicBezTo>
                  <a:cubicBezTo>
                    <a:pt x="990" y="0"/>
                    <a:pt x="990" y="0"/>
                    <a:pt x="990" y="0"/>
                  </a:cubicBezTo>
                  <a:cubicBezTo>
                    <a:pt x="1015" y="0"/>
                    <a:pt x="1035" y="21"/>
                    <a:pt x="1035"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5" name="iṥḷíḍê">
              <a:extLst>
                <a:ext uri="{FF2B5EF4-FFF2-40B4-BE49-F238E27FC236}">
                  <a16:creationId xmlns:a16="http://schemas.microsoft.com/office/drawing/2014/main" id="{6CA9BD88-167E-4ACE-8E71-EE5BD37A0260}"/>
                </a:ext>
              </a:extLst>
            </p:cNvPr>
            <p:cNvSpPr/>
            <p:nvPr/>
          </p:nvSpPr>
          <p:spPr bwMode="auto">
            <a:xfrm>
              <a:off x="7287591" y="2667132"/>
              <a:ext cx="1429460" cy="21612"/>
            </a:xfrm>
            <a:custGeom>
              <a:avLst/>
              <a:gdLst>
                <a:gd name="T0" fmla="*/ 26 w 1014"/>
                <a:gd name="T1" fmla="*/ 0 h 15"/>
                <a:gd name="T2" fmla="*/ 0 w 1014"/>
                <a:gd name="T3" fmla="*/ 15 h 15"/>
                <a:gd name="T4" fmla="*/ 26 w 1014"/>
                <a:gd name="T5" fmla="*/ 0 h 15"/>
                <a:gd name="T6" fmla="*/ 987 w 1014"/>
                <a:gd name="T7" fmla="*/ 0 h 15"/>
                <a:gd name="T8" fmla="*/ 1014 w 1014"/>
                <a:gd name="T9" fmla="*/ 15 h 15"/>
                <a:gd name="T10" fmla="*/ 987 w 1014"/>
                <a:gd name="T11" fmla="*/ 0 h 15"/>
              </a:gdLst>
              <a:ahLst/>
              <a:cxnLst>
                <a:cxn ang="0">
                  <a:pos x="T0" y="T1"/>
                </a:cxn>
                <a:cxn ang="0">
                  <a:pos x="T2" y="T3"/>
                </a:cxn>
                <a:cxn ang="0">
                  <a:pos x="T4" y="T5"/>
                </a:cxn>
                <a:cxn ang="0">
                  <a:pos x="T6" y="T7"/>
                </a:cxn>
                <a:cxn ang="0">
                  <a:pos x="T8" y="T9"/>
                </a:cxn>
                <a:cxn ang="0">
                  <a:pos x="T10" y="T11"/>
                </a:cxn>
              </a:cxnLst>
              <a:rect l="0" t="0" r="r" b="b"/>
              <a:pathLst>
                <a:path w="1014" h="15">
                  <a:moveTo>
                    <a:pt x="26" y="0"/>
                  </a:moveTo>
                  <a:cubicBezTo>
                    <a:pt x="16" y="2"/>
                    <a:pt x="7" y="7"/>
                    <a:pt x="0" y="15"/>
                  </a:cubicBezTo>
                  <a:cubicBezTo>
                    <a:pt x="7" y="7"/>
                    <a:pt x="16" y="2"/>
                    <a:pt x="26" y="0"/>
                  </a:cubicBezTo>
                  <a:moveTo>
                    <a:pt x="987" y="0"/>
                  </a:moveTo>
                  <a:cubicBezTo>
                    <a:pt x="997" y="2"/>
                    <a:pt x="1007" y="8"/>
                    <a:pt x="1014" y="15"/>
                  </a:cubicBezTo>
                  <a:cubicBezTo>
                    <a:pt x="1007" y="7"/>
                    <a:pt x="997" y="2"/>
                    <a:pt x="987" y="0"/>
                  </a:cubicBezTo>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6" name="íş1iḓe">
              <a:extLst>
                <a:ext uri="{FF2B5EF4-FFF2-40B4-BE49-F238E27FC236}">
                  <a16:creationId xmlns:a16="http://schemas.microsoft.com/office/drawing/2014/main" id="{3E51C4A5-FB63-48D7-9299-E7B4A6957460}"/>
                </a:ext>
              </a:extLst>
            </p:cNvPr>
            <p:cNvSpPr/>
            <p:nvPr/>
          </p:nvSpPr>
          <p:spPr bwMode="auto">
            <a:xfrm>
              <a:off x="7272154" y="2665587"/>
              <a:ext cx="1458791" cy="217661"/>
            </a:xfrm>
            <a:custGeom>
              <a:avLst/>
              <a:gdLst>
                <a:gd name="T0" fmla="*/ 0 w 1035"/>
                <a:gd name="T1" fmla="*/ 114 h 155"/>
                <a:gd name="T2" fmla="*/ 0 w 1035"/>
                <a:gd name="T3" fmla="*/ 139 h 155"/>
                <a:gd name="T4" fmla="*/ 1 w 1035"/>
                <a:gd name="T5" fmla="*/ 116 h 155"/>
                <a:gd name="T6" fmla="*/ 0 w 1035"/>
                <a:gd name="T7" fmla="*/ 114 h 155"/>
                <a:gd name="T8" fmla="*/ 990 w 1035"/>
                <a:gd name="T9" fmla="*/ 0 h 155"/>
                <a:gd name="T10" fmla="*/ 990 w 1035"/>
                <a:gd name="T11" fmla="*/ 0 h 155"/>
                <a:gd name="T12" fmla="*/ 45 w 1035"/>
                <a:gd name="T13" fmla="*/ 0 h 155"/>
                <a:gd name="T14" fmla="*/ 45 w 1035"/>
                <a:gd name="T15" fmla="*/ 0 h 155"/>
                <a:gd name="T16" fmla="*/ 37 w 1035"/>
                <a:gd name="T17" fmla="*/ 1 h 155"/>
                <a:gd name="T18" fmla="*/ 11 w 1035"/>
                <a:gd name="T19" fmla="*/ 16 h 155"/>
                <a:gd name="T20" fmla="*/ 0 w 1035"/>
                <a:gd name="T21" fmla="*/ 45 h 155"/>
                <a:gd name="T22" fmla="*/ 0 w 1035"/>
                <a:gd name="T23" fmla="*/ 89 h 155"/>
                <a:gd name="T24" fmla="*/ 6 w 1035"/>
                <a:gd name="T25" fmla="*/ 82 h 155"/>
                <a:gd name="T26" fmla="*/ 32 w 1035"/>
                <a:gd name="T27" fmla="*/ 69 h 155"/>
                <a:gd name="T28" fmla="*/ 106 w 1035"/>
                <a:gd name="T29" fmla="*/ 52 h 155"/>
                <a:gd name="T30" fmla="*/ 125 w 1035"/>
                <a:gd name="T31" fmla="*/ 50 h 155"/>
                <a:gd name="T32" fmla="*/ 140 w 1035"/>
                <a:gd name="T33" fmla="*/ 54 h 155"/>
                <a:gd name="T34" fmla="*/ 170 w 1035"/>
                <a:gd name="T35" fmla="*/ 74 h 155"/>
                <a:gd name="T36" fmla="*/ 191 w 1035"/>
                <a:gd name="T37" fmla="*/ 94 h 155"/>
                <a:gd name="T38" fmla="*/ 192 w 1035"/>
                <a:gd name="T39" fmla="*/ 99 h 155"/>
                <a:gd name="T40" fmla="*/ 192 w 1035"/>
                <a:gd name="T41" fmla="*/ 96 h 155"/>
                <a:gd name="T42" fmla="*/ 192 w 1035"/>
                <a:gd name="T43" fmla="*/ 99 h 155"/>
                <a:gd name="T44" fmla="*/ 192 w 1035"/>
                <a:gd name="T45" fmla="*/ 106 h 155"/>
                <a:gd name="T46" fmla="*/ 199 w 1035"/>
                <a:gd name="T47" fmla="*/ 131 h 155"/>
                <a:gd name="T48" fmla="*/ 201 w 1035"/>
                <a:gd name="T49" fmla="*/ 140 h 155"/>
                <a:gd name="T50" fmla="*/ 201 w 1035"/>
                <a:gd name="T51" fmla="*/ 140 h 155"/>
                <a:gd name="T52" fmla="*/ 198 w 1035"/>
                <a:gd name="T53" fmla="*/ 155 h 155"/>
                <a:gd name="T54" fmla="*/ 1035 w 1035"/>
                <a:gd name="T55" fmla="*/ 155 h 155"/>
                <a:gd name="T56" fmla="*/ 1035 w 1035"/>
                <a:gd name="T57" fmla="*/ 45 h 155"/>
                <a:gd name="T58" fmla="*/ 1025 w 1035"/>
                <a:gd name="T59" fmla="*/ 16 h 155"/>
                <a:gd name="T60" fmla="*/ 998 w 1035"/>
                <a:gd name="T61" fmla="*/ 1 h 155"/>
                <a:gd name="T62" fmla="*/ 990 w 1035"/>
                <a:gd name="T63"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5" h="155">
                  <a:moveTo>
                    <a:pt x="0" y="114"/>
                  </a:moveTo>
                  <a:cubicBezTo>
                    <a:pt x="0" y="139"/>
                    <a:pt x="0" y="139"/>
                    <a:pt x="0" y="139"/>
                  </a:cubicBezTo>
                  <a:cubicBezTo>
                    <a:pt x="2" y="131"/>
                    <a:pt x="3" y="124"/>
                    <a:pt x="1" y="116"/>
                  </a:cubicBezTo>
                  <a:cubicBezTo>
                    <a:pt x="1" y="116"/>
                    <a:pt x="0" y="115"/>
                    <a:pt x="0" y="114"/>
                  </a:cubicBezTo>
                  <a:moveTo>
                    <a:pt x="990" y="0"/>
                  </a:moveTo>
                  <a:cubicBezTo>
                    <a:pt x="990" y="0"/>
                    <a:pt x="990" y="0"/>
                    <a:pt x="990" y="0"/>
                  </a:cubicBezTo>
                  <a:cubicBezTo>
                    <a:pt x="45" y="0"/>
                    <a:pt x="45" y="0"/>
                    <a:pt x="45" y="0"/>
                  </a:cubicBezTo>
                  <a:cubicBezTo>
                    <a:pt x="45" y="0"/>
                    <a:pt x="45" y="0"/>
                    <a:pt x="45" y="0"/>
                  </a:cubicBezTo>
                  <a:cubicBezTo>
                    <a:pt x="42" y="0"/>
                    <a:pt x="40" y="1"/>
                    <a:pt x="37" y="1"/>
                  </a:cubicBezTo>
                  <a:cubicBezTo>
                    <a:pt x="27" y="3"/>
                    <a:pt x="18" y="8"/>
                    <a:pt x="11" y="16"/>
                  </a:cubicBezTo>
                  <a:cubicBezTo>
                    <a:pt x="4" y="24"/>
                    <a:pt x="0" y="34"/>
                    <a:pt x="0" y="45"/>
                  </a:cubicBezTo>
                  <a:cubicBezTo>
                    <a:pt x="0" y="89"/>
                    <a:pt x="0" y="89"/>
                    <a:pt x="0" y="89"/>
                  </a:cubicBezTo>
                  <a:cubicBezTo>
                    <a:pt x="2" y="86"/>
                    <a:pt x="4" y="84"/>
                    <a:pt x="6" y="82"/>
                  </a:cubicBezTo>
                  <a:cubicBezTo>
                    <a:pt x="14" y="76"/>
                    <a:pt x="23" y="71"/>
                    <a:pt x="32" y="69"/>
                  </a:cubicBezTo>
                  <a:cubicBezTo>
                    <a:pt x="56" y="61"/>
                    <a:pt x="81" y="53"/>
                    <a:pt x="106" y="52"/>
                  </a:cubicBezTo>
                  <a:cubicBezTo>
                    <a:pt x="112" y="51"/>
                    <a:pt x="119" y="50"/>
                    <a:pt x="125" y="50"/>
                  </a:cubicBezTo>
                  <a:cubicBezTo>
                    <a:pt x="131" y="50"/>
                    <a:pt x="136" y="51"/>
                    <a:pt x="140" y="54"/>
                  </a:cubicBezTo>
                  <a:cubicBezTo>
                    <a:pt x="151" y="63"/>
                    <a:pt x="157" y="68"/>
                    <a:pt x="170" y="74"/>
                  </a:cubicBezTo>
                  <a:cubicBezTo>
                    <a:pt x="180" y="78"/>
                    <a:pt x="189" y="84"/>
                    <a:pt x="191" y="94"/>
                  </a:cubicBezTo>
                  <a:cubicBezTo>
                    <a:pt x="192" y="95"/>
                    <a:pt x="192" y="97"/>
                    <a:pt x="192" y="99"/>
                  </a:cubicBezTo>
                  <a:cubicBezTo>
                    <a:pt x="192" y="98"/>
                    <a:pt x="192" y="97"/>
                    <a:pt x="192" y="96"/>
                  </a:cubicBezTo>
                  <a:cubicBezTo>
                    <a:pt x="192" y="97"/>
                    <a:pt x="192" y="98"/>
                    <a:pt x="192" y="99"/>
                  </a:cubicBezTo>
                  <a:cubicBezTo>
                    <a:pt x="192" y="101"/>
                    <a:pt x="192" y="104"/>
                    <a:pt x="192" y="106"/>
                  </a:cubicBezTo>
                  <a:cubicBezTo>
                    <a:pt x="192" y="115"/>
                    <a:pt x="196" y="123"/>
                    <a:pt x="199" y="131"/>
                  </a:cubicBezTo>
                  <a:cubicBezTo>
                    <a:pt x="200" y="134"/>
                    <a:pt x="201" y="137"/>
                    <a:pt x="201" y="140"/>
                  </a:cubicBezTo>
                  <a:cubicBezTo>
                    <a:pt x="201" y="140"/>
                    <a:pt x="201" y="140"/>
                    <a:pt x="201" y="140"/>
                  </a:cubicBezTo>
                  <a:cubicBezTo>
                    <a:pt x="202" y="145"/>
                    <a:pt x="201" y="150"/>
                    <a:pt x="198" y="155"/>
                  </a:cubicBezTo>
                  <a:cubicBezTo>
                    <a:pt x="1035" y="155"/>
                    <a:pt x="1035" y="155"/>
                    <a:pt x="1035" y="155"/>
                  </a:cubicBezTo>
                  <a:cubicBezTo>
                    <a:pt x="1035" y="45"/>
                    <a:pt x="1035" y="45"/>
                    <a:pt x="1035" y="45"/>
                  </a:cubicBezTo>
                  <a:cubicBezTo>
                    <a:pt x="1035" y="34"/>
                    <a:pt x="1031" y="24"/>
                    <a:pt x="1025" y="16"/>
                  </a:cubicBezTo>
                  <a:cubicBezTo>
                    <a:pt x="1018" y="9"/>
                    <a:pt x="1008" y="3"/>
                    <a:pt x="998" y="1"/>
                  </a:cubicBezTo>
                  <a:cubicBezTo>
                    <a:pt x="995" y="1"/>
                    <a:pt x="993" y="0"/>
                    <a:pt x="990" y="0"/>
                  </a:cubicBezTo>
                </a:path>
              </a:pathLst>
            </a:custGeom>
            <a:solidFill>
              <a:srgbClr val="D9E7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7" name="îsḻiḓè">
              <a:extLst>
                <a:ext uri="{FF2B5EF4-FFF2-40B4-BE49-F238E27FC236}">
                  <a16:creationId xmlns:a16="http://schemas.microsoft.com/office/drawing/2014/main" id="{09EED10B-8A4E-46FE-9D18-9B60A372123A}"/>
                </a:ext>
              </a:extLst>
            </p:cNvPr>
            <p:cNvSpPr/>
            <p:nvPr/>
          </p:nvSpPr>
          <p:spPr bwMode="auto">
            <a:xfrm>
              <a:off x="7310747" y="2733510"/>
              <a:ext cx="84904" cy="8335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8" name="îšḷíďé">
              <a:extLst>
                <a:ext uri="{FF2B5EF4-FFF2-40B4-BE49-F238E27FC236}">
                  <a16:creationId xmlns:a16="http://schemas.microsoft.com/office/drawing/2014/main" id="{BD9C6A90-574F-4C07-8B5D-100E633EF4D5}"/>
                </a:ext>
              </a:extLst>
            </p:cNvPr>
            <p:cNvSpPr/>
            <p:nvPr/>
          </p:nvSpPr>
          <p:spPr bwMode="auto">
            <a:xfrm>
              <a:off x="7432698" y="2733510"/>
              <a:ext cx="84904" cy="8335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9" name="íşľïḋé">
              <a:extLst>
                <a:ext uri="{FF2B5EF4-FFF2-40B4-BE49-F238E27FC236}">
                  <a16:creationId xmlns:a16="http://schemas.microsoft.com/office/drawing/2014/main" id="{F955F3A2-8CA0-4B0B-8DFE-4317A0BD953B}"/>
                </a:ext>
              </a:extLst>
            </p:cNvPr>
            <p:cNvSpPr/>
            <p:nvPr/>
          </p:nvSpPr>
          <p:spPr bwMode="auto">
            <a:xfrm>
              <a:off x="7556194" y="2733510"/>
              <a:ext cx="84904" cy="8335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0" name="íṩḻídè">
              <a:extLst>
                <a:ext uri="{FF2B5EF4-FFF2-40B4-BE49-F238E27FC236}">
                  <a16:creationId xmlns:a16="http://schemas.microsoft.com/office/drawing/2014/main" id="{2B19E0D8-7763-4CC8-B0CE-248E870B9CBC}"/>
                </a:ext>
              </a:extLst>
            </p:cNvPr>
            <p:cNvSpPr/>
            <p:nvPr/>
          </p:nvSpPr>
          <p:spPr bwMode="auto">
            <a:xfrm>
              <a:off x="7536126" y="2938822"/>
              <a:ext cx="160544" cy="72554"/>
            </a:xfrm>
            <a:custGeom>
              <a:avLst/>
              <a:gdLst>
                <a:gd name="T0" fmla="*/ 18 w 114"/>
                <a:gd name="T1" fmla="*/ 0 h 51"/>
                <a:gd name="T2" fmla="*/ 1 w 114"/>
                <a:gd name="T3" fmla="*/ 1 h 51"/>
                <a:gd name="T4" fmla="*/ 0 w 114"/>
                <a:gd name="T5" fmla="*/ 11 h 51"/>
                <a:gd name="T6" fmla="*/ 21 w 114"/>
                <a:gd name="T7" fmla="*/ 33 h 51"/>
                <a:gd name="T8" fmla="*/ 22 w 114"/>
                <a:gd name="T9" fmla="*/ 37 h 51"/>
                <a:gd name="T10" fmla="*/ 44 w 114"/>
                <a:gd name="T11" fmla="*/ 41 h 51"/>
                <a:gd name="T12" fmla="*/ 66 w 114"/>
                <a:gd name="T13" fmla="*/ 40 h 51"/>
                <a:gd name="T14" fmla="*/ 99 w 114"/>
                <a:gd name="T15" fmla="*/ 51 h 51"/>
                <a:gd name="T16" fmla="*/ 105 w 114"/>
                <a:gd name="T17" fmla="*/ 50 h 51"/>
                <a:gd name="T18" fmla="*/ 108 w 114"/>
                <a:gd name="T19" fmla="*/ 49 h 51"/>
                <a:gd name="T20" fmla="*/ 114 w 114"/>
                <a:gd name="T21" fmla="*/ 51 h 51"/>
                <a:gd name="T22" fmla="*/ 18 w 114"/>
                <a:gd name="T2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 h="51">
                  <a:moveTo>
                    <a:pt x="18" y="0"/>
                  </a:moveTo>
                  <a:cubicBezTo>
                    <a:pt x="12" y="0"/>
                    <a:pt x="7" y="1"/>
                    <a:pt x="1" y="1"/>
                  </a:cubicBezTo>
                  <a:cubicBezTo>
                    <a:pt x="1" y="5"/>
                    <a:pt x="1" y="8"/>
                    <a:pt x="0" y="11"/>
                  </a:cubicBezTo>
                  <a:cubicBezTo>
                    <a:pt x="10" y="18"/>
                    <a:pt x="20" y="27"/>
                    <a:pt x="21" y="33"/>
                  </a:cubicBezTo>
                  <a:cubicBezTo>
                    <a:pt x="21" y="35"/>
                    <a:pt x="22" y="36"/>
                    <a:pt x="22" y="37"/>
                  </a:cubicBezTo>
                  <a:cubicBezTo>
                    <a:pt x="25" y="40"/>
                    <a:pt x="35" y="41"/>
                    <a:pt x="44" y="41"/>
                  </a:cubicBezTo>
                  <a:cubicBezTo>
                    <a:pt x="55" y="41"/>
                    <a:pt x="66" y="40"/>
                    <a:pt x="66" y="40"/>
                  </a:cubicBezTo>
                  <a:cubicBezTo>
                    <a:pt x="66" y="40"/>
                    <a:pt x="86" y="51"/>
                    <a:pt x="99" y="51"/>
                  </a:cubicBezTo>
                  <a:cubicBezTo>
                    <a:pt x="101" y="51"/>
                    <a:pt x="103" y="51"/>
                    <a:pt x="105" y="50"/>
                  </a:cubicBezTo>
                  <a:cubicBezTo>
                    <a:pt x="106" y="49"/>
                    <a:pt x="107" y="49"/>
                    <a:pt x="108" y="49"/>
                  </a:cubicBezTo>
                  <a:cubicBezTo>
                    <a:pt x="109" y="49"/>
                    <a:pt x="112" y="50"/>
                    <a:pt x="114" y="51"/>
                  </a:cubicBezTo>
                  <a:cubicBezTo>
                    <a:pt x="93" y="20"/>
                    <a:pt x="58" y="0"/>
                    <a:pt x="18" y="0"/>
                  </a:cubicBezTo>
                </a:path>
              </a:pathLst>
            </a:custGeom>
            <a:solidFill>
              <a:srgbClr val="D9E7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1" name="îsḷïdé">
              <a:extLst>
                <a:ext uri="{FF2B5EF4-FFF2-40B4-BE49-F238E27FC236}">
                  <a16:creationId xmlns:a16="http://schemas.microsoft.com/office/drawing/2014/main" id="{8A45F9EA-2B97-4E37-A120-667EABC40665}"/>
                </a:ext>
              </a:extLst>
            </p:cNvPr>
            <p:cNvSpPr/>
            <p:nvPr/>
          </p:nvSpPr>
          <p:spPr bwMode="auto">
            <a:xfrm>
              <a:off x="7912788" y="2992850"/>
              <a:ext cx="694662" cy="24699"/>
            </a:xfrm>
            <a:prstGeom prst="rect">
              <a:avLst/>
            </a:prstGeom>
            <a:solidFill>
              <a:srgbClr val="4285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32" name="iŝ1ïḋé">
              <a:extLst>
                <a:ext uri="{FF2B5EF4-FFF2-40B4-BE49-F238E27FC236}">
                  <a16:creationId xmlns:a16="http://schemas.microsoft.com/office/drawing/2014/main" id="{21A0419E-D439-4E69-A457-610AEED02794}"/>
                </a:ext>
              </a:extLst>
            </p:cNvPr>
            <p:cNvSpPr/>
            <p:nvPr/>
          </p:nvSpPr>
          <p:spPr bwMode="auto">
            <a:xfrm>
              <a:off x="7912788" y="3053055"/>
              <a:ext cx="694662" cy="23156"/>
            </a:xfrm>
            <a:prstGeom prst="rect">
              <a:avLst/>
            </a:prstGeom>
            <a:solidFill>
              <a:srgbClr val="D9E7F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33" name="í$1íḍé">
              <a:extLst>
                <a:ext uri="{FF2B5EF4-FFF2-40B4-BE49-F238E27FC236}">
                  <a16:creationId xmlns:a16="http://schemas.microsoft.com/office/drawing/2014/main" id="{9575C9D2-A176-4A6E-B058-20D1DADA950A}"/>
                </a:ext>
              </a:extLst>
            </p:cNvPr>
            <p:cNvSpPr/>
            <p:nvPr/>
          </p:nvSpPr>
          <p:spPr bwMode="auto">
            <a:xfrm>
              <a:off x="7912788" y="3053055"/>
              <a:ext cx="694662" cy="23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34" name="îŝļiďè">
              <a:extLst>
                <a:ext uri="{FF2B5EF4-FFF2-40B4-BE49-F238E27FC236}">
                  <a16:creationId xmlns:a16="http://schemas.microsoft.com/office/drawing/2014/main" id="{BB70E3F0-BCF9-4BF2-B701-CB63EFDD4A9B}"/>
                </a:ext>
              </a:extLst>
            </p:cNvPr>
            <p:cNvSpPr/>
            <p:nvPr/>
          </p:nvSpPr>
          <p:spPr bwMode="auto">
            <a:xfrm>
              <a:off x="7912788" y="3111715"/>
              <a:ext cx="694662" cy="26243"/>
            </a:xfrm>
            <a:prstGeom prst="rect">
              <a:avLst/>
            </a:prstGeom>
            <a:solidFill>
              <a:srgbClr val="D9E7F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35" name="îṩḷíḑe">
              <a:extLst>
                <a:ext uri="{FF2B5EF4-FFF2-40B4-BE49-F238E27FC236}">
                  <a16:creationId xmlns:a16="http://schemas.microsoft.com/office/drawing/2014/main" id="{2C1A399B-A59A-46BD-9C0C-B496F1D5AB21}"/>
                </a:ext>
              </a:extLst>
            </p:cNvPr>
            <p:cNvSpPr/>
            <p:nvPr/>
          </p:nvSpPr>
          <p:spPr bwMode="auto">
            <a:xfrm>
              <a:off x="7912788" y="3111715"/>
              <a:ext cx="694662" cy="26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36" name="íś1íḓé">
              <a:extLst>
                <a:ext uri="{FF2B5EF4-FFF2-40B4-BE49-F238E27FC236}">
                  <a16:creationId xmlns:a16="http://schemas.microsoft.com/office/drawing/2014/main" id="{80105CD5-CEFC-429B-8140-D20F88D76592}"/>
                </a:ext>
              </a:extLst>
            </p:cNvPr>
            <p:cNvSpPr/>
            <p:nvPr/>
          </p:nvSpPr>
          <p:spPr bwMode="auto">
            <a:xfrm>
              <a:off x="7966816" y="3171919"/>
              <a:ext cx="640633" cy="24699"/>
            </a:xfrm>
            <a:custGeom>
              <a:avLst/>
              <a:gdLst>
                <a:gd name="T0" fmla="*/ 455 w 455"/>
                <a:gd name="T1" fmla="*/ 0 h 17"/>
                <a:gd name="T2" fmla="*/ 2 w 455"/>
                <a:gd name="T3" fmla="*/ 0 h 17"/>
                <a:gd name="T4" fmla="*/ 12 w 455"/>
                <a:gd name="T5" fmla="*/ 16 h 17"/>
                <a:gd name="T6" fmla="*/ 13 w 455"/>
                <a:gd name="T7" fmla="*/ 17 h 17"/>
                <a:gd name="T8" fmla="*/ 455 w 455"/>
                <a:gd name="T9" fmla="*/ 17 h 17"/>
                <a:gd name="T10" fmla="*/ 455 w 455"/>
                <a:gd name="T11" fmla="*/ 0 h 17"/>
              </a:gdLst>
              <a:ahLst/>
              <a:cxnLst>
                <a:cxn ang="0">
                  <a:pos x="T0" y="T1"/>
                </a:cxn>
                <a:cxn ang="0">
                  <a:pos x="T2" y="T3"/>
                </a:cxn>
                <a:cxn ang="0">
                  <a:pos x="T4" y="T5"/>
                </a:cxn>
                <a:cxn ang="0">
                  <a:pos x="T6" y="T7"/>
                </a:cxn>
                <a:cxn ang="0">
                  <a:pos x="T8" y="T9"/>
                </a:cxn>
                <a:cxn ang="0">
                  <a:pos x="T10" y="T11"/>
                </a:cxn>
              </a:cxnLst>
              <a:rect l="0" t="0" r="r" b="b"/>
              <a:pathLst>
                <a:path w="455" h="17">
                  <a:moveTo>
                    <a:pt x="455" y="0"/>
                  </a:moveTo>
                  <a:cubicBezTo>
                    <a:pt x="2" y="0"/>
                    <a:pt x="2" y="0"/>
                    <a:pt x="2" y="0"/>
                  </a:cubicBezTo>
                  <a:cubicBezTo>
                    <a:pt x="0" y="3"/>
                    <a:pt x="5" y="10"/>
                    <a:pt x="12" y="16"/>
                  </a:cubicBezTo>
                  <a:cubicBezTo>
                    <a:pt x="12" y="16"/>
                    <a:pt x="13" y="16"/>
                    <a:pt x="13" y="17"/>
                  </a:cubicBezTo>
                  <a:cubicBezTo>
                    <a:pt x="455" y="17"/>
                    <a:pt x="455" y="17"/>
                    <a:pt x="455" y="17"/>
                  </a:cubicBezTo>
                  <a:cubicBezTo>
                    <a:pt x="455" y="0"/>
                    <a:pt x="455" y="0"/>
                    <a:pt x="455" y="0"/>
                  </a:cubicBezTo>
                </a:path>
              </a:pathLst>
            </a:custGeom>
            <a:solidFill>
              <a:srgbClr val="D9E7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7" name="îšḻide">
              <a:extLst>
                <a:ext uri="{FF2B5EF4-FFF2-40B4-BE49-F238E27FC236}">
                  <a16:creationId xmlns:a16="http://schemas.microsoft.com/office/drawing/2014/main" id="{208A6636-005B-42CE-8F35-48539072DA0D}"/>
                </a:ext>
              </a:extLst>
            </p:cNvPr>
            <p:cNvSpPr/>
            <p:nvPr/>
          </p:nvSpPr>
          <p:spPr bwMode="auto">
            <a:xfrm>
              <a:off x="8942431" y="2339868"/>
              <a:ext cx="1460334" cy="1094480"/>
            </a:xfrm>
            <a:custGeom>
              <a:avLst/>
              <a:gdLst>
                <a:gd name="T0" fmla="*/ 1035 w 1035"/>
                <a:gd name="T1" fmla="*/ 42 h 777"/>
                <a:gd name="T2" fmla="*/ 1035 w 1035"/>
                <a:gd name="T3" fmla="*/ 739 h 777"/>
                <a:gd name="T4" fmla="*/ 991 w 1035"/>
                <a:gd name="T5" fmla="*/ 777 h 777"/>
                <a:gd name="T6" fmla="*/ 45 w 1035"/>
                <a:gd name="T7" fmla="*/ 777 h 777"/>
                <a:gd name="T8" fmla="*/ 0 w 1035"/>
                <a:gd name="T9" fmla="*/ 739 h 777"/>
                <a:gd name="T10" fmla="*/ 0 w 1035"/>
                <a:gd name="T11" fmla="*/ 42 h 777"/>
                <a:gd name="T12" fmla="*/ 45 w 1035"/>
                <a:gd name="T13" fmla="*/ 0 h 777"/>
                <a:gd name="T14" fmla="*/ 991 w 1035"/>
                <a:gd name="T15" fmla="*/ 0 h 777"/>
                <a:gd name="T16" fmla="*/ 1035 w 1035"/>
                <a:gd name="T17" fmla="*/ 42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5" h="777">
                  <a:moveTo>
                    <a:pt x="1035" y="42"/>
                  </a:moveTo>
                  <a:cubicBezTo>
                    <a:pt x="1035" y="739"/>
                    <a:pt x="1035" y="739"/>
                    <a:pt x="1035" y="739"/>
                  </a:cubicBezTo>
                  <a:cubicBezTo>
                    <a:pt x="1035" y="760"/>
                    <a:pt x="1015" y="777"/>
                    <a:pt x="991" y="777"/>
                  </a:cubicBezTo>
                  <a:cubicBezTo>
                    <a:pt x="45" y="777"/>
                    <a:pt x="45" y="777"/>
                    <a:pt x="45" y="777"/>
                  </a:cubicBezTo>
                  <a:cubicBezTo>
                    <a:pt x="20" y="777"/>
                    <a:pt x="0" y="760"/>
                    <a:pt x="0" y="739"/>
                  </a:cubicBezTo>
                  <a:cubicBezTo>
                    <a:pt x="0" y="42"/>
                    <a:pt x="0" y="42"/>
                    <a:pt x="0" y="42"/>
                  </a:cubicBezTo>
                  <a:cubicBezTo>
                    <a:pt x="0" y="21"/>
                    <a:pt x="20" y="0"/>
                    <a:pt x="45" y="0"/>
                  </a:cubicBezTo>
                  <a:cubicBezTo>
                    <a:pt x="991" y="0"/>
                    <a:pt x="991" y="0"/>
                    <a:pt x="991" y="0"/>
                  </a:cubicBezTo>
                  <a:cubicBezTo>
                    <a:pt x="1015" y="0"/>
                    <a:pt x="1035" y="22"/>
                    <a:pt x="1035"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8" name="îṣḷïḑe">
              <a:extLst>
                <a:ext uri="{FF2B5EF4-FFF2-40B4-BE49-F238E27FC236}">
                  <a16:creationId xmlns:a16="http://schemas.microsoft.com/office/drawing/2014/main" id="{46954208-15BD-4D42-81D2-4E2B79679BD4}"/>
                </a:ext>
              </a:extLst>
            </p:cNvPr>
            <p:cNvSpPr/>
            <p:nvPr/>
          </p:nvSpPr>
          <p:spPr bwMode="auto">
            <a:xfrm>
              <a:off x="9042772" y="2339868"/>
              <a:ext cx="1347645" cy="26243"/>
            </a:xfrm>
            <a:custGeom>
              <a:avLst/>
              <a:gdLst>
                <a:gd name="T0" fmla="*/ 920 w 956"/>
                <a:gd name="T1" fmla="*/ 0 h 18"/>
                <a:gd name="T2" fmla="*/ 0 w 956"/>
                <a:gd name="T3" fmla="*/ 0 h 18"/>
                <a:gd name="T4" fmla="*/ 0 w 956"/>
                <a:gd name="T5" fmla="*/ 0 h 18"/>
                <a:gd name="T6" fmla="*/ 920 w 956"/>
                <a:gd name="T7" fmla="*/ 0 h 18"/>
                <a:gd name="T8" fmla="*/ 956 w 956"/>
                <a:gd name="T9" fmla="*/ 18 h 18"/>
                <a:gd name="T10" fmla="*/ 920 w 956"/>
                <a:gd name="T11" fmla="*/ 0 h 18"/>
              </a:gdLst>
              <a:ahLst/>
              <a:cxnLst>
                <a:cxn ang="0">
                  <a:pos x="T0" y="T1"/>
                </a:cxn>
                <a:cxn ang="0">
                  <a:pos x="T2" y="T3"/>
                </a:cxn>
                <a:cxn ang="0">
                  <a:pos x="T4" y="T5"/>
                </a:cxn>
                <a:cxn ang="0">
                  <a:pos x="T6" y="T7"/>
                </a:cxn>
                <a:cxn ang="0">
                  <a:pos x="T8" y="T9"/>
                </a:cxn>
                <a:cxn ang="0">
                  <a:pos x="T10" y="T11"/>
                </a:cxn>
              </a:cxnLst>
              <a:rect l="0" t="0" r="r" b="b"/>
              <a:pathLst>
                <a:path w="956" h="18">
                  <a:moveTo>
                    <a:pt x="920" y="0"/>
                  </a:moveTo>
                  <a:cubicBezTo>
                    <a:pt x="0" y="0"/>
                    <a:pt x="0" y="0"/>
                    <a:pt x="0" y="0"/>
                  </a:cubicBezTo>
                  <a:cubicBezTo>
                    <a:pt x="0" y="0"/>
                    <a:pt x="0" y="0"/>
                    <a:pt x="0" y="0"/>
                  </a:cubicBezTo>
                  <a:cubicBezTo>
                    <a:pt x="920" y="0"/>
                    <a:pt x="920" y="0"/>
                    <a:pt x="920" y="0"/>
                  </a:cubicBezTo>
                  <a:cubicBezTo>
                    <a:pt x="934" y="0"/>
                    <a:pt x="947" y="8"/>
                    <a:pt x="956" y="18"/>
                  </a:cubicBezTo>
                  <a:cubicBezTo>
                    <a:pt x="947" y="7"/>
                    <a:pt x="934" y="0"/>
                    <a:pt x="920" y="0"/>
                  </a:cubicBezTo>
                </a:path>
              </a:pathLst>
            </a:custGeom>
            <a:solidFill>
              <a:srgbClr val="D9E7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9" name="íş1íḓè">
              <a:extLst>
                <a:ext uri="{FF2B5EF4-FFF2-40B4-BE49-F238E27FC236}">
                  <a16:creationId xmlns:a16="http://schemas.microsoft.com/office/drawing/2014/main" id="{9A6B7F71-558B-4295-AD6C-334BC93F3AB7}"/>
                </a:ext>
              </a:extLst>
            </p:cNvPr>
            <p:cNvSpPr/>
            <p:nvPr/>
          </p:nvSpPr>
          <p:spPr bwMode="auto">
            <a:xfrm>
              <a:off x="8959412" y="2339868"/>
              <a:ext cx="83359" cy="21612"/>
            </a:xfrm>
            <a:custGeom>
              <a:avLst/>
              <a:gdLst>
                <a:gd name="T0" fmla="*/ 32 w 59"/>
                <a:gd name="T1" fmla="*/ 0 h 15"/>
                <a:gd name="T2" fmla="*/ 0 w 59"/>
                <a:gd name="T3" fmla="*/ 15 h 15"/>
                <a:gd name="T4" fmla="*/ 32 w 59"/>
                <a:gd name="T5" fmla="*/ 0 h 15"/>
                <a:gd name="T6" fmla="*/ 59 w 59"/>
                <a:gd name="T7" fmla="*/ 0 h 15"/>
                <a:gd name="T8" fmla="*/ 33 w 59"/>
                <a:gd name="T9" fmla="*/ 0 h 15"/>
                <a:gd name="T10" fmla="*/ 33 w 59"/>
                <a:gd name="T11" fmla="*/ 0 h 15"/>
                <a:gd name="T12" fmla="*/ 33 w 59"/>
                <a:gd name="T13" fmla="*/ 0 h 15"/>
                <a:gd name="T14" fmla="*/ 59 w 59"/>
                <a:gd name="T15" fmla="*/ 0 h 15"/>
                <a:gd name="T16" fmla="*/ 59 w 59"/>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5">
                  <a:moveTo>
                    <a:pt x="32" y="0"/>
                  </a:moveTo>
                  <a:cubicBezTo>
                    <a:pt x="19" y="1"/>
                    <a:pt x="8" y="6"/>
                    <a:pt x="0" y="15"/>
                  </a:cubicBezTo>
                  <a:cubicBezTo>
                    <a:pt x="8" y="7"/>
                    <a:pt x="19" y="1"/>
                    <a:pt x="32" y="0"/>
                  </a:cubicBezTo>
                  <a:moveTo>
                    <a:pt x="59" y="0"/>
                  </a:moveTo>
                  <a:cubicBezTo>
                    <a:pt x="33" y="0"/>
                    <a:pt x="33" y="0"/>
                    <a:pt x="33" y="0"/>
                  </a:cubicBezTo>
                  <a:cubicBezTo>
                    <a:pt x="33" y="0"/>
                    <a:pt x="33" y="0"/>
                    <a:pt x="33" y="0"/>
                  </a:cubicBezTo>
                  <a:cubicBezTo>
                    <a:pt x="33" y="0"/>
                    <a:pt x="33" y="0"/>
                    <a:pt x="33" y="0"/>
                  </a:cubicBezTo>
                  <a:cubicBezTo>
                    <a:pt x="59" y="0"/>
                    <a:pt x="59" y="0"/>
                    <a:pt x="59" y="0"/>
                  </a:cubicBezTo>
                  <a:cubicBezTo>
                    <a:pt x="59" y="0"/>
                    <a:pt x="59" y="0"/>
                    <a:pt x="59" y="0"/>
                  </a:cubicBezTo>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0" name="ïṩlíḋé">
              <a:extLst>
                <a:ext uri="{FF2B5EF4-FFF2-40B4-BE49-F238E27FC236}">
                  <a16:creationId xmlns:a16="http://schemas.microsoft.com/office/drawing/2014/main" id="{15B4ABAC-2FB8-4529-8FBE-2AF6FF6E9F07}"/>
                </a:ext>
              </a:extLst>
            </p:cNvPr>
            <p:cNvSpPr/>
            <p:nvPr/>
          </p:nvSpPr>
          <p:spPr bwMode="auto">
            <a:xfrm>
              <a:off x="8942431" y="2339868"/>
              <a:ext cx="1460334" cy="217661"/>
            </a:xfrm>
            <a:custGeom>
              <a:avLst/>
              <a:gdLst>
                <a:gd name="T0" fmla="*/ 991 w 1035"/>
                <a:gd name="T1" fmla="*/ 0 h 154"/>
                <a:gd name="T2" fmla="*/ 71 w 1035"/>
                <a:gd name="T3" fmla="*/ 0 h 154"/>
                <a:gd name="T4" fmla="*/ 45 w 1035"/>
                <a:gd name="T5" fmla="*/ 0 h 154"/>
                <a:gd name="T6" fmla="*/ 45 w 1035"/>
                <a:gd name="T7" fmla="*/ 0 h 154"/>
                <a:gd name="T8" fmla="*/ 44 w 1035"/>
                <a:gd name="T9" fmla="*/ 0 h 154"/>
                <a:gd name="T10" fmla="*/ 12 w 1035"/>
                <a:gd name="T11" fmla="*/ 15 h 154"/>
                <a:gd name="T12" fmla="*/ 0 w 1035"/>
                <a:gd name="T13" fmla="*/ 45 h 154"/>
                <a:gd name="T14" fmla="*/ 0 w 1035"/>
                <a:gd name="T15" fmla="*/ 154 h 154"/>
                <a:gd name="T16" fmla="*/ 1035 w 1035"/>
                <a:gd name="T17" fmla="*/ 154 h 154"/>
                <a:gd name="T18" fmla="*/ 1035 w 1035"/>
                <a:gd name="T19" fmla="*/ 45 h 154"/>
                <a:gd name="T20" fmla="*/ 1027 w 1035"/>
                <a:gd name="T21" fmla="*/ 18 h 154"/>
                <a:gd name="T22" fmla="*/ 991 w 1035"/>
                <a:gd name="T2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5" h="154">
                  <a:moveTo>
                    <a:pt x="991" y="0"/>
                  </a:moveTo>
                  <a:cubicBezTo>
                    <a:pt x="71" y="0"/>
                    <a:pt x="71" y="0"/>
                    <a:pt x="71" y="0"/>
                  </a:cubicBezTo>
                  <a:cubicBezTo>
                    <a:pt x="45" y="0"/>
                    <a:pt x="45" y="0"/>
                    <a:pt x="45" y="0"/>
                  </a:cubicBezTo>
                  <a:cubicBezTo>
                    <a:pt x="45" y="0"/>
                    <a:pt x="45" y="0"/>
                    <a:pt x="45" y="0"/>
                  </a:cubicBezTo>
                  <a:cubicBezTo>
                    <a:pt x="45" y="0"/>
                    <a:pt x="44" y="0"/>
                    <a:pt x="44" y="0"/>
                  </a:cubicBezTo>
                  <a:cubicBezTo>
                    <a:pt x="31" y="1"/>
                    <a:pt x="20" y="7"/>
                    <a:pt x="12" y="15"/>
                  </a:cubicBezTo>
                  <a:cubicBezTo>
                    <a:pt x="5" y="23"/>
                    <a:pt x="0" y="33"/>
                    <a:pt x="0" y="45"/>
                  </a:cubicBezTo>
                  <a:cubicBezTo>
                    <a:pt x="0" y="154"/>
                    <a:pt x="0" y="154"/>
                    <a:pt x="0" y="154"/>
                  </a:cubicBezTo>
                  <a:cubicBezTo>
                    <a:pt x="1035" y="154"/>
                    <a:pt x="1035" y="154"/>
                    <a:pt x="1035" y="154"/>
                  </a:cubicBezTo>
                  <a:cubicBezTo>
                    <a:pt x="1035" y="45"/>
                    <a:pt x="1035" y="45"/>
                    <a:pt x="1035" y="45"/>
                  </a:cubicBezTo>
                  <a:cubicBezTo>
                    <a:pt x="1035" y="35"/>
                    <a:pt x="1032" y="26"/>
                    <a:pt x="1027" y="18"/>
                  </a:cubicBezTo>
                  <a:cubicBezTo>
                    <a:pt x="1018" y="8"/>
                    <a:pt x="1005" y="0"/>
                    <a:pt x="991" y="0"/>
                  </a:cubicBezTo>
                </a:path>
              </a:pathLst>
            </a:custGeom>
            <a:solidFill>
              <a:srgbClr val="D9E7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1" name="ïŝ1ïḍe">
              <a:extLst>
                <a:ext uri="{FF2B5EF4-FFF2-40B4-BE49-F238E27FC236}">
                  <a16:creationId xmlns:a16="http://schemas.microsoft.com/office/drawing/2014/main" id="{60348D24-FE77-4CB8-8C6A-1B1C05D89871}"/>
                </a:ext>
              </a:extLst>
            </p:cNvPr>
            <p:cNvSpPr/>
            <p:nvPr/>
          </p:nvSpPr>
          <p:spPr bwMode="auto">
            <a:xfrm>
              <a:off x="8981024" y="2406247"/>
              <a:ext cx="84904" cy="8490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2" name="íşľíďé">
              <a:extLst>
                <a:ext uri="{FF2B5EF4-FFF2-40B4-BE49-F238E27FC236}">
                  <a16:creationId xmlns:a16="http://schemas.microsoft.com/office/drawing/2014/main" id="{005D5819-A049-4F06-B99C-A0ED4A9D1B0F}"/>
                </a:ext>
              </a:extLst>
            </p:cNvPr>
            <p:cNvSpPr/>
            <p:nvPr/>
          </p:nvSpPr>
          <p:spPr bwMode="auto">
            <a:xfrm>
              <a:off x="9104519" y="2406247"/>
              <a:ext cx="83359" cy="8490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3" name="ïṣļíḍè">
              <a:extLst>
                <a:ext uri="{FF2B5EF4-FFF2-40B4-BE49-F238E27FC236}">
                  <a16:creationId xmlns:a16="http://schemas.microsoft.com/office/drawing/2014/main" id="{C13791BC-6F20-499F-B75B-785879ECAD8D}"/>
                </a:ext>
              </a:extLst>
            </p:cNvPr>
            <p:cNvSpPr/>
            <p:nvPr/>
          </p:nvSpPr>
          <p:spPr bwMode="auto">
            <a:xfrm>
              <a:off x="9226471" y="2406247"/>
              <a:ext cx="84904" cy="8490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4" name="îŝḻîďé">
              <a:extLst>
                <a:ext uri="{FF2B5EF4-FFF2-40B4-BE49-F238E27FC236}">
                  <a16:creationId xmlns:a16="http://schemas.microsoft.com/office/drawing/2014/main" id="{43F5A285-D858-40BA-A319-56D738BE72E4}"/>
                </a:ext>
              </a:extLst>
            </p:cNvPr>
            <p:cNvSpPr/>
            <p:nvPr/>
          </p:nvSpPr>
          <p:spPr bwMode="auto">
            <a:xfrm>
              <a:off x="9069014" y="2613102"/>
              <a:ext cx="327263" cy="330351"/>
            </a:xfrm>
            <a:prstGeom prst="ellipse">
              <a:avLst/>
            </a:prstGeom>
            <a:solidFill>
              <a:srgbClr val="D9E7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5" name="iSľïḍe">
              <a:extLst>
                <a:ext uri="{FF2B5EF4-FFF2-40B4-BE49-F238E27FC236}">
                  <a16:creationId xmlns:a16="http://schemas.microsoft.com/office/drawing/2014/main" id="{4A9A036D-08D7-44ED-AADC-76B8B68AB249}"/>
                </a:ext>
              </a:extLst>
            </p:cNvPr>
            <p:cNvSpPr/>
            <p:nvPr/>
          </p:nvSpPr>
          <p:spPr bwMode="auto">
            <a:xfrm>
              <a:off x="9584608" y="2667132"/>
              <a:ext cx="693119" cy="24699"/>
            </a:xfrm>
            <a:prstGeom prst="rect">
              <a:avLst/>
            </a:prstGeom>
            <a:solidFill>
              <a:srgbClr val="4285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46" name="í$ḷídè">
              <a:extLst>
                <a:ext uri="{FF2B5EF4-FFF2-40B4-BE49-F238E27FC236}">
                  <a16:creationId xmlns:a16="http://schemas.microsoft.com/office/drawing/2014/main" id="{F437A1F9-2F3E-456E-9AD9-4C17E69DE84F}"/>
                </a:ext>
              </a:extLst>
            </p:cNvPr>
            <p:cNvSpPr/>
            <p:nvPr/>
          </p:nvSpPr>
          <p:spPr bwMode="auto">
            <a:xfrm>
              <a:off x="9584608" y="2727335"/>
              <a:ext cx="693119" cy="24699"/>
            </a:xfrm>
            <a:prstGeom prst="rect">
              <a:avLst/>
            </a:prstGeom>
            <a:solidFill>
              <a:srgbClr val="D9E7F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47" name="işlîḍé">
              <a:extLst>
                <a:ext uri="{FF2B5EF4-FFF2-40B4-BE49-F238E27FC236}">
                  <a16:creationId xmlns:a16="http://schemas.microsoft.com/office/drawing/2014/main" id="{1A28A5A5-0ED9-4E50-9E1C-B325442FB0EA}"/>
                </a:ext>
              </a:extLst>
            </p:cNvPr>
            <p:cNvSpPr/>
            <p:nvPr/>
          </p:nvSpPr>
          <p:spPr bwMode="auto">
            <a:xfrm>
              <a:off x="9584608" y="2727335"/>
              <a:ext cx="693119" cy="2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48" name="îS1îḑe">
              <a:extLst>
                <a:ext uri="{FF2B5EF4-FFF2-40B4-BE49-F238E27FC236}">
                  <a16:creationId xmlns:a16="http://schemas.microsoft.com/office/drawing/2014/main" id="{A7F92185-0D99-4177-BA01-DBC6B3F54293}"/>
                </a:ext>
              </a:extLst>
            </p:cNvPr>
            <p:cNvSpPr/>
            <p:nvPr/>
          </p:nvSpPr>
          <p:spPr bwMode="auto">
            <a:xfrm>
              <a:off x="9584608" y="2787540"/>
              <a:ext cx="693119" cy="23156"/>
            </a:xfrm>
            <a:prstGeom prst="rect">
              <a:avLst/>
            </a:prstGeom>
            <a:solidFill>
              <a:srgbClr val="D9E7F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49" name="îṥ1ïḓé">
              <a:extLst>
                <a:ext uri="{FF2B5EF4-FFF2-40B4-BE49-F238E27FC236}">
                  <a16:creationId xmlns:a16="http://schemas.microsoft.com/office/drawing/2014/main" id="{AC4AACF7-563A-42FC-947E-32E1DD4A7F6E}"/>
                </a:ext>
              </a:extLst>
            </p:cNvPr>
            <p:cNvSpPr/>
            <p:nvPr/>
          </p:nvSpPr>
          <p:spPr bwMode="auto">
            <a:xfrm>
              <a:off x="9584608" y="2787540"/>
              <a:ext cx="693119" cy="23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50" name="îṡḷíḑè">
              <a:extLst>
                <a:ext uri="{FF2B5EF4-FFF2-40B4-BE49-F238E27FC236}">
                  <a16:creationId xmlns:a16="http://schemas.microsoft.com/office/drawing/2014/main" id="{E1A50FE2-094F-44F7-A0BF-85D2B36CA0BD}"/>
                </a:ext>
              </a:extLst>
            </p:cNvPr>
            <p:cNvSpPr/>
            <p:nvPr/>
          </p:nvSpPr>
          <p:spPr bwMode="auto">
            <a:xfrm>
              <a:off x="9584608" y="2846200"/>
              <a:ext cx="693119" cy="24699"/>
            </a:xfrm>
            <a:prstGeom prst="rect">
              <a:avLst/>
            </a:prstGeom>
            <a:solidFill>
              <a:srgbClr val="D9E7F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51" name="îṣľíďé">
              <a:extLst>
                <a:ext uri="{FF2B5EF4-FFF2-40B4-BE49-F238E27FC236}">
                  <a16:creationId xmlns:a16="http://schemas.microsoft.com/office/drawing/2014/main" id="{6FFE8E58-F405-4AD2-AFAB-CEDCE5B6DB90}"/>
                </a:ext>
              </a:extLst>
            </p:cNvPr>
            <p:cNvSpPr/>
            <p:nvPr/>
          </p:nvSpPr>
          <p:spPr bwMode="auto">
            <a:xfrm>
              <a:off x="9584608" y="2846200"/>
              <a:ext cx="693119" cy="2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52" name="ïṩľiḋè">
              <a:extLst>
                <a:ext uri="{FF2B5EF4-FFF2-40B4-BE49-F238E27FC236}">
                  <a16:creationId xmlns:a16="http://schemas.microsoft.com/office/drawing/2014/main" id="{D45AFB3A-95D9-43DB-8B04-6C24CA0AF06C}"/>
                </a:ext>
              </a:extLst>
            </p:cNvPr>
            <p:cNvSpPr/>
            <p:nvPr/>
          </p:nvSpPr>
          <p:spPr bwMode="auto">
            <a:xfrm>
              <a:off x="9069014" y="2997482"/>
              <a:ext cx="327263" cy="330351"/>
            </a:xfrm>
            <a:custGeom>
              <a:avLst/>
              <a:gdLst>
                <a:gd name="T0" fmla="*/ 116 w 233"/>
                <a:gd name="T1" fmla="*/ 0 h 234"/>
                <a:gd name="T2" fmla="*/ 0 w 233"/>
                <a:gd name="T3" fmla="*/ 117 h 234"/>
                <a:gd name="T4" fmla="*/ 13 w 233"/>
                <a:gd name="T5" fmla="*/ 172 h 234"/>
                <a:gd name="T6" fmla="*/ 38 w 233"/>
                <a:gd name="T7" fmla="*/ 187 h 234"/>
                <a:gd name="T8" fmla="*/ 48 w 233"/>
                <a:gd name="T9" fmla="*/ 212 h 234"/>
                <a:gd name="T10" fmla="*/ 116 w 233"/>
                <a:gd name="T11" fmla="*/ 234 h 234"/>
                <a:gd name="T12" fmla="*/ 233 w 233"/>
                <a:gd name="T13" fmla="*/ 117 h 234"/>
                <a:gd name="T14" fmla="*/ 116 w 233"/>
                <a:gd name="T15" fmla="*/ 0 h 2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 h="234">
                  <a:moveTo>
                    <a:pt x="116" y="0"/>
                  </a:moveTo>
                  <a:cubicBezTo>
                    <a:pt x="52" y="0"/>
                    <a:pt x="0" y="53"/>
                    <a:pt x="0" y="117"/>
                  </a:cubicBezTo>
                  <a:cubicBezTo>
                    <a:pt x="0" y="137"/>
                    <a:pt x="4" y="155"/>
                    <a:pt x="13" y="172"/>
                  </a:cubicBezTo>
                  <a:cubicBezTo>
                    <a:pt x="23" y="174"/>
                    <a:pt x="31" y="179"/>
                    <a:pt x="38" y="187"/>
                  </a:cubicBezTo>
                  <a:cubicBezTo>
                    <a:pt x="44" y="194"/>
                    <a:pt x="48" y="203"/>
                    <a:pt x="48" y="212"/>
                  </a:cubicBezTo>
                  <a:cubicBezTo>
                    <a:pt x="67" y="226"/>
                    <a:pt x="91" y="234"/>
                    <a:pt x="116" y="234"/>
                  </a:cubicBezTo>
                  <a:cubicBezTo>
                    <a:pt x="181" y="234"/>
                    <a:pt x="233" y="182"/>
                    <a:pt x="233" y="117"/>
                  </a:cubicBezTo>
                  <a:cubicBezTo>
                    <a:pt x="233" y="53"/>
                    <a:pt x="181" y="0"/>
                    <a:pt x="116" y="0"/>
                  </a:cubicBezTo>
                </a:path>
              </a:pathLst>
            </a:custGeom>
            <a:solidFill>
              <a:srgbClr val="D9E7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3" name="işlídê">
              <a:extLst>
                <a:ext uri="{FF2B5EF4-FFF2-40B4-BE49-F238E27FC236}">
                  <a16:creationId xmlns:a16="http://schemas.microsoft.com/office/drawing/2014/main" id="{9B8E14A4-A892-439C-AF31-AC34580D223C}"/>
                </a:ext>
              </a:extLst>
            </p:cNvPr>
            <p:cNvSpPr/>
            <p:nvPr/>
          </p:nvSpPr>
          <p:spPr bwMode="auto">
            <a:xfrm>
              <a:off x="9584608" y="3053055"/>
              <a:ext cx="693119" cy="23156"/>
            </a:xfrm>
            <a:prstGeom prst="rect">
              <a:avLst/>
            </a:prstGeom>
            <a:solidFill>
              <a:srgbClr val="4285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54" name="îṣļídê">
              <a:extLst>
                <a:ext uri="{FF2B5EF4-FFF2-40B4-BE49-F238E27FC236}">
                  <a16:creationId xmlns:a16="http://schemas.microsoft.com/office/drawing/2014/main" id="{2AAEC92A-F241-4A25-A3E7-5767B6D9A4EE}"/>
                </a:ext>
              </a:extLst>
            </p:cNvPr>
            <p:cNvSpPr/>
            <p:nvPr/>
          </p:nvSpPr>
          <p:spPr bwMode="auto">
            <a:xfrm>
              <a:off x="9584608" y="3111715"/>
              <a:ext cx="693119" cy="24699"/>
            </a:xfrm>
            <a:prstGeom prst="rect">
              <a:avLst/>
            </a:prstGeom>
            <a:solidFill>
              <a:srgbClr val="D9E7F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55" name="iṥľiḓê">
              <a:extLst>
                <a:ext uri="{FF2B5EF4-FFF2-40B4-BE49-F238E27FC236}">
                  <a16:creationId xmlns:a16="http://schemas.microsoft.com/office/drawing/2014/main" id="{8288DEA6-CE1A-4BF8-9C97-83497D4C3510}"/>
                </a:ext>
              </a:extLst>
            </p:cNvPr>
            <p:cNvSpPr/>
            <p:nvPr/>
          </p:nvSpPr>
          <p:spPr bwMode="auto">
            <a:xfrm>
              <a:off x="9584608" y="3111715"/>
              <a:ext cx="693119" cy="2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56" name="îṧľïḋê">
              <a:extLst>
                <a:ext uri="{FF2B5EF4-FFF2-40B4-BE49-F238E27FC236}">
                  <a16:creationId xmlns:a16="http://schemas.microsoft.com/office/drawing/2014/main" id="{749F43D4-849D-4423-AD82-37DC73A36357}"/>
                </a:ext>
              </a:extLst>
            </p:cNvPr>
            <p:cNvSpPr/>
            <p:nvPr/>
          </p:nvSpPr>
          <p:spPr bwMode="auto">
            <a:xfrm>
              <a:off x="9584608" y="3171919"/>
              <a:ext cx="693119" cy="24699"/>
            </a:xfrm>
            <a:prstGeom prst="rect">
              <a:avLst/>
            </a:prstGeom>
            <a:solidFill>
              <a:srgbClr val="D9E7F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57" name="iś1íḑe">
              <a:extLst>
                <a:ext uri="{FF2B5EF4-FFF2-40B4-BE49-F238E27FC236}">
                  <a16:creationId xmlns:a16="http://schemas.microsoft.com/office/drawing/2014/main" id="{981B6EB3-8FAE-4B00-9672-309E3D5BD88C}"/>
                </a:ext>
              </a:extLst>
            </p:cNvPr>
            <p:cNvSpPr/>
            <p:nvPr/>
          </p:nvSpPr>
          <p:spPr bwMode="auto">
            <a:xfrm>
              <a:off x="9584608" y="3171919"/>
              <a:ext cx="693119" cy="2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58" name="îṥlîďê">
              <a:extLst>
                <a:ext uri="{FF2B5EF4-FFF2-40B4-BE49-F238E27FC236}">
                  <a16:creationId xmlns:a16="http://schemas.microsoft.com/office/drawing/2014/main" id="{FECC2415-0136-4675-B406-116CA958EB5A}"/>
                </a:ext>
              </a:extLst>
            </p:cNvPr>
            <p:cNvSpPr/>
            <p:nvPr/>
          </p:nvSpPr>
          <p:spPr bwMode="auto">
            <a:xfrm>
              <a:off x="9584608" y="3232124"/>
              <a:ext cx="693119" cy="23156"/>
            </a:xfrm>
            <a:prstGeom prst="rect">
              <a:avLst/>
            </a:prstGeom>
            <a:solidFill>
              <a:srgbClr val="D9E7F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59" name="i$lïḓê">
              <a:extLst>
                <a:ext uri="{FF2B5EF4-FFF2-40B4-BE49-F238E27FC236}">
                  <a16:creationId xmlns:a16="http://schemas.microsoft.com/office/drawing/2014/main" id="{91E9E0EC-BEF3-49A4-A0A7-48C7C38ED49E}"/>
                </a:ext>
              </a:extLst>
            </p:cNvPr>
            <p:cNvSpPr/>
            <p:nvPr/>
          </p:nvSpPr>
          <p:spPr bwMode="auto">
            <a:xfrm>
              <a:off x="9584608" y="3232124"/>
              <a:ext cx="693119" cy="23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60" name="ï$ļídè">
              <a:extLst>
                <a:ext uri="{FF2B5EF4-FFF2-40B4-BE49-F238E27FC236}">
                  <a16:creationId xmlns:a16="http://schemas.microsoft.com/office/drawing/2014/main" id="{E1AF80C2-701E-4DC2-819A-9CA659C5FEAF}"/>
                </a:ext>
              </a:extLst>
            </p:cNvPr>
            <p:cNvSpPr/>
            <p:nvPr/>
          </p:nvSpPr>
          <p:spPr bwMode="auto">
            <a:xfrm>
              <a:off x="5356431" y="3712212"/>
              <a:ext cx="3163029" cy="2369571"/>
            </a:xfrm>
            <a:custGeom>
              <a:avLst/>
              <a:gdLst>
                <a:gd name="T0" fmla="*/ 2244 w 2244"/>
                <a:gd name="T1" fmla="*/ 91 h 1683"/>
                <a:gd name="T2" fmla="*/ 2244 w 2244"/>
                <a:gd name="T3" fmla="*/ 1602 h 1683"/>
                <a:gd name="T4" fmla="*/ 2147 w 2244"/>
                <a:gd name="T5" fmla="*/ 1683 h 1683"/>
                <a:gd name="T6" fmla="*/ 97 w 2244"/>
                <a:gd name="T7" fmla="*/ 1683 h 1683"/>
                <a:gd name="T8" fmla="*/ 0 w 2244"/>
                <a:gd name="T9" fmla="*/ 1602 h 1683"/>
                <a:gd name="T10" fmla="*/ 0 w 2244"/>
                <a:gd name="T11" fmla="*/ 91 h 1683"/>
                <a:gd name="T12" fmla="*/ 97 w 2244"/>
                <a:gd name="T13" fmla="*/ 0 h 1683"/>
                <a:gd name="T14" fmla="*/ 2147 w 2244"/>
                <a:gd name="T15" fmla="*/ 0 h 1683"/>
                <a:gd name="T16" fmla="*/ 2244 w 2244"/>
                <a:gd name="T17" fmla="*/ 91 h 1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44" h="1683">
                  <a:moveTo>
                    <a:pt x="2244" y="91"/>
                  </a:moveTo>
                  <a:cubicBezTo>
                    <a:pt x="2244" y="1602"/>
                    <a:pt x="2244" y="1602"/>
                    <a:pt x="2244" y="1602"/>
                  </a:cubicBezTo>
                  <a:cubicBezTo>
                    <a:pt x="2244" y="1647"/>
                    <a:pt x="2200" y="1683"/>
                    <a:pt x="2147" y="1683"/>
                  </a:cubicBezTo>
                  <a:cubicBezTo>
                    <a:pt x="97" y="1683"/>
                    <a:pt x="97" y="1683"/>
                    <a:pt x="97" y="1683"/>
                  </a:cubicBezTo>
                  <a:cubicBezTo>
                    <a:pt x="43" y="1683"/>
                    <a:pt x="0" y="1647"/>
                    <a:pt x="0" y="1602"/>
                  </a:cubicBezTo>
                  <a:cubicBezTo>
                    <a:pt x="0" y="91"/>
                    <a:pt x="0" y="91"/>
                    <a:pt x="0" y="91"/>
                  </a:cubicBezTo>
                  <a:cubicBezTo>
                    <a:pt x="0" y="46"/>
                    <a:pt x="43" y="0"/>
                    <a:pt x="97" y="0"/>
                  </a:cubicBezTo>
                  <a:cubicBezTo>
                    <a:pt x="2147" y="0"/>
                    <a:pt x="2147" y="0"/>
                    <a:pt x="2147" y="0"/>
                  </a:cubicBezTo>
                  <a:cubicBezTo>
                    <a:pt x="2200" y="0"/>
                    <a:pt x="2244" y="46"/>
                    <a:pt x="2244" y="9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1" name="iŝḷîḑè">
              <a:extLst>
                <a:ext uri="{FF2B5EF4-FFF2-40B4-BE49-F238E27FC236}">
                  <a16:creationId xmlns:a16="http://schemas.microsoft.com/office/drawing/2014/main" id="{A293CC13-8A88-4378-9553-B5A42C9C4A3F}"/>
                </a:ext>
              </a:extLst>
            </p:cNvPr>
            <p:cNvSpPr/>
            <p:nvPr/>
          </p:nvSpPr>
          <p:spPr bwMode="auto">
            <a:xfrm>
              <a:off x="5384217" y="3712212"/>
              <a:ext cx="2292386" cy="52486"/>
            </a:xfrm>
            <a:custGeom>
              <a:avLst/>
              <a:gdLst>
                <a:gd name="T0" fmla="*/ 958 w 1626"/>
                <a:gd name="T1" fmla="*/ 0 h 37"/>
                <a:gd name="T2" fmla="*/ 77 w 1626"/>
                <a:gd name="T3" fmla="*/ 0 h 37"/>
                <a:gd name="T4" fmla="*/ 76 w 1626"/>
                <a:gd name="T5" fmla="*/ 0 h 37"/>
                <a:gd name="T6" fmla="*/ 0 w 1626"/>
                <a:gd name="T7" fmla="*/ 37 h 37"/>
                <a:gd name="T8" fmla="*/ 77 w 1626"/>
                <a:gd name="T9" fmla="*/ 0 h 37"/>
                <a:gd name="T10" fmla="*/ 958 w 1626"/>
                <a:gd name="T11" fmla="*/ 0 h 37"/>
                <a:gd name="T12" fmla="*/ 958 w 1626"/>
                <a:gd name="T13" fmla="*/ 0 h 37"/>
                <a:gd name="T14" fmla="*/ 1626 w 1626"/>
                <a:gd name="T15" fmla="*/ 0 h 37"/>
                <a:gd name="T16" fmla="*/ 1623 w 1626"/>
                <a:gd name="T17" fmla="*/ 0 h 37"/>
                <a:gd name="T18" fmla="*/ 1622 w 1626"/>
                <a:gd name="T19" fmla="*/ 0 h 37"/>
                <a:gd name="T20" fmla="*/ 1626 w 1626"/>
                <a:gd name="T21" fmla="*/ 0 h 37"/>
                <a:gd name="T22" fmla="*/ 1626 w 1626"/>
                <a:gd name="T2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26" h="37">
                  <a:moveTo>
                    <a:pt x="958" y="0"/>
                  </a:moveTo>
                  <a:cubicBezTo>
                    <a:pt x="77" y="0"/>
                    <a:pt x="77" y="0"/>
                    <a:pt x="77" y="0"/>
                  </a:cubicBezTo>
                  <a:cubicBezTo>
                    <a:pt x="76" y="0"/>
                    <a:pt x="76" y="0"/>
                    <a:pt x="76" y="0"/>
                  </a:cubicBezTo>
                  <a:cubicBezTo>
                    <a:pt x="45" y="0"/>
                    <a:pt x="17" y="14"/>
                    <a:pt x="0" y="37"/>
                  </a:cubicBezTo>
                  <a:cubicBezTo>
                    <a:pt x="18" y="15"/>
                    <a:pt x="45" y="0"/>
                    <a:pt x="77" y="0"/>
                  </a:cubicBezTo>
                  <a:cubicBezTo>
                    <a:pt x="958" y="0"/>
                    <a:pt x="958" y="0"/>
                    <a:pt x="958" y="0"/>
                  </a:cubicBezTo>
                  <a:cubicBezTo>
                    <a:pt x="958" y="0"/>
                    <a:pt x="958" y="0"/>
                    <a:pt x="958" y="0"/>
                  </a:cubicBezTo>
                  <a:moveTo>
                    <a:pt x="1626" y="0"/>
                  </a:moveTo>
                  <a:cubicBezTo>
                    <a:pt x="1623" y="0"/>
                    <a:pt x="1623" y="0"/>
                    <a:pt x="1623" y="0"/>
                  </a:cubicBezTo>
                  <a:cubicBezTo>
                    <a:pt x="1623" y="0"/>
                    <a:pt x="1622" y="0"/>
                    <a:pt x="1622" y="0"/>
                  </a:cubicBezTo>
                  <a:cubicBezTo>
                    <a:pt x="1626" y="0"/>
                    <a:pt x="1626" y="0"/>
                    <a:pt x="1626" y="0"/>
                  </a:cubicBezTo>
                  <a:cubicBezTo>
                    <a:pt x="1626" y="0"/>
                    <a:pt x="1626" y="0"/>
                    <a:pt x="1626" y="0"/>
                  </a:cubicBezTo>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2" name="i$ḷîḋé">
              <a:extLst>
                <a:ext uri="{FF2B5EF4-FFF2-40B4-BE49-F238E27FC236}">
                  <a16:creationId xmlns:a16="http://schemas.microsoft.com/office/drawing/2014/main" id="{309BB985-C83E-427D-AE22-1E6BD843AFC8}"/>
                </a:ext>
              </a:extLst>
            </p:cNvPr>
            <p:cNvSpPr/>
            <p:nvPr/>
          </p:nvSpPr>
          <p:spPr bwMode="auto">
            <a:xfrm>
              <a:off x="5356431" y="3712212"/>
              <a:ext cx="3163029" cy="469283"/>
            </a:xfrm>
            <a:custGeom>
              <a:avLst/>
              <a:gdLst>
                <a:gd name="T0" fmla="*/ 1140 w 2244"/>
                <a:gd name="T1" fmla="*/ 42 h 334"/>
                <a:gd name="T2" fmla="*/ 1072 w 2244"/>
                <a:gd name="T3" fmla="*/ 58 h 334"/>
                <a:gd name="T4" fmla="*/ 1065 w 2244"/>
                <a:gd name="T5" fmla="*/ 114 h 334"/>
                <a:gd name="T6" fmla="*/ 1013 w 2244"/>
                <a:gd name="T7" fmla="*/ 294 h 334"/>
                <a:gd name="T8" fmla="*/ 1014 w 2244"/>
                <a:gd name="T9" fmla="*/ 303 h 334"/>
                <a:gd name="T10" fmla="*/ 994 w 2244"/>
                <a:gd name="T11" fmla="*/ 325 h 334"/>
                <a:gd name="T12" fmla="*/ 990 w 2244"/>
                <a:gd name="T13" fmla="*/ 334 h 334"/>
                <a:gd name="T14" fmla="*/ 1054 w 2244"/>
                <a:gd name="T15" fmla="*/ 332 h 334"/>
                <a:gd name="T16" fmla="*/ 1155 w 2244"/>
                <a:gd name="T17" fmla="*/ 283 h 334"/>
                <a:gd name="T18" fmla="*/ 1155 w 2244"/>
                <a:gd name="T19" fmla="*/ 283 h 334"/>
                <a:gd name="T20" fmla="*/ 1171 w 2244"/>
                <a:gd name="T21" fmla="*/ 269 h 334"/>
                <a:gd name="T22" fmla="*/ 1170 w 2244"/>
                <a:gd name="T23" fmla="*/ 263 h 334"/>
                <a:gd name="T24" fmla="*/ 1175 w 2244"/>
                <a:gd name="T25" fmla="*/ 249 h 334"/>
                <a:gd name="T26" fmla="*/ 1175 w 2244"/>
                <a:gd name="T27" fmla="*/ 249 h 334"/>
                <a:gd name="T28" fmla="*/ 1213 w 2244"/>
                <a:gd name="T29" fmla="*/ 134 h 334"/>
                <a:gd name="T30" fmla="*/ 1244 w 2244"/>
                <a:gd name="T31" fmla="*/ 34 h 334"/>
                <a:gd name="T32" fmla="*/ 97 w 2244"/>
                <a:gd name="T33" fmla="*/ 0 h 334"/>
                <a:gd name="T34" fmla="*/ 0 w 2244"/>
                <a:gd name="T35" fmla="*/ 97 h 334"/>
                <a:gd name="T36" fmla="*/ 922 w 2244"/>
                <a:gd name="T37" fmla="*/ 334 h 334"/>
                <a:gd name="T38" fmla="*/ 915 w 2244"/>
                <a:gd name="T39" fmla="*/ 312 h 334"/>
                <a:gd name="T40" fmla="*/ 915 w 2244"/>
                <a:gd name="T41" fmla="*/ 309 h 334"/>
                <a:gd name="T42" fmla="*/ 921 w 2244"/>
                <a:gd name="T43" fmla="*/ 283 h 334"/>
                <a:gd name="T44" fmla="*/ 927 w 2244"/>
                <a:gd name="T45" fmla="*/ 228 h 334"/>
                <a:gd name="T46" fmla="*/ 974 w 2244"/>
                <a:gd name="T47" fmla="*/ 22 h 334"/>
                <a:gd name="T48" fmla="*/ 1646 w 2244"/>
                <a:gd name="T49" fmla="*/ 0 h 334"/>
                <a:gd name="T50" fmla="*/ 1611 w 2244"/>
                <a:gd name="T51" fmla="*/ 14 h 334"/>
                <a:gd name="T52" fmla="*/ 1517 w 2244"/>
                <a:gd name="T53" fmla="*/ 20 h 334"/>
                <a:gd name="T54" fmla="*/ 1429 w 2244"/>
                <a:gd name="T55" fmla="*/ 67 h 334"/>
                <a:gd name="T56" fmla="*/ 1332 w 2244"/>
                <a:gd name="T57" fmla="*/ 147 h 334"/>
                <a:gd name="T58" fmla="*/ 1252 w 2244"/>
                <a:gd name="T59" fmla="*/ 287 h 334"/>
                <a:gd name="T60" fmla="*/ 1222 w 2244"/>
                <a:gd name="T61" fmla="*/ 300 h 334"/>
                <a:gd name="T62" fmla="*/ 1207 w 2244"/>
                <a:gd name="T63" fmla="*/ 325 h 334"/>
                <a:gd name="T64" fmla="*/ 2244 w 2244"/>
                <a:gd name="T65" fmla="*/ 334 h 334"/>
                <a:gd name="T66" fmla="*/ 1691 w 2244"/>
                <a:gd name="T67" fmla="*/ 136 h 334"/>
                <a:gd name="T68" fmla="*/ 1646 w 2244"/>
                <a:gd name="T69"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44" h="334">
                  <a:moveTo>
                    <a:pt x="1244" y="34"/>
                  </a:moveTo>
                  <a:cubicBezTo>
                    <a:pt x="1244" y="34"/>
                    <a:pt x="1196" y="42"/>
                    <a:pt x="1140" y="42"/>
                  </a:cubicBezTo>
                  <a:cubicBezTo>
                    <a:pt x="1124" y="42"/>
                    <a:pt x="1107" y="41"/>
                    <a:pt x="1091" y="39"/>
                  </a:cubicBezTo>
                  <a:cubicBezTo>
                    <a:pt x="1091" y="39"/>
                    <a:pt x="1067" y="48"/>
                    <a:pt x="1072" y="58"/>
                  </a:cubicBezTo>
                  <a:cubicBezTo>
                    <a:pt x="1076" y="67"/>
                    <a:pt x="1073" y="85"/>
                    <a:pt x="1071" y="85"/>
                  </a:cubicBezTo>
                  <a:cubicBezTo>
                    <a:pt x="1069" y="85"/>
                    <a:pt x="1059" y="99"/>
                    <a:pt x="1065" y="114"/>
                  </a:cubicBezTo>
                  <a:cubicBezTo>
                    <a:pt x="1070" y="130"/>
                    <a:pt x="1031" y="273"/>
                    <a:pt x="1013" y="292"/>
                  </a:cubicBezTo>
                  <a:cubicBezTo>
                    <a:pt x="1013" y="293"/>
                    <a:pt x="1013" y="293"/>
                    <a:pt x="1013" y="294"/>
                  </a:cubicBezTo>
                  <a:cubicBezTo>
                    <a:pt x="1013" y="294"/>
                    <a:pt x="1013" y="294"/>
                    <a:pt x="1013" y="294"/>
                  </a:cubicBezTo>
                  <a:cubicBezTo>
                    <a:pt x="1014" y="295"/>
                    <a:pt x="1014" y="299"/>
                    <a:pt x="1014" y="303"/>
                  </a:cubicBezTo>
                  <a:cubicBezTo>
                    <a:pt x="1014" y="303"/>
                    <a:pt x="1014" y="303"/>
                    <a:pt x="1014" y="303"/>
                  </a:cubicBezTo>
                  <a:cubicBezTo>
                    <a:pt x="1014" y="312"/>
                    <a:pt x="1011" y="324"/>
                    <a:pt x="994" y="325"/>
                  </a:cubicBezTo>
                  <a:cubicBezTo>
                    <a:pt x="993" y="325"/>
                    <a:pt x="992" y="325"/>
                    <a:pt x="991" y="325"/>
                  </a:cubicBezTo>
                  <a:cubicBezTo>
                    <a:pt x="991" y="328"/>
                    <a:pt x="990" y="331"/>
                    <a:pt x="990" y="334"/>
                  </a:cubicBezTo>
                  <a:cubicBezTo>
                    <a:pt x="1049" y="334"/>
                    <a:pt x="1049" y="334"/>
                    <a:pt x="1049" y="334"/>
                  </a:cubicBezTo>
                  <a:cubicBezTo>
                    <a:pt x="1051" y="333"/>
                    <a:pt x="1052" y="333"/>
                    <a:pt x="1054" y="332"/>
                  </a:cubicBezTo>
                  <a:cubicBezTo>
                    <a:pt x="1054" y="332"/>
                    <a:pt x="1103" y="320"/>
                    <a:pt x="1113" y="311"/>
                  </a:cubicBezTo>
                  <a:cubicBezTo>
                    <a:pt x="1124" y="301"/>
                    <a:pt x="1155" y="283"/>
                    <a:pt x="1155" y="283"/>
                  </a:cubicBezTo>
                  <a:cubicBezTo>
                    <a:pt x="1155" y="283"/>
                    <a:pt x="1155" y="283"/>
                    <a:pt x="1155" y="283"/>
                  </a:cubicBezTo>
                  <a:cubicBezTo>
                    <a:pt x="1155" y="283"/>
                    <a:pt x="1155" y="283"/>
                    <a:pt x="1155" y="283"/>
                  </a:cubicBezTo>
                  <a:cubicBezTo>
                    <a:pt x="1155" y="283"/>
                    <a:pt x="1155" y="283"/>
                    <a:pt x="1155" y="284"/>
                  </a:cubicBezTo>
                  <a:cubicBezTo>
                    <a:pt x="1160" y="279"/>
                    <a:pt x="1166" y="274"/>
                    <a:pt x="1171" y="269"/>
                  </a:cubicBezTo>
                  <a:cubicBezTo>
                    <a:pt x="1170" y="267"/>
                    <a:pt x="1170" y="265"/>
                    <a:pt x="1170" y="263"/>
                  </a:cubicBezTo>
                  <a:cubicBezTo>
                    <a:pt x="1170" y="263"/>
                    <a:pt x="1170" y="263"/>
                    <a:pt x="1170" y="263"/>
                  </a:cubicBezTo>
                  <a:cubicBezTo>
                    <a:pt x="1170" y="263"/>
                    <a:pt x="1170" y="263"/>
                    <a:pt x="1170" y="263"/>
                  </a:cubicBezTo>
                  <a:cubicBezTo>
                    <a:pt x="1171" y="258"/>
                    <a:pt x="1173" y="254"/>
                    <a:pt x="1175" y="249"/>
                  </a:cubicBezTo>
                  <a:cubicBezTo>
                    <a:pt x="1175" y="249"/>
                    <a:pt x="1175" y="249"/>
                    <a:pt x="1175" y="250"/>
                  </a:cubicBezTo>
                  <a:cubicBezTo>
                    <a:pt x="1175" y="249"/>
                    <a:pt x="1175" y="249"/>
                    <a:pt x="1175" y="249"/>
                  </a:cubicBezTo>
                  <a:cubicBezTo>
                    <a:pt x="1176" y="245"/>
                    <a:pt x="1179" y="241"/>
                    <a:pt x="1182" y="238"/>
                  </a:cubicBezTo>
                  <a:cubicBezTo>
                    <a:pt x="1189" y="234"/>
                    <a:pt x="1213" y="144"/>
                    <a:pt x="1213" y="134"/>
                  </a:cubicBezTo>
                  <a:cubicBezTo>
                    <a:pt x="1213" y="123"/>
                    <a:pt x="1228" y="73"/>
                    <a:pt x="1233" y="65"/>
                  </a:cubicBezTo>
                  <a:cubicBezTo>
                    <a:pt x="1238" y="56"/>
                    <a:pt x="1244" y="34"/>
                    <a:pt x="1244" y="34"/>
                  </a:cubicBezTo>
                  <a:moveTo>
                    <a:pt x="978" y="0"/>
                  </a:moveTo>
                  <a:cubicBezTo>
                    <a:pt x="97" y="0"/>
                    <a:pt x="97" y="0"/>
                    <a:pt x="97" y="0"/>
                  </a:cubicBezTo>
                  <a:cubicBezTo>
                    <a:pt x="65" y="0"/>
                    <a:pt x="38" y="15"/>
                    <a:pt x="20" y="37"/>
                  </a:cubicBezTo>
                  <a:cubicBezTo>
                    <a:pt x="7" y="54"/>
                    <a:pt x="0" y="74"/>
                    <a:pt x="0" y="97"/>
                  </a:cubicBezTo>
                  <a:cubicBezTo>
                    <a:pt x="0" y="334"/>
                    <a:pt x="0" y="334"/>
                    <a:pt x="0" y="334"/>
                  </a:cubicBezTo>
                  <a:cubicBezTo>
                    <a:pt x="922" y="334"/>
                    <a:pt x="922" y="334"/>
                    <a:pt x="922" y="334"/>
                  </a:cubicBezTo>
                  <a:cubicBezTo>
                    <a:pt x="924" y="327"/>
                    <a:pt x="926" y="320"/>
                    <a:pt x="927" y="315"/>
                  </a:cubicBezTo>
                  <a:cubicBezTo>
                    <a:pt x="920" y="313"/>
                    <a:pt x="915" y="312"/>
                    <a:pt x="915" y="312"/>
                  </a:cubicBezTo>
                  <a:cubicBezTo>
                    <a:pt x="915" y="312"/>
                    <a:pt x="915" y="312"/>
                    <a:pt x="915" y="312"/>
                  </a:cubicBezTo>
                  <a:cubicBezTo>
                    <a:pt x="915" y="311"/>
                    <a:pt x="915" y="310"/>
                    <a:pt x="915" y="309"/>
                  </a:cubicBezTo>
                  <a:cubicBezTo>
                    <a:pt x="915" y="309"/>
                    <a:pt x="915" y="309"/>
                    <a:pt x="915" y="309"/>
                  </a:cubicBezTo>
                  <a:cubicBezTo>
                    <a:pt x="915" y="302"/>
                    <a:pt x="916" y="286"/>
                    <a:pt x="921" y="283"/>
                  </a:cubicBezTo>
                  <a:cubicBezTo>
                    <a:pt x="921" y="283"/>
                    <a:pt x="921" y="283"/>
                    <a:pt x="921" y="283"/>
                  </a:cubicBezTo>
                  <a:cubicBezTo>
                    <a:pt x="927" y="280"/>
                    <a:pt x="927" y="228"/>
                    <a:pt x="927" y="228"/>
                  </a:cubicBezTo>
                  <a:cubicBezTo>
                    <a:pt x="927" y="228"/>
                    <a:pt x="941" y="182"/>
                    <a:pt x="939" y="165"/>
                  </a:cubicBezTo>
                  <a:cubicBezTo>
                    <a:pt x="937" y="148"/>
                    <a:pt x="974" y="22"/>
                    <a:pt x="974" y="22"/>
                  </a:cubicBezTo>
                  <a:cubicBezTo>
                    <a:pt x="974" y="22"/>
                    <a:pt x="975" y="12"/>
                    <a:pt x="978" y="0"/>
                  </a:cubicBezTo>
                  <a:moveTo>
                    <a:pt x="1646" y="0"/>
                  </a:moveTo>
                  <a:cubicBezTo>
                    <a:pt x="1642" y="0"/>
                    <a:pt x="1642" y="0"/>
                    <a:pt x="1642" y="0"/>
                  </a:cubicBezTo>
                  <a:cubicBezTo>
                    <a:pt x="1631" y="3"/>
                    <a:pt x="1617" y="8"/>
                    <a:pt x="1611" y="14"/>
                  </a:cubicBezTo>
                  <a:cubicBezTo>
                    <a:pt x="1602" y="22"/>
                    <a:pt x="1572" y="34"/>
                    <a:pt x="1547" y="34"/>
                  </a:cubicBezTo>
                  <a:cubicBezTo>
                    <a:pt x="1534" y="34"/>
                    <a:pt x="1522" y="30"/>
                    <a:pt x="1517" y="20"/>
                  </a:cubicBezTo>
                  <a:cubicBezTo>
                    <a:pt x="1516" y="20"/>
                    <a:pt x="1515" y="21"/>
                    <a:pt x="1513" y="22"/>
                  </a:cubicBezTo>
                  <a:cubicBezTo>
                    <a:pt x="1479" y="37"/>
                    <a:pt x="1434" y="58"/>
                    <a:pt x="1429" y="67"/>
                  </a:cubicBezTo>
                  <a:cubicBezTo>
                    <a:pt x="1421" y="83"/>
                    <a:pt x="1360" y="109"/>
                    <a:pt x="1360" y="109"/>
                  </a:cubicBezTo>
                  <a:cubicBezTo>
                    <a:pt x="1360" y="109"/>
                    <a:pt x="1321" y="110"/>
                    <a:pt x="1332" y="147"/>
                  </a:cubicBezTo>
                  <a:cubicBezTo>
                    <a:pt x="1344" y="184"/>
                    <a:pt x="1257" y="272"/>
                    <a:pt x="1257" y="272"/>
                  </a:cubicBezTo>
                  <a:cubicBezTo>
                    <a:pt x="1258" y="277"/>
                    <a:pt x="1256" y="283"/>
                    <a:pt x="1252" y="287"/>
                  </a:cubicBezTo>
                  <a:cubicBezTo>
                    <a:pt x="1251" y="288"/>
                    <a:pt x="1250" y="290"/>
                    <a:pt x="1249" y="291"/>
                  </a:cubicBezTo>
                  <a:cubicBezTo>
                    <a:pt x="1245" y="294"/>
                    <a:pt x="1234" y="298"/>
                    <a:pt x="1222" y="300"/>
                  </a:cubicBezTo>
                  <a:cubicBezTo>
                    <a:pt x="1219" y="308"/>
                    <a:pt x="1216" y="314"/>
                    <a:pt x="1216" y="315"/>
                  </a:cubicBezTo>
                  <a:cubicBezTo>
                    <a:pt x="1217" y="316"/>
                    <a:pt x="1213" y="320"/>
                    <a:pt x="1207" y="325"/>
                  </a:cubicBezTo>
                  <a:cubicBezTo>
                    <a:pt x="1205" y="328"/>
                    <a:pt x="1204" y="331"/>
                    <a:pt x="1203" y="334"/>
                  </a:cubicBezTo>
                  <a:cubicBezTo>
                    <a:pt x="2244" y="334"/>
                    <a:pt x="2244" y="334"/>
                    <a:pt x="2244" y="334"/>
                  </a:cubicBezTo>
                  <a:cubicBezTo>
                    <a:pt x="2244" y="136"/>
                    <a:pt x="2244" y="136"/>
                    <a:pt x="2244" y="136"/>
                  </a:cubicBezTo>
                  <a:cubicBezTo>
                    <a:pt x="1691" y="136"/>
                    <a:pt x="1691" y="136"/>
                    <a:pt x="1691" y="136"/>
                  </a:cubicBezTo>
                  <a:cubicBezTo>
                    <a:pt x="1666" y="136"/>
                    <a:pt x="1646" y="119"/>
                    <a:pt x="1646" y="98"/>
                  </a:cubicBezTo>
                  <a:cubicBezTo>
                    <a:pt x="1646" y="0"/>
                    <a:pt x="1646" y="0"/>
                    <a:pt x="1646" y="0"/>
                  </a:cubicBezTo>
                </a:path>
              </a:pathLst>
            </a:custGeom>
            <a:solidFill>
              <a:srgbClr val="D9E7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3" name="ï$1íḑè">
              <a:extLst>
                <a:ext uri="{FF2B5EF4-FFF2-40B4-BE49-F238E27FC236}">
                  <a16:creationId xmlns:a16="http://schemas.microsoft.com/office/drawing/2014/main" id="{06C844A1-37F0-4F20-8767-33D4B8F779C1}"/>
                </a:ext>
              </a:extLst>
            </p:cNvPr>
            <p:cNvSpPr/>
            <p:nvPr/>
          </p:nvSpPr>
          <p:spPr bwMode="auto">
            <a:xfrm>
              <a:off x="5438246" y="3855776"/>
              <a:ext cx="183700" cy="1821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4" name="îṩļîďè">
              <a:extLst>
                <a:ext uri="{FF2B5EF4-FFF2-40B4-BE49-F238E27FC236}">
                  <a16:creationId xmlns:a16="http://schemas.microsoft.com/office/drawing/2014/main" id="{696E88DE-A7AD-4B93-98D0-E00AD7C99BD0}"/>
                </a:ext>
              </a:extLst>
            </p:cNvPr>
            <p:cNvSpPr/>
            <p:nvPr/>
          </p:nvSpPr>
          <p:spPr bwMode="auto">
            <a:xfrm>
              <a:off x="5703761" y="3855776"/>
              <a:ext cx="183700" cy="1821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5" name="íš1íďê">
              <a:extLst>
                <a:ext uri="{FF2B5EF4-FFF2-40B4-BE49-F238E27FC236}">
                  <a16:creationId xmlns:a16="http://schemas.microsoft.com/office/drawing/2014/main" id="{EFE51769-D6ED-4477-B0AE-740D6E18AF61}"/>
                </a:ext>
              </a:extLst>
            </p:cNvPr>
            <p:cNvSpPr/>
            <p:nvPr/>
          </p:nvSpPr>
          <p:spPr bwMode="auto">
            <a:xfrm>
              <a:off x="5969277" y="3855776"/>
              <a:ext cx="182156" cy="1821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6" name="iṣlîḋê">
              <a:extLst>
                <a:ext uri="{FF2B5EF4-FFF2-40B4-BE49-F238E27FC236}">
                  <a16:creationId xmlns:a16="http://schemas.microsoft.com/office/drawing/2014/main" id="{BA88DCA2-2521-47F8-B66B-18E05EC71215}"/>
                </a:ext>
              </a:extLst>
            </p:cNvPr>
            <p:cNvSpPr/>
            <p:nvPr/>
          </p:nvSpPr>
          <p:spPr bwMode="auto">
            <a:xfrm>
              <a:off x="6369094" y="4297272"/>
              <a:ext cx="1309052" cy="1284353"/>
            </a:xfrm>
            <a:custGeom>
              <a:avLst/>
              <a:gdLst>
                <a:gd name="T0" fmla="*/ 840 w 929"/>
                <a:gd name="T1" fmla="*/ 728 h 912"/>
                <a:gd name="T2" fmla="*/ 849 w 929"/>
                <a:gd name="T3" fmla="*/ 695 h 912"/>
                <a:gd name="T4" fmla="*/ 854 w 929"/>
                <a:gd name="T5" fmla="*/ 687 h 912"/>
                <a:gd name="T6" fmla="*/ 928 w 929"/>
                <a:gd name="T7" fmla="*/ 446 h 912"/>
                <a:gd name="T8" fmla="*/ 465 w 929"/>
                <a:gd name="T9" fmla="*/ 0 h 912"/>
                <a:gd name="T10" fmla="*/ 10 w 929"/>
                <a:gd name="T11" fmla="*/ 355 h 912"/>
                <a:gd name="T12" fmla="*/ 0 w 929"/>
                <a:gd name="T13" fmla="*/ 446 h 912"/>
                <a:gd name="T14" fmla="*/ 457 w 929"/>
                <a:gd name="T15" fmla="*/ 897 h 912"/>
                <a:gd name="T16" fmla="*/ 583 w 929"/>
                <a:gd name="T17" fmla="*/ 877 h 912"/>
                <a:gd name="T18" fmla="*/ 650 w 929"/>
                <a:gd name="T19" fmla="*/ 855 h 912"/>
                <a:gd name="T20" fmla="*/ 675 w 929"/>
                <a:gd name="T21" fmla="*/ 850 h 912"/>
                <a:gd name="T22" fmla="*/ 702 w 929"/>
                <a:gd name="T23" fmla="*/ 855 h 912"/>
                <a:gd name="T24" fmla="*/ 853 w 929"/>
                <a:gd name="T25" fmla="*/ 909 h 912"/>
                <a:gd name="T26" fmla="*/ 864 w 929"/>
                <a:gd name="T27" fmla="*/ 912 h 912"/>
                <a:gd name="T28" fmla="*/ 885 w 929"/>
                <a:gd name="T29" fmla="*/ 891 h 912"/>
                <a:gd name="T30" fmla="*/ 885 w 929"/>
                <a:gd name="T31" fmla="*/ 890 h 912"/>
                <a:gd name="T32" fmla="*/ 884 w 929"/>
                <a:gd name="T33" fmla="*/ 883 h 912"/>
                <a:gd name="T34" fmla="*/ 840 w 929"/>
                <a:gd name="T35" fmla="*/ 728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9" h="912">
                  <a:moveTo>
                    <a:pt x="840" y="728"/>
                  </a:moveTo>
                  <a:cubicBezTo>
                    <a:pt x="840" y="716"/>
                    <a:pt x="843" y="705"/>
                    <a:pt x="849" y="695"/>
                  </a:cubicBezTo>
                  <a:cubicBezTo>
                    <a:pt x="850" y="692"/>
                    <a:pt x="852" y="689"/>
                    <a:pt x="854" y="687"/>
                  </a:cubicBezTo>
                  <a:cubicBezTo>
                    <a:pt x="902" y="616"/>
                    <a:pt x="928" y="532"/>
                    <a:pt x="928" y="446"/>
                  </a:cubicBezTo>
                  <a:cubicBezTo>
                    <a:pt x="929" y="200"/>
                    <a:pt x="721" y="0"/>
                    <a:pt x="465" y="0"/>
                  </a:cubicBezTo>
                  <a:cubicBezTo>
                    <a:pt x="241" y="0"/>
                    <a:pt x="54" y="153"/>
                    <a:pt x="10" y="355"/>
                  </a:cubicBezTo>
                  <a:cubicBezTo>
                    <a:pt x="4" y="385"/>
                    <a:pt x="0" y="415"/>
                    <a:pt x="0" y="446"/>
                  </a:cubicBezTo>
                  <a:cubicBezTo>
                    <a:pt x="0" y="692"/>
                    <a:pt x="200" y="897"/>
                    <a:pt x="457" y="897"/>
                  </a:cubicBezTo>
                  <a:cubicBezTo>
                    <a:pt x="497" y="897"/>
                    <a:pt x="552" y="885"/>
                    <a:pt x="583" y="877"/>
                  </a:cubicBezTo>
                  <a:cubicBezTo>
                    <a:pt x="613" y="869"/>
                    <a:pt x="643" y="858"/>
                    <a:pt x="650" y="855"/>
                  </a:cubicBezTo>
                  <a:cubicBezTo>
                    <a:pt x="658" y="852"/>
                    <a:pt x="667" y="850"/>
                    <a:pt x="675" y="850"/>
                  </a:cubicBezTo>
                  <a:cubicBezTo>
                    <a:pt x="684" y="850"/>
                    <a:pt x="694" y="852"/>
                    <a:pt x="702" y="855"/>
                  </a:cubicBezTo>
                  <a:cubicBezTo>
                    <a:pt x="853" y="909"/>
                    <a:pt x="853" y="909"/>
                    <a:pt x="853" y="909"/>
                  </a:cubicBezTo>
                  <a:cubicBezTo>
                    <a:pt x="857" y="910"/>
                    <a:pt x="860" y="911"/>
                    <a:pt x="864" y="912"/>
                  </a:cubicBezTo>
                  <a:cubicBezTo>
                    <a:pt x="875" y="912"/>
                    <a:pt x="885" y="902"/>
                    <a:pt x="885" y="891"/>
                  </a:cubicBezTo>
                  <a:cubicBezTo>
                    <a:pt x="885" y="890"/>
                    <a:pt x="885" y="890"/>
                    <a:pt x="885" y="890"/>
                  </a:cubicBezTo>
                  <a:cubicBezTo>
                    <a:pt x="885" y="888"/>
                    <a:pt x="884" y="886"/>
                    <a:pt x="884" y="883"/>
                  </a:cubicBezTo>
                  <a:cubicBezTo>
                    <a:pt x="840" y="728"/>
                    <a:pt x="840" y="728"/>
                    <a:pt x="840" y="728"/>
                  </a:cubicBezTo>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7" name="íş1ïḑé">
              <a:extLst>
                <a:ext uri="{FF2B5EF4-FFF2-40B4-BE49-F238E27FC236}">
                  <a16:creationId xmlns:a16="http://schemas.microsoft.com/office/drawing/2014/main" id="{60A8B50F-07BB-4B0A-AE67-CB79415A9BB2}"/>
                </a:ext>
              </a:extLst>
            </p:cNvPr>
            <p:cNvSpPr/>
            <p:nvPr/>
          </p:nvSpPr>
          <p:spPr bwMode="auto">
            <a:xfrm>
              <a:off x="6112841" y="4806691"/>
              <a:ext cx="1062061" cy="1054343"/>
            </a:xfrm>
            <a:custGeom>
              <a:avLst/>
              <a:gdLst>
                <a:gd name="T0" fmla="*/ 722 w 754"/>
                <a:gd name="T1" fmla="*/ 558 h 748"/>
                <a:gd name="T2" fmla="*/ 687 w 754"/>
                <a:gd name="T3" fmla="*/ 566 h 748"/>
                <a:gd name="T4" fmla="*/ 596 w 754"/>
                <a:gd name="T5" fmla="*/ 578 h 748"/>
                <a:gd name="T6" fmla="*/ 140 w 754"/>
                <a:gd name="T7" fmla="*/ 127 h 748"/>
                <a:gd name="T8" fmla="*/ 144 w 754"/>
                <a:gd name="T9" fmla="*/ 70 h 748"/>
                <a:gd name="T10" fmla="*/ 150 w 754"/>
                <a:gd name="T11" fmla="*/ 36 h 748"/>
                <a:gd name="T12" fmla="*/ 159 w 754"/>
                <a:gd name="T13" fmla="*/ 0 h 748"/>
                <a:gd name="T14" fmla="*/ 138 w 754"/>
                <a:gd name="T15" fmla="*/ 19 h 748"/>
                <a:gd name="T16" fmla="*/ 0 w 754"/>
                <a:gd name="T17" fmla="*/ 318 h 748"/>
                <a:gd name="T18" fmla="*/ 66 w 754"/>
                <a:gd name="T19" fmla="*/ 536 h 748"/>
                <a:gd name="T20" fmla="*/ 75 w 754"/>
                <a:gd name="T21" fmla="*/ 558 h 748"/>
                <a:gd name="T22" fmla="*/ 43 w 754"/>
                <a:gd name="T23" fmla="*/ 723 h 748"/>
                <a:gd name="T24" fmla="*/ 50 w 754"/>
                <a:gd name="T25" fmla="*/ 744 h 748"/>
                <a:gd name="T26" fmla="*/ 64 w 754"/>
                <a:gd name="T27" fmla="*/ 748 h 748"/>
                <a:gd name="T28" fmla="*/ 72 w 754"/>
                <a:gd name="T29" fmla="*/ 747 h 748"/>
                <a:gd name="T30" fmla="*/ 221 w 754"/>
                <a:gd name="T31" fmla="*/ 688 h 748"/>
                <a:gd name="T32" fmla="*/ 253 w 754"/>
                <a:gd name="T33" fmla="*/ 688 h 748"/>
                <a:gd name="T34" fmla="*/ 415 w 754"/>
                <a:gd name="T35" fmla="*/ 720 h 748"/>
                <a:gd name="T36" fmla="*/ 736 w 754"/>
                <a:gd name="T37" fmla="*/ 573 h 748"/>
                <a:gd name="T38" fmla="*/ 754 w 754"/>
                <a:gd name="T39" fmla="*/ 548 h 748"/>
                <a:gd name="T40" fmla="*/ 722 w 754"/>
                <a:gd name="T41" fmla="*/ 558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54" h="748">
                  <a:moveTo>
                    <a:pt x="722" y="558"/>
                  </a:moveTo>
                  <a:cubicBezTo>
                    <a:pt x="712" y="560"/>
                    <a:pt x="700" y="563"/>
                    <a:pt x="687" y="566"/>
                  </a:cubicBezTo>
                  <a:cubicBezTo>
                    <a:pt x="659" y="572"/>
                    <a:pt x="623" y="578"/>
                    <a:pt x="596" y="578"/>
                  </a:cubicBezTo>
                  <a:cubicBezTo>
                    <a:pt x="339" y="578"/>
                    <a:pt x="140" y="373"/>
                    <a:pt x="140" y="127"/>
                  </a:cubicBezTo>
                  <a:cubicBezTo>
                    <a:pt x="140" y="108"/>
                    <a:pt x="142" y="89"/>
                    <a:pt x="144" y="70"/>
                  </a:cubicBezTo>
                  <a:cubicBezTo>
                    <a:pt x="146" y="58"/>
                    <a:pt x="147" y="47"/>
                    <a:pt x="150" y="36"/>
                  </a:cubicBezTo>
                  <a:cubicBezTo>
                    <a:pt x="153" y="24"/>
                    <a:pt x="156" y="12"/>
                    <a:pt x="159" y="0"/>
                  </a:cubicBezTo>
                  <a:cubicBezTo>
                    <a:pt x="138" y="19"/>
                    <a:pt x="138" y="19"/>
                    <a:pt x="138" y="19"/>
                  </a:cubicBezTo>
                  <a:cubicBezTo>
                    <a:pt x="51" y="94"/>
                    <a:pt x="1" y="203"/>
                    <a:pt x="0" y="318"/>
                  </a:cubicBezTo>
                  <a:cubicBezTo>
                    <a:pt x="0" y="395"/>
                    <a:pt x="23" y="472"/>
                    <a:pt x="66" y="536"/>
                  </a:cubicBezTo>
                  <a:cubicBezTo>
                    <a:pt x="73" y="546"/>
                    <a:pt x="76" y="553"/>
                    <a:pt x="75" y="558"/>
                  </a:cubicBezTo>
                  <a:cubicBezTo>
                    <a:pt x="74" y="563"/>
                    <a:pt x="43" y="723"/>
                    <a:pt x="43" y="723"/>
                  </a:cubicBezTo>
                  <a:cubicBezTo>
                    <a:pt x="42" y="731"/>
                    <a:pt x="44" y="739"/>
                    <a:pt x="50" y="744"/>
                  </a:cubicBezTo>
                  <a:cubicBezTo>
                    <a:pt x="54" y="747"/>
                    <a:pt x="59" y="748"/>
                    <a:pt x="64" y="748"/>
                  </a:cubicBezTo>
                  <a:cubicBezTo>
                    <a:pt x="67" y="748"/>
                    <a:pt x="69" y="748"/>
                    <a:pt x="72" y="747"/>
                  </a:cubicBezTo>
                  <a:cubicBezTo>
                    <a:pt x="221" y="688"/>
                    <a:pt x="221" y="688"/>
                    <a:pt x="221" y="688"/>
                  </a:cubicBezTo>
                  <a:cubicBezTo>
                    <a:pt x="232" y="684"/>
                    <a:pt x="243" y="684"/>
                    <a:pt x="253" y="688"/>
                  </a:cubicBezTo>
                  <a:cubicBezTo>
                    <a:pt x="305" y="709"/>
                    <a:pt x="360" y="720"/>
                    <a:pt x="415" y="720"/>
                  </a:cubicBezTo>
                  <a:cubicBezTo>
                    <a:pt x="539" y="721"/>
                    <a:pt x="656" y="667"/>
                    <a:pt x="736" y="573"/>
                  </a:cubicBezTo>
                  <a:cubicBezTo>
                    <a:pt x="736" y="573"/>
                    <a:pt x="744" y="562"/>
                    <a:pt x="754" y="548"/>
                  </a:cubicBezTo>
                  <a:cubicBezTo>
                    <a:pt x="744" y="551"/>
                    <a:pt x="733" y="555"/>
                    <a:pt x="722" y="558"/>
                  </a:cubicBez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pic>
          <p:nvPicPr>
            <p:cNvPr id="484" name="圖片 48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6432" y="4185727"/>
              <a:ext cx="3173832" cy="19068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68" name="iŝḻîďé">
              <a:extLst>
                <a:ext uri="{FF2B5EF4-FFF2-40B4-BE49-F238E27FC236}">
                  <a16:creationId xmlns:a16="http://schemas.microsoft.com/office/drawing/2014/main" id="{57F42E57-BF77-43BA-81E9-E5FCA4D7AA5E}"/>
                </a:ext>
              </a:extLst>
            </p:cNvPr>
            <p:cNvSpPr/>
            <p:nvPr/>
          </p:nvSpPr>
          <p:spPr bwMode="auto">
            <a:xfrm>
              <a:off x="5114070" y="6143530"/>
              <a:ext cx="433778" cy="230011"/>
            </a:xfrm>
            <a:custGeom>
              <a:avLst/>
              <a:gdLst>
                <a:gd name="T0" fmla="*/ 207 w 308"/>
                <a:gd name="T1" fmla="*/ 39 h 163"/>
                <a:gd name="T2" fmla="*/ 154 w 308"/>
                <a:gd name="T3" fmla="*/ 23 h 163"/>
                <a:gd name="T4" fmla="*/ 21 w 308"/>
                <a:gd name="T5" fmla="*/ 45 h 163"/>
                <a:gd name="T6" fmla="*/ 62 w 308"/>
                <a:gd name="T7" fmla="*/ 157 h 163"/>
                <a:gd name="T8" fmla="*/ 195 w 308"/>
                <a:gd name="T9" fmla="*/ 74 h 163"/>
                <a:gd name="T10" fmla="*/ 290 w 308"/>
                <a:gd name="T11" fmla="*/ 114 h 163"/>
                <a:gd name="T12" fmla="*/ 308 w 308"/>
                <a:gd name="T13" fmla="*/ 52 h 163"/>
                <a:gd name="T14" fmla="*/ 207 w 308"/>
                <a:gd name="T15" fmla="*/ 39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8" h="163">
                  <a:moveTo>
                    <a:pt x="207" y="39"/>
                  </a:moveTo>
                  <a:cubicBezTo>
                    <a:pt x="207" y="39"/>
                    <a:pt x="171" y="31"/>
                    <a:pt x="154" y="23"/>
                  </a:cubicBezTo>
                  <a:cubicBezTo>
                    <a:pt x="137" y="15"/>
                    <a:pt x="42" y="0"/>
                    <a:pt x="21" y="45"/>
                  </a:cubicBezTo>
                  <a:cubicBezTo>
                    <a:pt x="0" y="90"/>
                    <a:pt x="49" y="150"/>
                    <a:pt x="62" y="157"/>
                  </a:cubicBezTo>
                  <a:cubicBezTo>
                    <a:pt x="74" y="163"/>
                    <a:pt x="195" y="74"/>
                    <a:pt x="195" y="74"/>
                  </a:cubicBezTo>
                  <a:cubicBezTo>
                    <a:pt x="290" y="114"/>
                    <a:pt x="290" y="114"/>
                    <a:pt x="290" y="114"/>
                  </a:cubicBezTo>
                  <a:cubicBezTo>
                    <a:pt x="308" y="52"/>
                    <a:pt x="308" y="52"/>
                    <a:pt x="308" y="52"/>
                  </a:cubicBezTo>
                  <a:cubicBezTo>
                    <a:pt x="207" y="39"/>
                    <a:pt x="207" y="39"/>
                    <a:pt x="207" y="39"/>
                  </a:cubicBezTo>
                </a:path>
              </a:pathLst>
            </a:custGeom>
            <a:solidFill>
              <a:srgbClr val="6561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9" name="ïṩļiḓé">
              <a:extLst>
                <a:ext uri="{FF2B5EF4-FFF2-40B4-BE49-F238E27FC236}">
                  <a16:creationId xmlns:a16="http://schemas.microsoft.com/office/drawing/2014/main" id="{B8837B6F-B3DC-4AD3-963C-87204303CE4E}"/>
                </a:ext>
              </a:extLst>
            </p:cNvPr>
            <p:cNvSpPr/>
            <p:nvPr/>
          </p:nvSpPr>
          <p:spPr bwMode="auto">
            <a:xfrm>
              <a:off x="5464489" y="6216084"/>
              <a:ext cx="583516" cy="203768"/>
            </a:xfrm>
            <a:custGeom>
              <a:avLst/>
              <a:gdLst>
                <a:gd name="T0" fmla="*/ 66 w 414"/>
                <a:gd name="T1" fmla="*/ 0 h 144"/>
                <a:gd name="T2" fmla="*/ 348 w 414"/>
                <a:gd name="T3" fmla="*/ 0 h 144"/>
                <a:gd name="T4" fmla="*/ 414 w 414"/>
                <a:gd name="T5" fmla="*/ 66 h 144"/>
                <a:gd name="T6" fmla="*/ 414 w 414"/>
                <a:gd name="T7" fmla="*/ 78 h 144"/>
                <a:gd name="T8" fmla="*/ 348 w 414"/>
                <a:gd name="T9" fmla="*/ 144 h 144"/>
                <a:gd name="T10" fmla="*/ 66 w 414"/>
                <a:gd name="T11" fmla="*/ 144 h 144"/>
                <a:gd name="T12" fmla="*/ 0 w 414"/>
                <a:gd name="T13" fmla="*/ 78 h 144"/>
                <a:gd name="T14" fmla="*/ 0 w 414"/>
                <a:gd name="T15" fmla="*/ 66 h 144"/>
                <a:gd name="T16" fmla="*/ 66 w 414"/>
                <a:gd name="T17"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4" h="144">
                  <a:moveTo>
                    <a:pt x="66" y="0"/>
                  </a:moveTo>
                  <a:cubicBezTo>
                    <a:pt x="348" y="0"/>
                    <a:pt x="348" y="0"/>
                    <a:pt x="348" y="0"/>
                  </a:cubicBezTo>
                  <a:cubicBezTo>
                    <a:pt x="384" y="0"/>
                    <a:pt x="414" y="30"/>
                    <a:pt x="414" y="66"/>
                  </a:cubicBezTo>
                  <a:cubicBezTo>
                    <a:pt x="414" y="78"/>
                    <a:pt x="414" y="78"/>
                    <a:pt x="414" y="78"/>
                  </a:cubicBezTo>
                  <a:cubicBezTo>
                    <a:pt x="414" y="114"/>
                    <a:pt x="384" y="144"/>
                    <a:pt x="348" y="144"/>
                  </a:cubicBezTo>
                  <a:cubicBezTo>
                    <a:pt x="66" y="144"/>
                    <a:pt x="66" y="144"/>
                    <a:pt x="66" y="144"/>
                  </a:cubicBezTo>
                  <a:cubicBezTo>
                    <a:pt x="29" y="144"/>
                    <a:pt x="0" y="114"/>
                    <a:pt x="0" y="78"/>
                  </a:cubicBezTo>
                  <a:cubicBezTo>
                    <a:pt x="0" y="66"/>
                    <a:pt x="0" y="66"/>
                    <a:pt x="0" y="66"/>
                  </a:cubicBezTo>
                  <a:cubicBezTo>
                    <a:pt x="0" y="30"/>
                    <a:pt x="29" y="0"/>
                    <a:pt x="66" y="0"/>
                  </a:cubicBezTo>
                </a:path>
              </a:pathLst>
            </a:custGeom>
            <a:solidFill>
              <a:srgbClr val="6561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0" name="îṩḷíḋé">
              <a:extLst>
                <a:ext uri="{FF2B5EF4-FFF2-40B4-BE49-F238E27FC236}">
                  <a16:creationId xmlns:a16="http://schemas.microsoft.com/office/drawing/2014/main" id="{35D7D86C-DC1A-4782-A88D-DD2777FF3393}"/>
                </a:ext>
              </a:extLst>
            </p:cNvPr>
            <p:cNvSpPr/>
            <p:nvPr/>
          </p:nvSpPr>
          <p:spPr bwMode="auto">
            <a:xfrm>
              <a:off x="5560198" y="6216084"/>
              <a:ext cx="316458" cy="0"/>
            </a:xfrm>
            <a:custGeom>
              <a:avLst/>
              <a:gdLst>
                <a:gd name="T0" fmla="*/ 225 w 225"/>
                <a:gd name="T1" fmla="*/ 4 w 225"/>
                <a:gd name="T2" fmla="*/ 0 w 225"/>
                <a:gd name="T3" fmla="*/ 225 w 225"/>
                <a:gd name="T4" fmla="*/ 225 w 225"/>
              </a:gdLst>
              <a:ahLst/>
              <a:cxnLst>
                <a:cxn ang="0">
                  <a:pos x="T0" y="0"/>
                </a:cxn>
                <a:cxn ang="0">
                  <a:pos x="T1" y="0"/>
                </a:cxn>
                <a:cxn ang="0">
                  <a:pos x="T2" y="0"/>
                </a:cxn>
                <a:cxn ang="0">
                  <a:pos x="T3" y="0"/>
                </a:cxn>
                <a:cxn ang="0">
                  <a:pos x="T4" y="0"/>
                </a:cxn>
              </a:cxnLst>
              <a:rect l="0" t="0" r="r" b="b"/>
              <a:pathLst>
                <a:path w="225">
                  <a:moveTo>
                    <a:pt x="225" y="0"/>
                  </a:moveTo>
                  <a:cubicBezTo>
                    <a:pt x="4" y="0"/>
                    <a:pt x="4" y="0"/>
                    <a:pt x="4" y="0"/>
                  </a:cubicBezTo>
                  <a:cubicBezTo>
                    <a:pt x="2" y="0"/>
                    <a:pt x="1" y="0"/>
                    <a:pt x="0" y="0"/>
                  </a:cubicBezTo>
                  <a:cubicBezTo>
                    <a:pt x="225" y="0"/>
                    <a:pt x="225" y="0"/>
                    <a:pt x="225" y="0"/>
                  </a:cubicBezTo>
                  <a:cubicBezTo>
                    <a:pt x="225" y="0"/>
                    <a:pt x="225" y="0"/>
                    <a:pt x="225"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1" name="íṣlïḍé">
              <a:extLst>
                <a:ext uri="{FF2B5EF4-FFF2-40B4-BE49-F238E27FC236}">
                  <a16:creationId xmlns:a16="http://schemas.microsoft.com/office/drawing/2014/main" id="{9D049752-FAC3-43B6-AF41-4A32AA270E34}"/>
                </a:ext>
              </a:extLst>
            </p:cNvPr>
            <p:cNvSpPr/>
            <p:nvPr/>
          </p:nvSpPr>
          <p:spPr bwMode="auto">
            <a:xfrm>
              <a:off x="5469120" y="6216084"/>
              <a:ext cx="558817" cy="183700"/>
            </a:xfrm>
            <a:custGeom>
              <a:avLst/>
              <a:gdLst>
                <a:gd name="T0" fmla="*/ 396 w 396"/>
                <a:gd name="T1" fmla="*/ 114 h 130"/>
                <a:gd name="T2" fmla="*/ 290 w 396"/>
                <a:gd name="T3" fmla="*/ 125 h 130"/>
                <a:gd name="T4" fmla="*/ 327 w 396"/>
                <a:gd name="T5" fmla="*/ 130 h 130"/>
                <a:gd name="T6" fmla="*/ 388 w 396"/>
                <a:gd name="T7" fmla="*/ 123 h 130"/>
                <a:gd name="T8" fmla="*/ 396 w 396"/>
                <a:gd name="T9" fmla="*/ 114 h 130"/>
                <a:gd name="T10" fmla="*/ 289 w 396"/>
                <a:gd name="T11" fmla="*/ 0 h 130"/>
                <a:gd name="T12" fmla="*/ 64 w 396"/>
                <a:gd name="T13" fmla="*/ 0 h 130"/>
                <a:gd name="T14" fmla="*/ 0 w 396"/>
                <a:gd name="T15" fmla="*/ 46 h 130"/>
                <a:gd name="T16" fmla="*/ 96 w 396"/>
                <a:gd name="T17" fmla="*/ 87 h 130"/>
                <a:gd name="T18" fmla="*/ 96 w 396"/>
                <a:gd name="T19" fmla="*/ 88 h 130"/>
                <a:gd name="T20" fmla="*/ 108 w 396"/>
                <a:gd name="T21" fmla="*/ 86 h 130"/>
                <a:gd name="T22" fmla="*/ 109 w 396"/>
                <a:gd name="T23" fmla="*/ 86 h 130"/>
                <a:gd name="T24" fmla="*/ 111 w 396"/>
                <a:gd name="T25" fmla="*/ 86 h 130"/>
                <a:gd name="T26" fmla="*/ 169 w 396"/>
                <a:gd name="T27" fmla="*/ 79 h 130"/>
                <a:gd name="T28" fmla="*/ 168 w 396"/>
                <a:gd name="T29" fmla="*/ 66 h 130"/>
                <a:gd name="T30" fmla="*/ 203 w 396"/>
                <a:gd name="T31" fmla="*/ 59 h 130"/>
                <a:gd name="T32" fmla="*/ 207 w 396"/>
                <a:gd name="T33" fmla="*/ 60 h 130"/>
                <a:gd name="T34" fmla="*/ 207 w 396"/>
                <a:gd name="T35" fmla="*/ 61 h 130"/>
                <a:gd name="T36" fmla="*/ 209 w 396"/>
                <a:gd name="T37" fmla="*/ 61 h 130"/>
                <a:gd name="T38" fmla="*/ 286 w 396"/>
                <a:gd name="T39" fmla="*/ 31 h 130"/>
                <a:gd name="T40" fmla="*/ 289 w 396"/>
                <a:gd name="T4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6" h="130">
                  <a:moveTo>
                    <a:pt x="396" y="114"/>
                  </a:moveTo>
                  <a:cubicBezTo>
                    <a:pt x="368" y="117"/>
                    <a:pt x="322" y="121"/>
                    <a:pt x="290" y="125"/>
                  </a:cubicBezTo>
                  <a:cubicBezTo>
                    <a:pt x="327" y="130"/>
                    <a:pt x="327" y="130"/>
                    <a:pt x="327" y="130"/>
                  </a:cubicBezTo>
                  <a:cubicBezTo>
                    <a:pt x="327" y="130"/>
                    <a:pt x="357" y="124"/>
                    <a:pt x="388" y="123"/>
                  </a:cubicBezTo>
                  <a:cubicBezTo>
                    <a:pt x="391" y="120"/>
                    <a:pt x="394" y="117"/>
                    <a:pt x="396" y="114"/>
                  </a:cubicBezTo>
                  <a:moveTo>
                    <a:pt x="289" y="0"/>
                  </a:moveTo>
                  <a:cubicBezTo>
                    <a:pt x="64" y="0"/>
                    <a:pt x="64" y="0"/>
                    <a:pt x="64" y="0"/>
                  </a:cubicBezTo>
                  <a:cubicBezTo>
                    <a:pt x="35" y="1"/>
                    <a:pt x="10" y="20"/>
                    <a:pt x="0" y="46"/>
                  </a:cubicBezTo>
                  <a:cubicBezTo>
                    <a:pt x="23" y="54"/>
                    <a:pt x="93" y="80"/>
                    <a:pt x="96" y="87"/>
                  </a:cubicBezTo>
                  <a:cubicBezTo>
                    <a:pt x="96" y="87"/>
                    <a:pt x="96" y="88"/>
                    <a:pt x="96" y="88"/>
                  </a:cubicBezTo>
                  <a:cubicBezTo>
                    <a:pt x="101" y="87"/>
                    <a:pt x="105" y="86"/>
                    <a:pt x="108" y="86"/>
                  </a:cubicBezTo>
                  <a:cubicBezTo>
                    <a:pt x="109" y="86"/>
                    <a:pt x="109" y="86"/>
                    <a:pt x="109" y="86"/>
                  </a:cubicBezTo>
                  <a:cubicBezTo>
                    <a:pt x="110" y="86"/>
                    <a:pt x="110" y="86"/>
                    <a:pt x="111" y="86"/>
                  </a:cubicBezTo>
                  <a:cubicBezTo>
                    <a:pt x="132" y="86"/>
                    <a:pt x="155" y="82"/>
                    <a:pt x="169" y="79"/>
                  </a:cubicBezTo>
                  <a:cubicBezTo>
                    <a:pt x="168" y="72"/>
                    <a:pt x="167" y="66"/>
                    <a:pt x="168" y="66"/>
                  </a:cubicBezTo>
                  <a:cubicBezTo>
                    <a:pt x="171" y="65"/>
                    <a:pt x="194" y="59"/>
                    <a:pt x="203" y="59"/>
                  </a:cubicBezTo>
                  <a:cubicBezTo>
                    <a:pt x="206" y="59"/>
                    <a:pt x="207" y="59"/>
                    <a:pt x="207" y="60"/>
                  </a:cubicBezTo>
                  <a:cubicBezTo>
                    <a:pt x="207" y="61"/>
                    <a:pt x="207" y="61"/>
                    <a:pt x="207" y="61"/>
                  </a:cubicBezTo>
                  <a:cubicBezTo>
                    <a:pt x="208" y="61"/>
                    <a:pt x="208" y="61"/>
                    <a:pt x="209" y="61"/>
                  </a:cubicBezTo>
                  <a:cubicBezTo>
                    <a:pt x="218" y="59"/>
                    <a:pt x="258" y="43"/>
                    <a:pt x="286" y="31"/>
                  </a:cubicBezTo>
                  <a:cubicBezTo>
                    <a:pt x="289" y="0"/>
                    <a:pt x="289" y="0"/>
                    <a:pt x="289" y="0"/>
                  </a:cubicBezTo>
                </a:path>
              </a:pathLst>
            </a:custGeom>
            <a:solidFill>
              <a:srgbClr val="5B57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2" name="î$1iḋé">
              <a:extLst>
                <a:ext uri="{FF2B5EF4-FFF2-40B4-BE49-F238E27FC236}">
                  <a16:creationId xmlns:a16="http://schemas.microsoft.com/office/drawing/2014/main" id="{D3407A18-AF57-469F-A48A-38F1D1AA963A}"/>
                </a:ext>
              </a:extLst>
            </p:cNvPr>
            <p:cNvSpPr/>
            <p:nvPr/>
          </p:nvSpPr>
          <p:spPr bwMode="auto">
            <a:xfrm>
              <a:off x="5317838" y="6324142"/>
              <a:ext cx="435322" cy="180613"/>
            </a:xfrm>
            <a:custGeom>
              <a:avLst/>
              <a:gdLst>
                <a:gd name="T0" fmla="*/ 291 w 308"/>
                <a:gd name="T1" fmla="*/ 0 h 128"/>
                <a:gd name="T2" fmla="*/ 216 w 308"/>
                <a:gd name="T3" fmla="*/ 10 h 128"/>
                <a:gd name="T4" fmla="*/ 23 w 308"/>
                <a:gd name="T5" fmla="*/ 76 h 128"/>
                <a:gd name="T6" fmla="*/ 38 w 308"/>
                <a:gd name="T7" fmla="*/ 124 h 128"/>
                <a:gd name="T8" fmla="*/ 119 w 308"/>
                <a:gd name="T9" fmla="*/ 101 h 128"/>
                <a:gd name="T10" fmla="*/ 228 w 308"/>
                <a:gd name="T11" fmla="*/ 92 h 128"/>
                <a:gd name="T12" fmla="*/ 308 w 308"/>
                <a:gd name="T13" fmla="*/ 33 h 128"/>
                <a:gd name="T14" fmla="*/ 291 w 308"/>
                <a:gd name="T15" fmla="*/ 0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8" h="128">
                  <a:moveTo>
                    <a:pt x="291" y="0"/>
                  </a:moveTo>
                  <a:cubicBezTo>
                    <a:pt x="291" y="0"/>
                    <a:pt x="250" y="11"/>
                    <a:pt x="216" y="10"/>
                  </a:cubicBezTo>
                  <a:cubicBezTo>
                    <a:pt x="182" y="10"/>
                    <a:pt x="23" y="76"/>
                    <a:pt x="23" y="76"/>
                  </a:cubicBezTo>
                  <a:cubicBezTo>
                    <a:pt x="23" y="76"/>
                    <a:pt x="0" y="128"/>
                    <a:pt x="38" y="124"/>
                  </a:cubicBezTo>
                  <a:cubicBezTo>
                    <a:pt x="75" y="119"/>
                    <a:pt x="93" y="101"/>
                    <a:pt x="119" y="101"/>
                  </a:cubicBezTo>
                  <a:cubicBezTo>
                    <a:pt x="146" y="101"/>
                    <a:pt x="228" y="92"/>
                    <a:pt x="228" y="92"/>
                  </a:cubicBezTo>
                  <a:cubicBezTo>
                    <a:pt x="308" y="33"/>
                    <a:pt x="308" y="33"/>
                    <a:pt x="308" y="33"/>
                  </a:cubicBezTo>
                  <a:cubicBezTo>
                    <a:pt x="291" y="0"/>
                    <a:pt x="291" y="0"/>
                    <a:pt x="291" y="0"/>
                  </a:cubicBezTo>
                </a:path>
              </a:pathLst>
            </a:custGeom>
            <a:solidFill>
              <a:srgbClr val="FBBEB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3" name="íşḷiḓe">
              <a:extLst>
                <a:ext uri="{FF2B5EF4-FFF2-40B4-BE49-F238E27FC236}">
                  <a16:creationId xmlns:a16="http://schemas.microsoft.com/office/drawing/2014/main" id="{89CFE1D8-556D-4587-8F4D-174B9D5F4252}"/>
                </a:ext>
              </a:extLst>
            </p:cNvPr>
            <p:cNvSpPr/>
            <p:nvPr/>
          </p:nvSpPr>
          <p:spPr bwMode="auto">
            <a:xfrm>
              <a:off x="5490732" y="5368596"/>
              <a:ext cx="412167" cy="287127"/>
            </a:xfrm>
            <a:custGeom>
              <a:avLst/>
              <a:gdLst>
                <a:gd name="T0" fmla="*/ 195 w 293"/>
                <a:gd name="T1" fmla="*/ 187 h 203"/>
                <a:gd name="T2" fmla="*/ 121 w 293"/>
                <a:gd name="T3" fmla="*/ 202 h 203"/>
                <a:gd name="T4" fmla="*/ 116 w 293"/>
                <a:gd name="T5" fmla="*/ 203 h 203"/>
                <a:gd name="T6" fmla="*/ 55 w 293"/>
                <a:gd name="T7" fmla="*/ 186 h 203"/>
                <a:gd name="T8" fmla="*/ 0 w 293"/>
                <a:gd name="T9" fmla="*/ 112 h 203"/>
                <a:gd name="T10" fmla="*/ 48 w 293"/>
                <a:gd name="T11" fmla="*/ 100 h 203"/>
                <a:gd name="T12" fmla="*/ 50 w 293"/>
                <a:gd name="T13" fmla="*/ 99 h 203"/>
                <a:gd name="T14" fmla="*/ 70 w 293"/>
                <a:gd name="T15" fmla="*/ 74 h 203"/>
                <a:gd name="T16" fmla="*/ 71 w 293"/>
                <a:gd name="T17" fmla="*/ 71 h 203"/>
                <a:gd name="T18" fmla="*/ 71 w 293"/>
                <a:gd name="T19" fmla="*/ 39 h 203"/>
                <a:gd name="T20" fmla="*/ 102 w 293"/>
                <a:gd name="T21" fmla="*/ 1 h 203"/>
                <a:gd name="T22" fmla="*/ 178 w 293"/>
                <a:gd name="T23" fmla="*/ 22 h 203"/>
                <a:gd name="T24" fmla="*/ 185 w 293"/>
                <a:gd name="T25" fmla="*/ 52 h 203"/>
                <a:gd name="T26" fmla="*/ 186 w 293"/>
                <a:gd name="T27" fmla="*/ 54 h 203"/>
                <a:gd name="T28" fmla="*/ 226 w 293"/>
                <a:gd name="T29" fmla="*/ 96 h 203"/>
                <a:gd name="T30" fmla="*/ 228 w 293"/>
                <a:gd name="T31" fmla="*/ 97 h 203"/>
                <a:gd name="T32" fmla="*/ 236 w 293"/>
                <a:gd name="T33" fmla="*/ 100 h 203"/>
                <a:gd name="T34" fmla="*/ 195 w 293"/>
                <a:gd name="T35" fmla="*/ 187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203">
                  <a:moveTo>
                    <a:pt x="195" y="187"/>
                  </a:moveTo>
                  <a:cubicBezTo>
                    <a:pt x="121" y="202"/>
                    <a:pt x="121" y="202"/>
                    <a:pt x="121" y="202"/>
                  </a:cubicBezTo>
                  <a:cubicBezTo>
                    <a:pt x="116" y="203"/>
                    <a:pt x="116" y="203"/>
                    <a:pt x="116" y="203"/>
                  </a:cubicBezTo>
                  <a:cubicBezTo>
                    <a:pt x="116" y="203"/>
                    <a:pt x="57" y="187"/>
                    <a:pt x="55" y="186"/>
                  </a:cubicBezTo>
                  <a:cubicBezTo>
                    <a:pt x="53" y="184"/>
                    <a:pt x="0" y="112"/>
                    <a:pt x="0" y="112"/>
                  </a:cubicBezTo>
                  <a:cubicBezTo>
                    <a:pt x="0" y="112"/>
                    <a:pt x="27" y="112"/>
                    <a:pt x="48" y="100"/>
                  </a:cubicBezTo>
                  <a:cubicBezTo>
                    <a:pt x="49" y="100"/>
                    <a:pt x="49" y="99"/>
                    <a:pt x="50" y="99"/>
                  </a:cubicBezTo>
                  <a:cubicBezTo>
                    <a:pt x="59" y="93"/>
                    <a:pt x="67" y="84"/>
                    <a:pt x="70" y="74"/>
                  </a:cubicBezTo>
                  <a:cubicBezTo>
                    <a:pt x="71" y="73"/>
                    <a:pt x="71" y="72"/>
                    <a:pt x="71" y="71"/>
                  </a:cubicBezTo>
                  <a:cubicBezTo>
                    <a:pt x="74" y="60"/>
                    <a:pt x="73" y="49"/>
                    <a:pt x="71" y="39"/>
                  </a:cubicBezTo>
                  <a:cubicBezTo>
                    <a:pt x="63" y="8"/>
                    <a:pt x="80" y="0"/>
                    <a:pt x="102" y="1"/>
                  </a:cubicBezTo>
                  <a:cubicBezTo>
                    <a:pt x="134" y="2"/>
                    <a:pt x="178" y="22"/>
                    <a:pt x="178" y="22"/>
                  </a:cubicBezTo>
                  <a:cubicBezTo>
                    <a:pt x="179" y="32"/>
                    <a:pt x="181" y="42"/>
                    <a:pt x="185" y="52"/>
                  </a:cubicBezTo>
                  <a:cubicBezTo>
                    <a:pt x="186" y="53"/>
                    <a:pt x="186" y="53"/>
                    <a:pt x="186" y="54"/>
                  </a:cubicBezTo>
                  <a:cubicBezTo>
                    <a:pt x="194" y="72"/>
                    <a:pt x="208" y="87"/>
                    <a:pt x="226" y="96"/>
                  </a:cubicBezTo>
                  <a:cubicBezTo>
                    <a:pt x="228" y="97"/>
                    <a:pt x="228" y="97"/>
                    <a:pt x="228" y="97"/>
                  </a:cubicBezTo>
                  <a:cubicBezTo>
                    <a:pt x="231" y="98"/>
                    <a:pt x="233" y="99"/>
                    <a:pt x="236" y="100"/>
                  </a:cubicBezTo>
                  <a:cubicBezTo>
                    <a:pt x="293" y="122"/>
                    <a:pt x="195" y="187"/>
                    <a:pt x="195" y="187"/>
                  </a:cubicBezTo>
                </a:path>
              </a:pathLst>
            </a:custGeom>
            <a:solidFill>
              <a:srgbClr val="FBBEB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4" name="íş1íḍé">
              <a:extLst>
                <a:ext uri="{FF2B5EF4-FFF2-40B4-BE49-F238E27FC236}">
                  <a16:creationId xmlns:a16="http://schemas.microsoft.com/office/drawing/2014/main" id="{0FC24525-BEDE-4B83-A44D-260834B2CC2A}"/>
                </a:ext>
              </a:extLst>
            </p:cNvPr>
            <p:cNvSpPr/>
            <p:nvPr/>
          </p:nvSpPr>
          <p:spPr bwMode="auto">
            <a:xfrm>
              <a:off x="5751616" y="5442693"/>
              <a:ext cx="1544" cy="3087"/>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1" y="1"/>
                    <a:pt x="1" y="1"/>
                    <a:pt x="1" y="2"/>
                  </a:cubicBezTo>
                  <a:cubicBezTo>
                    <a:pt x="1" y="2"/>
                    <a:pt x="1" y="2"/>
                    <a:pt x="1" y="2"/>
                  </a:cubicBezTo>
                  <a:cubicBezTo>
                    <a:pt x="1" y="1"/>
                    <a:pt x="1" y="1"/>
                    <a:pt x="0"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5" name="íSḻíďê">
              <a:extLst>
                <a:ext uri="{FF2B5EF4-FFF2-40B4-BE49-F238E27FC236}">
                  <a16:creationId xmlns:a16="http://schemas.microsoft.com/office/drawing/2014/main" id="{6D5ED82A-0186-4EB3-B6D8-168FDEC050FA}"/>
                </a:ext>
              </a:extLst>
            </p:cNvPr>
            <p:cNvSpPr/>
            <p:nvPr/>
          </p:nvSpPr>
          <p:spPr bwMode="auto">
            <a:xfrm>
              <a:off x="5660538" y="5442693"/>
              <a:ext cx="92622" cy="47855"/>
            </a:xfrm>
            <a:custGeom>
              <a:avLst/>
              <a:gdLst>
                <a:gd name="T0" fmla="*/ 64 w 65"/>
                <a:gd name="T1" fmla="*/ 0 h 34"/>
                <a:gd name="T2" fmla="*/ 1 w 65"/>
                <a:gd name="T3" fmla="*/ 30 h 34"/>
                <a:gd name="T4" fmla="*/ 0 w 65"/>
                <a:gd name="T5" fmla="*/ 30 h 34"/>
                <a:gd name="T6" fmla="*/ 0 w 65"/>
                <a:gd name="T7" fmla="*/ 34 h 34"/>
                <a:gd name="T8" fmla="*/ 65 w 65"/>
                <a:gd name="T9" fmla="*/ 2 h 34"/>
                <a:gd name="T10" fmla="*/ 64 w 65"/>
                <a:gd name="T11" fmla="*/ 0 h 34"/>
              </a:gdLst>
              <a:ahLst/>
              <a:cxnLst>
                <a:cxn ang="0">
                  <a:pos x="T0" y="T1"/>
                </a:cxn>
                <a:cxn ang="0">
                  <a:pos x="T2" y="T3"/>
                </a:cxn>
                <a:cxn ang="0">
                  <a:pos x="T4" y="T5"/>
                </a:cxn>
                <a:cxn ang="0">
                  <a:pos x="T6" y="T7"/>
                </a:cxn>
                <a:cxn ang="0">
                  <a:pos x="T8" y="T9"/>
                </a:cxn>
                <a:cxn ang="0">
                  <a:pos x="T10" y="T11"/>
                </a:cxn>
              </a:cxnLst>
              <a:rect l="0" t="0" r="r" b="b"/>
              <a:pathLst>
                <a:path w="65" h="34">
                  <a:moveTo>
                    <a:pt x="64" y="0"/>
                  </a:moveTo>
                  <a:cubicBezTo>
                    <a:pt x="48" y="17"/>
                    <a:pt x="26" y="28"/>
                    <a:pt x="1" y="30"/>
                  </a:cubicBezTo>
                  <a:cubicBezTo>
                    <a:pt x="1" y="30"/>
                    <a:pt x="0" y="30"/>
                    <a:pt x="0" y="30"/>
                  </a:cubicBezTo>
                  <a:cubicBezTo>
                    <a:pt x="0" y="31"/>
                    <a:pt x="0" y="33"/>
                    <a:pt x="0" y="34"/>
                  </a:cubicBezTo>
                  <a:cubicBezTo>
                    <a:pt x="24" y="33"/>
                    <a:pt x="48" y="22"/>
                    <a:pt x="65" y="2"/>
                  </a:cubicBezTo>
                  <a:cubicBezTo>
                    <a:pt x="65" y="1"/>
                    <a:pt x="65" y="1"/>
                    <a:pt x="64" y="0"/>
                  </a:cubicBezTo>
                </a:path>
              </a:pathLst>
            </a:custGeom>
            <a:solidFill>
              <a:srgbClr val="E1AB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6" name="işḷíḋe">
              <a:extLst>
                <a:ext uri="{FF2B5EF4-FFF2-40B4-BE49-F238E27FC236}">
                  <a16:creationId xmlns:a16="http://schemas.microsoft.com/office/drawing/2014/main" id="{3FA39243-EB60-4EFD-9FDC-B16442B61D03}"/>
                </a:ext>
              </a:extLst>
            </p:cNvPr>
            <p:cNvSpPr/>
            <p:nvPr/>
          </p:nvSpPr>
          <p:spPr bwMode="auto">
            <a:xfrm>
              <a:off x="5521605" y="5220401"/>
              <a:ext cx="265515" cy="263972"/>
            </a:xfrm>
            <a:custGeom>
              <a:avLst/>
              <a:gdLst>
                <a:gd name="T0" fmla="*/ 188 w 188"/>
                <a:gd name="T1" fmla="*/ 94 h 188"/>
                <a:gd name="T2" fmla="*/ 100 w 188"/>
                <a:gd name="T3" fmla="*/ 188 h 188"/>
                <a:gd name="T4" fmla="*/ 94 w 188"/>
                <a:gd name="T5" fmla="*/ 188 h 188"/>
                <a:gd name="T6" fmla="*/ 0 w 188"/>
                <a:gd name="T7" fmla="*/ 94 h 188"/>
                <a:gd name="T8" fmla="*/ 94 w 188"/>
                <a:gd name="T9" fmla="*/ 0 h 188"/>
                <a:gd name="T10" fmla="*/ 188 w 188"/>
                <a:gd name="T11" fmla="*/ 94 h 188"/>
                <a:gd name="T12" fmla="*/ 188 w 188"/>
                <a:gd name="T13" fmla="*/ 94 h 188"/>
              </a:gdLst>
              <a:ahLst/>
              <a:cxnLst>
                <a:cxn ang="0">
                  <a:pos x="T0" y="T1"/>
                </a:cxn>
                <a:cxn ang="0">
                  <a:pos x="T2" y="T3"/>
                </a:cxn>
                <a:cxn ang="0">
                  <a:pos x="T4" y="T5"/>
                </a:cxn>
                <a:cxn ang="0">
                  <a:pos x="T6" y="T7"/>
                </a:cxn>
                <a:cxn ang="0">
                  <a:pos x="T8" y="T9"/>
                </a:cxn>
                <a:cxn ang="0">
                  <a:pos x="T10" y="T11"/>
                </a:cxn>
                <a:cxn ang="0">
                  <a:pos x="T12" y="T13"/>
                </a:cxn>
              </a:cxnLst>
              <a:rect l="0" t="0" r="r" b="b"/>
              <a:pathLst>
                <a:path w="188" h="188">
                  <a:moveTo>
                    <a:pt x="188" y="94"/>
                  </a:moveTo>
                  <a:cubicBezTo>
                    <a:pt x="188" y="144"/>
                    <a:pt x="149" y="185"/>
                    <a:pt x="100" y="188"/>
                  </a:cubicBezTo>
                  <a:cubicBezTo>
                    <a:pt x="98" y="188"/>
                    <a:pt x="96" y="188"/>
                    <a:pt x="94" y="188"/>
                  </a:cubicBezTo>
                  <a:cubicBezTo>
                    <a:pt x="42" y="188"/>
                    <a:pt x="0" y="146"/>
                    <a:pt x="0" y="94"/>
                  </a:cubicBezTo>
                  <a:cubicBezTo>
                    <a:pt x="0" y="42"/>
                    <a:pt x="42" y="0"/>
                    <a:pt x="94" y="0"/>
                  </a:cubicBezTo>
                  <a:cubicBezTo>
                    <a:pt x="146" y="0"/>
                    <a:pt x="188" y="42"/>
                    <a:pt x="188" y="94"/>
                  </a:cubicBezTo>
                  <a:cubicBezTo>
                    <a:pt x="188" y="94"/>
                    <a:pt x="188" y="94"/>
                    <a:pt x="188" y="94"/>
                  </a:cubicBezTo>
                </a:path>
              </a:pathLst>
            </a:custGeom>
            <a:solidFill>
              <a:srgbClr val="FBBEB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7" name="í$ľíďé">
              <a:extLst>
                <a:ext uri="{FF2B5EF4-FFF2-40B4-BE49-F238E27FC236}">
                  <a16:creationId xmlns:a16="http://schemas.microsoft.com/office/drawing/2014/main" id="{F8048236-8EDF-4A26-AACB-D5DF8B1B45B5}"/>
                </a:ext>
              </a:extLst>
            </p:cNvPr>
            <p:cNvSpPr/>
            <p:nvPr/>
          </p:nvSpPr>
          <p:spPr bwMode="auto">
            <a:xfrm>
              <a:off x="5651276" y="5504441"/>
              <a:ext cx="160544" cy="49398"/>
            </a:xfrm>
            <a:custGeom>
              <a:avLst/>
              <a:gdLst>
                <a:gd name="T0" fmla="*/ 112 w 114"/>
                <a:gd name="T1" fmla="*/ 0 h 35"/>
                <a:gd name="T2" fmla="*/ 45 w 114"/>
                <a:gd name="T3" fmla="*/ 26 h 35"/>
                <a:gd name="T4" fmla="*/ 13 w 114"/>
                <a:gd name="T5" fmla="*/ 30 h 35"/>
                <a:gd name="T6" fmla="*/ 0 w 114"/>
                <a:gd name="T7" fmla="*/ 31 h 35"/>
                <a:gd name="T8" fmla="*/ 1 w 114"/>
                <a:gd name="T9" fmla="*/ 35 h 35"/>
                <a:gd name="T10" fmla="*/ 13 w 114"/>
                <a:gd name="T11" fmla="*/ 34 h 35"/>
                <a:gd name="T12" fmla="*/ 45 w 114"/>
                <a:gd name="T13" fmla="*/ 30 h 35"/>
                <a:gd name="T14" fmla="*/ 114 w 114"/>
                <a:gd name="T15" fmla="*/ 1 h 35"/>
                <a:gd name="T16" fmla="*/ 112 w 114"/>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 h="35">
                  <a:moveTo>
                    <a:pt x="112" y="0"/>
                  </a:moveTo>
                  <a:cubicBezTo>
                    <a:pt x="96" y="18"/>
                    <a:pt x="65" y="24"/>
                    <a:pt x="45" y="26"/>
                  </a:cubicBezTo>
                  <a:cubicBezTo>
                    <a:pt x="34" y="27"/>
                    <a:pt x="24" y="28"/>
                    <a:pt x="13" y="30"/>
                  </a:cubicBezTo>
                  <a:cubicBezTo>
                    <a:pt x="9" y="30"/>
                    <a:pt x="4" y="31"/>
                    <a:pt x="0" y="31"/>
                  </a:cubicBezTo>
                  <a:cubicBezTo>
                    <a:pt x="0" y="32"/>
                    <a:pt x="1" y="33"/>
                    <a:pt x="1" y="35"/>
                  </a:cubicBezTo>
                  <a:cubicBezTo>
                    <a:pt x="5" y="35"/>
                    <a:pt x="9" y="34"/>
                    <a:pt x="13" y="34"/>
                  </a:cubicBezTo>
                  <a:cubicBezTo>
                    <a:pt x="24" y="32"/>
                    <a:pt x="34" y="31"/>
                    <a:pt x="45" y="30"/>
                  </a:cubicBezTo>
                  <a:cubicBezTo>
                    <a:pt x="66" y="28"/>
                    <a:pt x="99" y="21"/>
                    <a:pt x="114" y="1"/>
                  </a:cubicBezTo>
                  <a:cubicBezTo>
                    <a:pt x="112" y="0"/>
                    <a:pt x="112" y="0"/>
                    <a:pt x="112" y="0"/>
                  </a:cubicBezTo>
                </a:path>
              </a:pathLst>
            </a:custGeom>
            <a:solidFill>
              <a:srgbClr val="E1AB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8" name="íšliḓê">
              <a:extLst>
                <a:ext uri="{FF2B5EF4-FFF2-40B4-BE49-F238E27FC236}">
                  <a16:creationId xmlns:a16="http://schemas.microsoft.com/office/drawing/2014/main" id="{C7F304F2-6BE0-4A4B-A845-F507E0DB2B6B}"/>
                </a:ext>
              </a:extLst>
            </p:cNvPr>
            <p:cNvSpPr/>
            <p:nvPr/>
          </p:nvSpPr>
          <p:spPr bwMode="auto">
            <a:xfrm>
              <a:off x="5367236" y="5505984"/>
              <a:ext cx="626740" cy="642177"/>
            </a:xfrm>
            <a:custGeom>
              <a:avLst/>
              <a:gdLst>
                <a:gd name="T0" fmla="*/ 368 w 445"/>
                <a:gd name="T1" fmla="*/ 280 h 456"/>
                <a:gd name="T2" fmla="*/ 379 w 445"/>
                <a:gd name="T3" fmla="*/ 456 h 456"/>
                <a:gd name="T4" fmla="*/ 53 w 445"/>
                <a:gd name="T5" fmla="*/ 456 h 456"/>
                <a:gd name="T6" fmla="*/ 55 w 445"/>
                <a:gd name="T7" fmla="*/ 355 h 456"/>
                <a:gd name="T8" fmla="*/ 57 w 445"/>
                <a:gd name="T9" fmla="*/ 273 h 456"/>
                <a:gd name="T10" fmla="*/ 58 w 445"/>
                <a:gd name="T11" fmla="*/ 246 h 456"/>
                <a:gd name="T12" fmla="*/ 60 w 445"/>
                <a:gd name="T13" fmla="*/ 154 h 456"/>
                <a:gd name="T14" fmla="*/ 51 w 445"/>
                <a:gd name="T15" fmla="*/ 146 h 456"/>
                <a:gd name="T16" fmla="*/ 0 w 445"/>
                <a:gd name="T17" fmla="*/ 100 h 456"/>
                <a:gd name="T18" fmla="*/ 12 w 445"/>
                <a:gd name="T19" fmla="*/ 52 h 456"/>
                <a:gd name="T20" fmla="*/ 46 w 445"/>
                <a:gd name="T21" fmla="*/ 21 h 456"/>
                <a:gd name="T22" fmla="*/ 61 w 445"/>
                <a:gd name="T23" fmla="*/ 17 h 456"/>
                <a:gd name="T24" fmla="*/ 99 w 445"/>
                <a:gd name="T25" fmla="*/ 5 h 456"/>
                <a:gd name="T26" fmla="*/ 136 w 445"/>
                <a:gd name="T27" fmla="*/ 3 h 456"/>
                <a:gd name="T28" fmla="*/ 202 w 445"/>
                <a:gd name="T29" fmla="*/ 34 h 456"/>
                <a:gd name="T30" fmla="*/ 215 w 445"/>
                <a:gd name="T31" fmla="*/ 33 h 456"/>
                <a:gd name="T32" fmla="*/ 247 w 445"/>
                <a:gd name="T33" fmla="*/ 29 h 456"/>
                <a:gd name="T34" fmla="*/ 316 w 445"/>
                <a:gd name="T35" fmla="*/ 0 h 456"/>
                <a:gd name="T36" fmla="*/ 338 w 445"/>
                <a:gd name="T37" fmla="*/ 5 h 456"/>
                <a:gd name="T38" fmla="*/ 370 w 445"/>
                <a:gd name="T39" fmla="*/ 9 h 456"/>
                <a:gd name="T40" fmla="*/ 395 w 445"/>
                <a:gd name="T41" fmla="*/ 18 h 456"/>
                <a:gd name="T42" fmla="*/ 418 w 445"/>
                <a:gd name="T43" fmla="*/ 27 h 456"/>
                <a:gd name="T44" fmla="*/ 437 w 445"/>
                <a:gd name="T45" fmla="*/ 69 h 456"/>
                <a:gd name="T46" fmla="*/ 445 w 445"/>
                <a:gd name="T47" fmla="*/ 128 h 456"/>
                <a:gd name="T48" fmla="*/ 368 w 445"/>
                <a:gd name="T49" fmla="*/ 196 h 456"/>
                <a:gd name="T50" fmla="*/ 368 w 445"/>
                <a:gd name="T51" fmla="*/ 28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5" h="456">
                  <a:moveTo>
                    <a:pt x="368" y="280"/>
                  </a:moveTo>
                  <a:cubicBezTo>
                    <a:pt x="368" y="295"/>
                    <a:pt x="379" y="456"/>
                    <a:pt x="379" y="456"/>
                  </a:cubicBezTo>
                  <a:cubicBezTo>
                    <a:pt x="53" y="456"/>
                    <a:pt x="53" y="456"/>
                    <a:pt x="53" y="456"/>
                  </a:cubicBezTo>
                  <a:cubicBezTo>
                    <a:pt x="55" y="355"/>
                    <a:pt x="55" y="355"/>
                    <a:pt x="55" y="355"/>
                  </a:cubicBezTo>
                  <a:cubicBezTo>
                    <a:pt x="57" y="273"/>
                    <a:pt x="57" y="273"/>
                    <a:pt x="57" y="273"/>
                  </a:cubicBezTo>
                  <a:cubicBezTo>
                    <a:pt x="58" y="246"/>
                    <a:pt x="58" y="246"/>
                    <a:pt x="58" y="246"/>
                  </a:cubicBezTo>
                  <a:cubicBezTo>
                    <a:pt x="60" y="154"/>
                    <a:pt x="60" y="154"/>
                    <a:pt x="60" y="154"/>
                  </a:cubicBezTo>
                  <a:cubicBezTo>
                    <a:pt x="51" y="146"/>
                    <a:pt x="51" y="146"/>
                    <a:pt x="51" y="146"/>
                  </a:cubicBezTo>
                  <a:cubicBezTo>
                    <a:pt x="0" y="100"/>
                    <a:pt x="0" y="100"/>
                    <a:pt x="0" y="100"/>
                  </a:cubicBezTo>
                  <a:cubicBezTo>
                    <a:pt x="0" y="99"/>
                    <a:pt x="14" y="58"/>
                    <a:pt x="12" y="52"/>
                  </a:cubicBezTo>
                  <a:cubicBezTo>
                    <a:pt x="10" y="46"/>
                    <a:pt x="37" y="23"/>
                    <a:pt x="46" y="21"/>
                  </a:cubicBezTo>
                  <a:cubicBezTo>
                    <a:pt x="51" y="20"/>
                    <a:pt x="56" y="19"/>
                    <a:pt x="61" y="17"/>
                  </a:cubicBezTo>
                  <a:cubicBezTo>
                    <a:pt x="77" y="11"/>
                    <a:pt x="97" y="3"/>
                    <a:pt x="99" y="5"/>
                  </a:cubicBezTo>
                  <a:cubicBezTo>
                    <a:pt x="103" y="7"/>
                    <a:pt x="135" y="4"/>
                    <a:pt x="136" y="3"/>
                  </a:cubicBezTo>
                  <a:cubicBezTo>
                    <a:pt x="152" y="23"/>
                    <a:pt x="176" y="34"/>
                    <a:pt x="202" y="34"/>
                  </a:cubicBezTo>
                  <a:cubicBezTo>
                    <a:pt x="206" y="34"/>
                    <a:pt x="211" y="33"/>
                    <a:pt x="215" y="33"/>
                  </a:cubicBezTo>
                  <a:cubicBezTo>
                    <a:pt x="226" y="31"/>
                    <a:pt x="236" y="30"/>
                    <a:pt x="247" y="29"/>
                  </a:cubicBezTo>
                  <a:cubicBezTo>
                    <a:pt x="268" y="27"/>
                    <a:pt x="301" y="20"/>
                    <a:pt x="316" y="0"/>
                  </a:cubicBezTo>
                  <a:cubicBezTo>
                    <a:pt x="324" y="1"/>
                    <a:pt x="331" y="2"/>
                    <a:pt x="338" y="5"/>
                  </a:cubicBezTo>
                  <a:cubicBezTo>
                    <a:pt x="349" y="7"/>
                    <a:pt x="359" y="9"/>
                    <a:pt x="370" y="9"/>
                  </a:cubicBezTo>
                  <a:cubicBezTo>
                    <a:pt x="379" y="11"/>
                    <a:pt x="387" y="14"/>
                    <a:pt x="395" y="18"/>
                  </a:cubicBezTo>
                  <a:cubicBezTo>
                    <a:pt x="403" y="22"/>
                    <a:pt x="410" y="25"/>
                    <a:pt x="418" y="27"/>
                  </a:cubicBezTo>
                  <a:cubicBezTo>
                    <a:pt x="418" y="27"/>
                    <a:pt x="433" y="31"/>
                    <a:pt x="437" y="69"/>
                  </a:cubicBezTo>
                  <a:cubicBezTo>
                    <a:pt x="441" y="107"/>
                    <a:pt x="445" y="128"/>
                    <a:pt x="445" y="128"/>
                  </a:cubicBezTo>
                  <a:cubicBezTo>
                    <a:pt x="368" y="196"/>
                    <a:pt x="368" y="196"/>
                    <a:pt x="368" y="196"/>
                  </a:cubicBezTo>
                  <a:cubicBezTo>
                    <a:pt x="368" y="196"/>
                    <a:pt x="367" y="266"/>
                    <a:pt x="368" y="280"/>
                  </a:cubicBezTo>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9" name="ïŝḷîďè">
              <a:extLst>
                <a:ext uri="{FF2B5EF4-FFF2-40B4-BE49-F238E27FC236}">
                  <a16:creationId xmlns:a16="http://schemas.microsoft.com/office/drawing/2014/main" id="{98E81EFF-8D89-47E7-8021-7DA4881D4CC9}"/>
                </a:ext>
              </a:extLst>
            </p:cNvPr>
            <p:cNvSpPr/>
            <p:nvPr/>
          </p:nvSpPr>
          <p:spPr bwMode="auto">
            <a:xfrm>
              <a:off x="5350256" y="5981442"/>
              <a:ext cx="132758" cy="125040"/>
            </a:xfrm>
            <a:custGeom>
              <a:avLst/>
              <a:gdLst>
                <a:gd name="T0" fmla="*/ 11 w 86"/>
                <a:gd name="T1" fmla="*/ 50 h 81"/>
                <a:gd name="T2" fmla="*/ 21 w 86"/>
                <a:gd name="T3" fmla="*/ 68 h 81"/>
                <a:gd name="T4" fmla="*/ 60 w 86"/>
                <a:gd name="T5" fmla="*/ 81 h 81"/>
                <a:gd name="T6" fmla="*/ 86 w 86"/>
                <a:gd name="T7" fmla="*/ 32 h 81"/>
                <a:gd name="T8" fmla="*/ 62 w 86"/>
                <a:gd name="T9" fmla="*/ 16 h 81"/>
                <a:gd name="T10" fmla="*/ 22 w 86"/>
                <a:gd name="T11" fmla="*/ 0 h 81"/>
                <a:gd name="T12" fmla="*/ 0 w 86"/>
                <a:gd name="T13" fmla="*/ 13 h 81"/>
                <a:gd name="T14" fmla="*/ 11 w 86"/>
                <a:gd name="T15" fmla="*/ 5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81">
                  <a:moveTo>
                    <a:pt x="11" y="50"/>
                  </a:moveTo>
                  <a:lnTo>
                    <a:pt x="21" y="68"/>
                  </a:lnTo>
                  <a:lnTo>
                    <a:pt x="60" y="81"/>
                  </a:lnTo>
                  <a:lnTo>
                    <a:pt x="86" y="32"/>
                  </a:lnTo>
                  <a:lnTo>
                    <a:pt x="62" y="16"/>
                  </a:lnTo>
                  <a:lnTo>
                    <a:pt x="22" y="0"/>
                  </a:lnTo>
                  <a:lnTo>
                    <a:pt x="0" y="13"/>
                  </a:lnTo>
                  <a:lnTo>
                    <a:pt x="11" y="50"/>
                  </a:lnTo>
                  <a:close/>
                </a:path>
              </a:pathLst>
            </a:custGeom>
            <a:solidFill>
              <a:srgbClr val="FBBEB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0" name="îşlïḑè">
              <a:extLst>
                <a:ext uri="{FF2B5EF4-FFF2-40B4-BE49-F238E27FC236}">
                  <a16:creationId xmlns:a16="http://schemas.microsoft.com/office/drawing/2014/main" id="{D8CE7434-3F0F-4F23-896D-314A0694321D}"/>
                </a:ext>
              </a:extLst>
            </p:cNvPr>
            <p:cNvSpPr/>
            <p:nvPr/>
          </p:nvSpPr>
          <p:spPr bwMode="auto">
            <a:xfrm>
              <a:off x="5870480" y="6055539"/>
              <a:ext cx="466196" cy="237729"/>
            </a:xfrm>
            <a:custGeom>
              <a:avLst/>
              <a:gdLst>
                <a:gd name="T0" fmla="*/ 6 w 330"/>
                <a:gd name="T1" fmla="*/ 93 h 169"/>
                <a:gd name="T2" fmla="*/ 92 w 330"/>
                <a:gd name="T3" fmla="*/ 61 h 169"/>
                <a:gd name="T4" fmla="*/ 179 w 330"/>
                <a:gd name="T5" fmla="*/ 18 h 169"/>
                <a:gd name="T6" fmla="*/ 270 w 330"/>
                <a:gd name="T7" fmla="*/ 133 h 169"/>
                <a:gd name="T8" fmla="*/ 259 w 330"/>
                <a:gd name="T9" fmla="*/ 153 h 169"/>
                <a:gd name="T10" fmla="*/ 232 w 330"/>
                <a:gd name="T11" fmla="*/ 169 h 169"/>
                <a:gd name="T12" fmla="*/ 0 w 330"/>
                <a:gd name="T13" fmla="*/ 149 h 169"/>
                <a:gd name="T14" fmla="*/ 6 w 330"/>
                <a:gd name="T15" fmla="*/ 93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0" h="169">
                  <a:moveTo>
                    <a:pt x="6" y="93"/>
                  </a:moveTo>
                  <a:cubicBezTo>
                    <a:pt x="6" y="93"/>
                    <a:pt x="67" y="89"/>
                    <a:pt x="92" y="61"/>
                  </a:cubicBezTo>
                  <a:cubicBezTo>
                    <a:pt x="117" y="33"/>
                    <a:pt x="179" y="18"/>
                    <a:pt x="179" y="18"/>
                  </a:cubicBezTo>
                  <a:cubicBezTo>
                    <a:pt x="179" y="18"/>
                    <a:pt x="330" y="0"/>
                    <a:pt x="270" y="133"/>
                  </a:cubicBezTo>
                  <a:cubicBezTo>
                    <a:pt x="270" y="133"/>
                    <a:pt x="266" y="148"/>
                    <a:pt x="259" y="153"/>
                  </a:cubicBezTo>
                  <a:cubicBezTo>
                    <a:pt x="251" y="157"/>
                    <a:pt x="232" y="169"/>
                    <a:pt x="232" y="169"/>
                  </a:cubicBezTo>
                  <a:cubicBezTo>
                    <a:pt x="0" y="149"/>
                    <a:pt x="0" y="149"/>
                    <a:pt x="0" y="149"/>
                  </a:cubicBezTo>
                  <a:cubicBezTo>
                    <a:pt x="6" y="93"/>
                    <a:pt x="6" y="93"/>
                    <a:pt x="6" y="93"/>
                  </a:cubicBezTo>
                </a:path>
              </a:pathLst>
            </a:custGeom>
            <a:solidFill>
              <a:srgbClr val="6561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1" name="ïSliďè">
              <a:extLst>
                <a:ext uri="{FF2B5EF4-FFF2-40B4-BE49-F238E27FC236}">
                  <a16:creationId xmlns:a16="http://schemas.microsoft.com/office/drawing/2014/main" id="{6D6FAD07-3318-464C-A67B-1C54A6CD6F52}"/>
                </a:ext>
              </a:extLst>
            </p:cNvPr>
            <p:cNvSpPr/>
            <p:nvPr/>
          </p:nvSpPr>
          <p:spPr bwMode="auto">
            <a:xfrm>
              <a:off x="5705305" y="6260851"/>
              <a:ext cx="168263" cy="67923"/>
            </a:xfrm>
            <a:custGeom>
              <a:avLst/>
              <a:gdLst>
                <a:gd name="T0" fmla="*/ 36 w 120"/>
                <a:gd name="T1" fmla="*/ 28 h 48"/>
                <a:gd name="T2" fmla="*/ 1 w 120"/>
                <a:gd name="T3" fmla="*/ 35 h 48"/>
                <a:gd name="T4" fmla="*/ 2 w 120"/>
                <a:gd name="T5" fmla="*/ 48 h 48"/>
                <a:gd name="T6" fmla="*/ 6 w 120"/>
                <a:gd name="T7" fmla="*/ 48 h 48"/>
                <a:gd name="T8" fmla="*/ 5 w 120"/>
                <a:gd name="T9" fmla="*/ 37 h 48"/>
                <a:gd name="T10" fmla="*/ 40 w 120"/>
                <a:gd name="T11" fmla="*/ 30 h 48"/>
                <a:gd name="T12" fmla="*/ 40 w 120"/>
                <a:gd name="T13" fmla="*/ 30 h 48"/>
                <a:gd name="T14" fmla="*/ 40 w 120"/>
                <a:gd name="T15" fmla="*/ 29 h 48"/>
                <a:gd name="T16" fmla="*/ 36 w 120"/>
                <a:gd name="T17" fmla="*/ 28 h 48"/>
                <a:gd name="T18" fmla="*/ 119 w 120"/>
                <a:gd name="T19" fmla="*/ 0 h 48"/>
                <a:gd name="T20" fmla="*/ 42 w 120"/>
                <a:gd name="T21" fmla="*/ 30 h 48"/>
                <a:gd name="T22" fmla="*/ 44 w 120"/>
                <a:gd name="T23" fmla="*/ 31 h 48"/>
                <a:gd name="T24" fmla="*/ 45 w 120"/>
                <a:gd name="T25" fmla="*/ 32 h 48"/>
                <a:gd name="T26" fmla="*/ 120 w 120"/>
                <a:gd name="T27" fmla="*/ 3 h 48"/>
                <a:gd name="T28" fmla="*/ 118 w 120"/>
                <a:gd name="T29" fmla="*/ 3 h 48"/>
                <a:gd name="T30" fmla="*/ 119 w 120"/>
                <a:gd name="T3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48">
                  <a:moveTo>
                    <a:pt x="36" y="28"/>
                  </a:moveTo>
                  <a:cubicBezTo>
                    <a:pt x="27" y="28"/>
                    <a:pt x="4" y="34"/>
                    <a:pt x="1" y="35"/>
                  </a:cubicBezTo>
                  <a:cubicBezTo>
                    <a:pt x="0" y="35"/>
                    <a:pt x="1" y="41"/>
                    <a:pt x="2" y="48"/>
                  </a:cubicBezTo>
                  <a:cubicBezTo>
                    <a:pt x="4" y="48"/>
                    <a:pt x="5" y="48"/>
                    <a:pt x="6" y="48"/>
                  </a:cubicBezTo>
                  <a:cubicBezTo>
                    <a:pt x="4" y="42"/>
                    <a:pt x="4" y="37"/>
                    <a:pt x="5" y="37"/>
                  </a:cubicBezTo>
                  <a:cubicBezTo>
                    <a:pt x="8" y="36"/>
                    <a:pt x="30" y="30"/>
                    <a:pt x="40" y="30"/>
                  </a:cubicBezTo>
                  <a:cubicBezTo>
                    <a:pt x="40" y="30"/>
                    <a:pt x="40" y="30"/>
                    <a:pt x="40" y="30"/>
                  </a:cubicBezTo>
                  <a:cubicBezTo>
                    <a:pt x="40" y="30"/>
                    <a:pt x="40" y="30"/>
                    <a:pt x="40" y="29"/>
                  </a:cubicBezTo>
                  <a:cubicBezTo>
                    <a:pt x="40" y="28"/>
                    <a:pt x="39" y="28"/>
                    <a:pt x="36" y="28"/>
                  </a:cubicBezTo>
                  <a:moveTo>
                    <a:pt x="119" y="0"/>
                  </a:moveTo>
                  <a:cubicBezTo>
                    <a:pt x="91" y="12"/>
                    <a:pt x="51" y="28"/>
                    <a:pt x="42" y="30"/>
                  </a:cubicBezTo>
                  <a:cubicBezTo>
                    <a:pt x="43" y="30"/>
                    <a:pt x="44" y="30"/>
                    <a:pt x="44" y="31"/>
                  </a:cubicBezTo>
                  <a:cubicBezTo>
                    <a:pt x="44" y="32"/>
                    <a:pt x="44" y="32"/>
                    <a:pt x="45" y="32"/>
                  </a:cubicBezTo>
                  <a:cubicBezTo>
                    <a:pt x="51" y="32"/>
                    <a:pt x="91" y="15"/>
                    <a:pt x="120" y="3"/>
                  </a:cubicBezTo>
                  <a:cubicBezTo>
                    <a:pt x="118" y="3"/>
                    <a:pt x="118" y="3"/>
                    <a:pt x="118" y="3"/>
                  </a:cubicBezTo>
                  <a:cubicBezTo>
                    <a:pt x="119" y="0"/>
                    <a:pt x="119" y="0"/>
                    <a:pt x="119" y="0"/>
                  </a:cubicBezTo>
                </a:path>
              </a:pathLst>
            </a:custGeom>
            <a:solidFill>
              <a:srgbClr val="524E6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2" name="ïSļîḑé">
              <a:extLst>
                <a:ext uri="{FF2B5EF4-FFF2-40B4-BE49-F238E27FC236}">
                  <a16:creationId xmlns:a16="http://schemas.microsoft.com/office/drawing/2014/main" id="{CBDB6AC6-DEFE-4707-8382-64B01D35DA5D}"/>
                </a:ext>
              </a:extLst>
            </p:cNvPr>
            <p:cNvSpPr/>
            <p:nvPr/>
          </p:nvSpPr>
          <p:spPr bwMode="auto">
            <a:xfrm>
              <a:off x="5708393" y="6328774"/>
              <a:ext cx="18524" cy="47855"/>
            </a:xfrm>
            <a:custGeom>
              <a:avLst/>
              <a:gdLst>
                <a:gd name="T0" fmla="*/ 4 w 14"/>
                <a:gd name="T1" fmla="*/ 0 h 35"/>
                <a:gd name="T2" fmla="*/ 0 w 14"/>
                <a:gd name="T3" fmla="*/ 0 h 35"/>
                <a:gd name="T4" fmla="*/ 1 w 14"/>
                <a:gd name="T5" fmla="*/ 1 h 35"/>
                <a:gd name="T6" fmla="*/ 10 w 14"/>
                <a:gd name="T7" fmla="*/ 35 h 35"/>
                <a:gd name="T8" fmla="*/ 14 w 14"/>
                <a:gd name="T9" fmla="*/ 35 h 35"/>
                <a:gd name="T10" fmla="*/ 4 w 14"/>
                <a:gd name="T11" fmla="*/ 0 h 35"/>
              </a:gdLst>
              <a:ahLst/>
              <a:cxnLst>
                <a:cxn ang="0">
                  <a:pos x="T0" y="T1"/>
                </a:cxn>
                <a:cxn ang="0">
                  <a:pos x="T2" y="T3"/>
                </a:cxn>
                <a:cxn ang="0">
                  <a:pos x="T4" y="T5"/>
                </a:cxn>
                <a:cxn ang="0">
                  <a:pos x="T6" y="T7"/>
                </a:cxn>
                <a:cxn ang="0">
                  <a:pos x="T8" y="T9"/>
                </a:cxn>
                <a:cxn ang="0">
                  <a:pos x="T10" y="T11"/>
                </a:cxn>
              </a:cxnLst>
              <a:rect l="0" t="0" r="r" b="b"/>
              <a:pathLst>
                <a:path w="14" h="35">
                  <a:moveTo>
                    <a:pt x="4" y="0"/>
                  </a:moveTo>
                  <a:cubicBezTo>
                    <a:pt x="3" y="0"/>
                    <a:pt x="2" y="0"/>
                    <a:pt x="0" y="0"/>
                  </a:cubicBezTo>
                  <a:cubicBezTo>
                    <a:pt x="0" y="1"/>
                    <a:pt x="0" y="1"/>
                    <a:pt x="1" y="1"/>
                  </a:cubicBezTo>
                  <a:cubicBezTo>
                    <a:pt x="3" y="11"/>
                    <a:pt x="7" y="25"/>
                    <a:pt x="10" y="35"/>
                  </a:cubicBezTo>
                  <a:cubicBezTo>
                    <a:pt x="12" y="35"/>
                    <a:pt x="13" y="35"/>
                    <a:pt x="14" y="35"/>
                  </a:cubicBezTo>
                  <a:cubicBezTo>
                    <a:pt x="11" y="25"/>
                    <a:pt x="6" y="10"/>
                    <a:pt x="4" y="0"/>
                  </a:cubicBezTo>
                </a:path>
              </a:pathLst>
            </a:custGeom>
            <a:solidFill>
              <a:srgbClr val="E1AB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3" name="ïsḻíďé">
              <a:extLst>
                <a:ext uri="{FF2B5EF4-FFF2-40B4-BE49-F238E27FC236}">
                  <a16:creationId xmlns:a16="http://schemas.microsoft.com/office/drawing/2014/main" id="{B772F056-93AB-44C9-B0AB-6B510A9F3E06}"/>
                </a:ext>
              </a:extLst>
            </p:cNvPr>
            <p:cNvSpPr/>
            <p:nvPr/>
          </p:nvSpPr>
          <p:spPr bwMode="auto">
            <a:xfrm>
              <a:off x="5870480" y="6242327"/>
              <a:ext cx="43223" cy="23156"/>
            </a:xfrm>
            <a:custGeom>
              <a:avLst/>
              <a:gdLst>
                <a:gd name="T0" fmla="*/ 30 w 30"/>
                <a:gd name="T1" fmla="*/ 0 h 16"/>
                <a:gd name="T2" fmla="*/ 1 w 30"/>
                <a:gd name="T3" fmla="*/ 13 h 16"/>
                <a:gd name="T4" fmla="*/ 0 w 30"/>
                <a:gd name="T5" fmla="*/ 16 h 16"/>
                <a:gd name="T6" fmla="*/ 2 w 30"/>
                <a:gd name="T7" fmla="*/ 16 h 16"/>
                <a:gd name="T8" fmla="*/ 30 w 30"/>
                <a:gd name="T9" fmla="*/ 4 h 16"/>
                <a:gd name="T10" fmla="*/ 30 w 30"/>
                <a:gd name="T11" fmla="*/ 0 h 16"/>
              </a:gdLst>
              <a:ahLst/>
              <a:cxnLst>
                <a:cxn ang="0">
                  <a:pos x="T0" y="T1"/>
                </a:cxn>
                <a:cxn ang="0">
                  <a:pos x="T2" y="T3"/>
                </a:cxn>
                <a:cxn ang="0">
                  <a:pos x="T4" y="T5"/>
                </a:cxn>
                <a:cxn ang="0">
                  <a:pos x="T6" y="T7"/>
                </a:cxn>
                <a:cxn ang="0">
                  <a:pos x="T8" y="T9"/>
                </a:cxn>
                <a:cxn ang="0">
                  <a:pos x="T10" y="T11"/>
                </a:cxn>
              </a:cxnLst>
              <a:rect l="0" t="0" r="r" b="b"/>
              <a:pathLst>
                <a:path w="30" h="16">
                  <a:moveTo>
                    <a:pt x="30" y="0"/>
                  </a:moveTo>
                  <a:cubicBezTo>
                    <a:pt x="30" y="0"/>
                    <a:pt x="17" y="6"/>
                    <a:pt x="1" y="13"/>
                  </a:cubicBezTo>
                  <a:cubicBezTo>
                    <a:pt x="0" y="16"/>
                    <a:pt x="0" y="16"/>
                    <a:pt x="0" y="16"/>
                  </a:cubicBezTo>
                  <a:cubicBezTo>
                    <a:pt x="2" y="16"/>
                    <a:pt x="2" y="16"/>
                    <a:pt x="2" y="16"/>
                  </a:cubicBezTo>
                  <a:cubicBezTo>
                    <a:pt x="14" y="11"/>
                    <a:pt x="25" y="6"/>
                    <a:pt x="30" y="4"/>
                  </a:cubicBezTo>
                  <a:cubicBezTo>
                    <a:pt x="30" y="0"/>
                    <a:pt x="30" y="0"/>
                    <a:pt x="30" y="0"/>
                  </a:cubicBezTo>
                </a:path>
              </a:pathLst>
            </a:custGeom>
            <a:solidFill>
              <a:srgbClr val="5B57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4" name="í$lïḑe">
              <a:extLst>
                <a:ext uri="{FF2B5EF4-FFF2-40B4-BE49-F238E27FC236}">
                  <a16:creationId xmlns:a16="http://schemas.microsoft.com/office/drawing/2014/main" id="{06124FFF-B0C9-428C-965D-1547FE552F71}"/>
                </a:ext>
              </a:extLst>
            </p:cNvPr>
            <p:cNvSpPr/>
            <p:nvPr/>
          </p:nvSpPr>
          <p:spPr bwMode="auto">
            <a:xfrm>
              <a:off x="5706849" y="6245414"/>
              <a:ext cx="498614" cy="163632"/>
            </a:xfrm>
            <a:custGeom>
              <a:avLst/>
              <a:gdLst>
                <a:gd name="T0" fmla="*/ 354 w 354"/>
                <a:gd name="T1" fmla="*/ 17 h 117"/>
                <a:gd name="T2" fmla="*/ 349 w 354"/>
                <a:gd name="T3" fmla="*/ 34 h 117"/>
                <a:gd name="T4" fmla="*/ 312 w 354"/>
                <a:gd name="T5" fmla="*/ 63 h 117"/>
                <a:gd name="T6" fmla="*/ 253 w 354"/>
                <a:gd name="T7" fmla="*/ 92 h 117"/>
                <a:gd name="T8" fmla="*/ 91 w 354"/>
                <a:gd name="T9" fmla="*/ 110 h 117"/>
                <a:gd name="T10" fmla="*/ 18 w 354"/>
                <a:gd name="T11" fmla="*/ 105 h 117"/>
                <a:gd name="T12" fmla="*/ 4 w 354"/>
                <a:gd name="T13" fmla="*/ 48 h 117"/>
                <a:gd name="T14" fmla="*/ 43 w 354"/>
                <a:gd name="T15" fmla="*/ 42 h 117"/>
                <a:gd name="T16" fmla="*/ 151 w 354"/>
                <a:gd name="T17" fmla="*/ 0 h 117"/>
                <a:gd name="T18" fmla="*/ 354 w 354"/>
                <a:gd name="T19" fmla="*/ 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4" h="117">
                  <a:moveTo>
                    <a:pt x="354" y="17"/>
                  </a:moveTo>
                  <a:cubicBezTo>
                    <a:pt x="349" y="34"/>
                    <a:pt x="349" y="34"/>
                    <a:pt x="349" y="34"/>
                  </a:cubicBezTo>
                  <a:cubicBezTo>
                    <a:pt x="339" y="46"/>
                    <a:pt x="326" y="55"/>
                    <a:pt x="312" y="63"/>
                  </a:cubicBezTo>
                  <a:cubicBezTo>
                    <a:pt x="291" y="74"/>
                    <a:pt x="253" y="92"/>
                    <a:pt x="253" y="92"/>
                  </a:cubicBezTo>
                  <a:cubicBezTo>
                    <a:pt x="253" y="92"/>
                    <a:pt x="114" y="104"/>
                    <a:pt x="91" y="110"/>
                  </a:cubicBezTo>
                  <a:cubicBezTo>
                    <a:pt x="67" y="117"/>
                    <a:pt x="18" y="105"/>
                    <a:pt x="18" y="105"/>
                  </a:cubicBezTo>
                  <a:cubicBezTo>
                    <a:pt x="18" y="105"/>
                    <a:pt x="0" y="49"/>
                    <a:pt x="4" y="48"/>
                  </a:cubicBezTo>
                  <a:cubicBezTo>
                    <a:pt x="8" y="47"/>
                    <a:pt x="44" y="37"/>
                    <a:pt x="43" y="42"/>
                  </a:cubicBezTo>
                  <a:cubicBezTo>
                    <a:pt x="42" y="48"/>
                    <a:pt x="151" y="0"/>
                    <a:pt x="151" y="0"/>
                  </a:cubicBezTo>
                  <a:cubicBezTo>
                    <a:pt x="354" y="17"/>
                    <a:pt x="354" y="17"/>
                    <a:pt x="354" y="17"/>
                  </a:cubicBezTo>
                </a:path>
              </a:pathLst>
            </a:custGeom>
            <a:solidFill>
              <a:srgbClr val="6561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5" name="iṥ1íḓè">
              <a:extLst>
                <a:ext uri="{FF2B5EF4-FFF2-40B4-BE49-F238E27FC236}">
                  <a16:creationId xmlns:a16="http://schemas.microsoft.com/office/drawing/2014/main" id="{86180D0A-B9DE-49FD-8C0E-505CE1CD393F}"/>
                </a:ext>
              </a:extLst>
            </p:cNvPr>
            <p:cNvSpPr/>
            <p:nvPr/>
          </p:nvSpPr>
          <p:spPr bwMode="auto">
            <a:xfrm>
              <a:off x="5658995" y="6382802"/>
              <a:ext cx="472370" cy="123496"/>
            </a:xfrm>
            <a:custGeom>
              <a:avLst/>
              <a:gdLst>
                <a:gd name="T0" fmla="*/ 0 w 334"/>
                <a:gd name="T1" fmla="*/ 65 h 88"/>
                <a:gd name="T2" fmla="*/ 84 w 334"/>
                <a:gd name="T3" fmla="*/ 76 h 88"/>
                <a:gd name="T4" fmla="*/ 216 w 334"/>
                <a:gd name="T5" fmla="*/ 74 h 88"/>
                <a:gd name="T6" fmla="*/ 313 w 334"/>
                <a:gd name="T7" fmla="*/ 82 h 88"/>
                <a:gd name="T8" fmla="*/ 287 w 334"/>
                <a:gd name="T9" fmla="*/ 8 h 88"/>
                <a:gd name="T10" fmla="*/ 192 w 334"/>
                <a:gd name="T11" fmla="*/ 12 h 88"/>
                <a:gd name="T12" fmla="*/ 121 w 334"/>
                <a:gd name="T13" fmla="*/ 3 h 88"/>
                <a:gd name="T14" fmla="*/ 63 w 334"/>
                <a:gd name="T15" fmla="*/ 3 h 88"/>
                <a:gd name="T16" fmla="*/ 0 w 334"/>
                <a:gd name="T17" fmla="*/ 6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4" h="88">
                  <a:moveTo>
                    <a:pt x="0" y="65"/>
                  </a:moveTo>
                  <a:cubicBezTo>
                    <a:pt x="0" y="65"/>
                    <a:pt x="68" y="70"/>
                    <a:pt x="84" y="76"/>
                  </a:cubicBezTo>
                  <a:cubicBezTo>
                    <a:pt x="100" y="82"/>
                    <a:pt x="216" y="74"/>
                    <a:pt x="216" y="74"/>
                  </a:cubicBezTo>
                  <a:cubicBezTo>
                    <a:pt x="216" y="74"/>
                    <a:pt x="291" y="75"/>
                    <a:pt x="313" y="82"/>
                  </a:cubicBezTo>
                  <a:cubicBezTo>
                    <a:pt x="334" y="88"/>
                    <a:pt x="327" y="16"/>
                    <a:pt x="287" y="8"/>
                  </a:cubicBezTo>
                  <a:cubicBezTo>
                    <a:pt x="248" y="0"/>
                    <a:pt x="192" y="12"/>
                    <a:pt x="192" y="12"/>
                  </a:cubicBezTo>
                  <a:cubicBezTo>
                    <a:pt x="121" y="3"/>
                    <a:pt x="121" y="3"/>
                    <a:pt x="121" y="3"/>
                  </a:cubicBezTo>
                  <a:cubicBezTo>
                    <a:pt x="113" y="2"/>
                    <a:pt x="63" y="3"/>
                    <a:pt x="63" y="3"/>
                  </a:cubicBezTo>
                  <a:cubicBezTo>
                    <a:pt x="0" y="65"/>
                    <a:pt x="0" y="65"/>
                    <a:pt x="0" y="65"/>
                  </a:cubicBezTo>
                </a:path>
              </a:pathLst>
            </a:custGeom>
            <a:solidFill>
              <a:srgbClr val="FBBEB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6" name="ïṣḷiḑê">
              <a:extLst>
                <a:ext uri="{FF2B5EF4-FFF2-40B4-BE49-F238E27FC236}">
                  <a16:creationId xmlns:a16="http://schemas.microsoft.com/office/drawing/2014/main" id="{8F4DA41A-3DDC-44F1-B0F4-6F3C59C08E68}"/>
                </a:ext>
              </a:extLst>
            </p:cNvPr>
            <p:cNvSpPr/>
            <p:nvPr/>
          </p:nvSpPr>
          <p:spPr bwMode="auto">
            <a:xfrm>
              <a:off x="5280789" y="6220715"/>
              <a:ext cx="162088" cy="32418"/>
            </a:xfrm>
            <a:custGeom>
              <a:avLst/>
              <a:gdLst>
                <a:gd name="T0" fmla="*/ 0 w 115"/>
                <a:gd name="T1" fmla="*/ 0 h 23"/>
                <a:gd name="T2" fmla="*/ 115 w 115"/>
                <a:gd name="T3" fmla="*/ 23 h 23"/>
                <a:gd name="T4" fmla="*/ 0 w 115"/>
                <a:gd name="T5" fmla="*/ 0 h 23"/>
              </a:gdLst>
              <a:ahLst/>
              <a:cxnLst>
                <a:cxn ang="0">
                  <a:pos x="T0" y="T1"/>
                </a:cxn>
                <a:cxn ang="0">
                  <a:pos x="T2" y="T3"/>
                </a:cxn>
                <a:cxn ang="0">
                  <a:pos x="T4" y="T5"/>
                </a:cxn>
              </a:cxnLst>
              <a:rect l="0" t="0" r="r" b="b"/>
              <a:pathLst>
                <a:path w="115" h="23">
                  <a:moveTo>
                    <a:pt x="0" y="0"/>
                  </a:moveTo>
                  <a:cubicBezTo>
                    <a:pt x="115" y="23"/>
                    <a:pt x="115" y="23"/>
                    <a:pt x="115" y="23"/>
                  </a:cubicBezTo>
                  <a:cubicBezTo>
                    <a:pt x="91" y="8"/>
                    <a:pt x="0" y="0"/>
                    <a:pt x="0" y="0"/>
                  </a:cubicBezTo>
                </a:path>
              </a:pathLst>
            </a:custGeom>
            <a:solidFill>
              <a:srgbClr val="5B57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7" name="íś1ïḋé">
              <a:extLst>
                <a:ext uri="{FF2B5EF4-FFF2-40B4-BE49-F238E27FC236}">
                  <a16:creationId xmlns:a16="http://schemas.microsoft.com/office/drawing/2014/main" id="{E86D4DD1-73AD-4814-AA77-21BFDEBCE3A3}"/>
                </a:ext>
              </a:extLst>
            </p:cNvPr>
            <p:cNvSpPr/>
            <p:nvPr/>
          </p:nvSpPr>
          <p:spPr bwMode="auto">
            <a:xfrm>
              <a:off x="5935315" y="6137356"/>
              <a:ext cx="138932" cy="61748"/>
            </a:xfrm>
            <a:custGeom>
              <a:avLst/>
              <a:gdLst>
                <a:gd name="T0" fmla="*/ 98 w 98"/>
                <a:gd name="T1" fmla="*/ 0 h 43"/>
                <a:gd name="T2" fmla="*/ 0 w 98"/>
                <a:gd name="T3" fmla="*/ 43 h 43"/>
                <a:gd name="T4" fmla="*/ 98 w 98"/>
                <a:gd name="T5" fmla="*/ 0 h 43"/>
              </a:gdLst>
              <a:ahLst/>
              <a:cxnLst>
                <a:cxn ang="0">
                  <a:pos x="T0" y="T1"/>
                </a:cxn>
                <a:cxn ang="0">
                  <a:pos x="T2" y="T3"/>
                </a:cxn>
                <a:cxn ang="0">
                  <a:pos x="T4" y="T5"/>
                </a:cxn>
              </a:cxnLst>
              <a:rect l="0" t="0" r="r" b="b"/>
              <a:pathLst>
                <a:path w="98" h="43">
                  <a:moveTo>
                    <a:pt x="98" y="0"/>
                  </a:moveTo>
                  <a:cubicBezTo>
                    <a:pt x="98" y="0"/>
                    <a:pt x="28" y="17"/>
                    <a:pt x="0" y="43"/>
                  </a:cubicBezTo>
                  <a:cubicBezTo>
                    <a:pt x="98" y="0"/>
                    <a:pt x="98" y="0"/>
                    <a:pt x="98" y="0"/>
                  </a:cubicBezTo>
                </a:path>
              </a:pathLst>
            </a:custGeom>
            <a:solidFill>
              <a:srgbClr val="5B57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8" name="i$1iḓê">
              <a:extLst>
                <a:ext uri="{FF2B5EF4-FFF2-40B4-BE49-F238E27FC236}">
                  <a16:creationId xmlns:a16="http://schemas.microsoft.com/office/drawing/2014/main" id="{9E3CD148-E163-436D-9872-3DF4316DCC9A}"/>
                </a:ext>
              </a:extLst>
            </p:cNvPr>
            <p:cNvSpPr/>
            <p:nvPr/>
          </p:nvSpPr>
          <p:spPr bwMode="auto">
            <a:xfrm>
              <a:off x="5286964" y="6192929"/>
              <a:ext cx="60205" cy="13894"/>
            </a:xfrm>
            <a:custGeom>
              <a:avLst/>
              <a:gdLst>
                <a:gd name="T0" fmla="*/ 0 w 42"/>
                <a:gd name="T1" fmla="*/ 0 h 10"/>
                <a:gd name="T2" fmla="*/ 39 w 42"/>
                <a:gd name="T3" fmla="*/ 10 h 10"/>
                <a:gd name="T4" fmla="*/ 41 w 42"/>
                <a:gd name="T5" fmla="*/ 9 h 10"/>
                <a:gd name="T6" fmla="*/ 0 w 42"/>
                <a:gd name="T7" fmla="*/ 0 h 10"/>
              </a:gdLst>
              <a:ahLst/>
              <a:cxnLst>
                <a:cxn ang="0">
                  <a:pos x="T0" y="T1"/>
                </a:cxn>
                <a:cxn ang="0">
                  <a:pos x="T2" y="T3"/>
                </a:cxn>
                <a:cxn ang="0">
                  <a:pos x="T4" y="T5"/>
                </a:cxn>
                <a:cxn ang="0">
                  <a:pos x="T6" y="T7"/>
                </a:cxn>
              </a:cxnLst>
              <a:rect l="0" t="0" r="r" b="b"/>
              <a:pathLst>
                <a:path w="42" h="10">
                  <a:moveTo>
                    <a:pt x="0" y="0"/>
                  </a:moveTo>
                  <a:cubicBezTo>
                    <a:pt x="0" y="0"/>
                    <a:pt x="31" y="10"/>
                    <a:pt x="39" y="10"/>
                  </a:cubicBezTo>
                  <a:cubicBezTo>
                    <a:pt x="40" y="10"/>
                    <a:pt x="41" y="10"/>
                    <a:pt x="41" y="9"/>
                  </a:cubicBezTo>
                  <a:cubicBezTo>
                    <a:pt x="42" y="5"/>
                    <a:pt x="2" y="0"/>
                    <a:pt x="0" y="0"/>
                  </a:cubicBezTo>
                </a:path>
              </a:pathLst>
            </a:custGeom>
            <a:solidFill>
              <a:srgbClr val="5B57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9" name="íśḻîḍè">
              <a:extLst>
                <a:ext uri="{FF2B5EF4-FFF2-40B4-BE49-F238E27FC236}">
                  <a16:creationId xmlns:a16="http://schemas.microsoft.com/office/drawing/2014/main" id="{35E4A4E3-6A91-4B59-BBAC-0D84E6866968}"/>
                </a:ext>
              </a:extLst>
            </p:cNvPr>
            <p:cNvSpPr/>
            <p:nvPr/>
          </p:nvSpPr>
          <p:spPr bwMode="auto">
            <a:xfrm>
              <a:off x="5209779" y="6277831"/>
              <a:ext cx="271690" cy="149739"/>
            </a:xfrm>
            <a:custGeom>
              <a:avLst/>
              <a:gdLst>
                <a:gd name="T0" fmla="*/ 177 w 192"/>
                <a:gd name="T1" fmla="*/ 0 h 107"/>
                <a:gd name="T2" fmla="*/ 118 w 192"/>
                <a:gd name="T3" fmla="*/ 1 h 107"/>
                <a:gd name="T4" fmla="*/ 78 w 192"/>
                <a:gd name="T5" fmla="*/ 14 h 107"/>
                <a:gd name="T6" fmla="*/ 0 w 192"/>
                <a:gd name="T7" fmla="*/ 61 h 107"/>
                <a:gd name="T8" fmla="*/ 12 w 192"/>
                <a:gd name="T9" fmla="*/ 74 h 107"/>
                <a:gd name="T10" fmla="*/ 30 w 192"/>
                <a:gd name="T11" fmla="*/ 79 h 107"/>
                <a:gd name="T12" fmla="*/ 49 w 192"/>
                <a:gd name="T13" fmla="*/ 91 h 107"/>
                <a:gd name="T14" fmla="*/ 105 w 192"/>
                <a:gd name="T15" fmla="*/ 107 h 107"/>
                <a:gd name="T16" fmla="*/ 192 w 192"/>
                <a:gd name="T17" fmla="*/ 73 h 107"/>
                <a:gd name="T18" fmla="*/ 180 w 192"/>
                <a:gd name="T19" fmla="*/ 35 h 107"/>
                <a:gd name="T20" fmla="*/ 180 w 192"/>
                <a:gd name="T21" fmla="*/ 31 h 107"/>
                <a:gd name="T22" fmla="*/ 180 w 192"/>
                <a:gd name="T23" fmla="*/ 29 h 107"/>
                <a:gd name="T24" fmla="*/ 180 w 192"/>
                <a:gd name="T25" fmla="*/ 27 h 107"/>
                <a:gd name="T26" fmla="*/ 180 w 192"/>
                <a:gd name="T27" fmla="*/ 23 h 107"/>
                <a:gd name="T28" fmla="*/ 183 w 192"/>
                <a:gd name="T29" fmla="*/ 3 h 107"/>
                <a:gd name="T30" fmla="*/ 177 w 192"/>
                <a:gd name="T3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2" h="107">
                  <a:moveTo>
                    <a:pt x="177" y="0"/>
                  </a:moveTo>
                  <a:cubicBezTo>
                    <a:pt x="118" y="1"/>
                    <a:pt x="118" y="1"/>
                    <a:pt x="118" y="1"/>
                  </a:cubicBezTo>
                  <a:cubicBezTo>
                    <a:pt x="78" y="14"/>
                    <a:pt x="78" y="14"/>
                    <a:pt x="78" y="14"/>
                  </a:cubicBezTo>
                  <a:cubicBezTo>
                    <a:pt x="49" y="34"/>
                    <a:pt x="14" y="57"/>
                    <a:pt x="0" y="61"/>
                  </a:cubicBezTo>
                  <a:cubicBezTo>
                    <a:pt x="3" y="64"/>
                    <a:pt x="10" y="70"/>
                    <a:pt x="12" y="74"/>
                  </a:cubicBezTo>
                  <a:cubicBezTo>
                    <a:pt x="15" y="78"/>
                    <a:pt x="30" y="79"/>
                    <a:pt x="30" y="79"/>
                  </a:cubicBezTo>
                  <a:cubicBezTo>
                    <a:pt x="30" y="79"/>
                    <a:pt x="45" y="87"/>
                    <a:pt x="49" y="91"/>
                  </a:cubicBezTo>
                  <a:cubicBezTo>
                    <a:pt x="52" y="94"/>
                    <a:pt x="76" y="101"/>
                    <a:pt x="105" y="107"/>
                  </a:cubicBezTo>
                  <a:cubicBezTo>
                    <a:pt x="117" y="102"/>
                    <a:pt x="154" y="87"/>
                    <a:pt x="192" y="73"/>
                  </a:cubicBezTo>
                  <a:cubicBezTo>
                    <a:pt x="184" y="62"/>
                    <a:pt x="180" y="49"/>
                    <a:pt x="180" y="35"/>
                  </a:cubicBezTo>
                  <a:cubicBezTo>
                    <a:pt x="180" y="31"/>
                    <a:pt x="180" y="31"/>
                    <a:pt x="180" y="31"/>
                  </a:cubicBezTo>
                  <a:cubicBezTo>
                    <a:pt x="180" y="30"/>
                    <a:pt x="180" y="29"/>
                    <a:pt x="180" y="29"/>
                  </a:cubicBezTo>
                  <a:cubicBezTo>
                    <a:pt x="180" y="28"/>
                    <a:pt x="180" y="28"/>
                    <a:pt x="180" y="27"/>
                  </a:cubicBezTo>
                  <a:cubicBezTo>
                    <a:pt x="180" y="23"/>
                    <a:pt x="180" y="23"/>
                    <a:pt x="180" y="23"/>
                  </a:cubicBezTo>
                  <a:cubicBezTo>
                    <a:pt x="180" y="16"/>
                    <a:pt x="181" y="9"/>
                    <a:pt x="183" y="3"/>
                  </a:cubicBezTo>
                  <a:cubicBezTo>
                    <a:pt x="177" y="0"/>
                    <a:pt x="177" y="0"/>
                    <a:pt x="177"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0" name="iṧļiḋè">
              <a:extLst>
                <a:ext uri="{FF2B5EF4-FFF2-40B4-BE49-F238E27FC236}">
                  <a16:creationId xmlns:a16="http://schemas.microsoft.com/office/drawing/2014/main" id="{44FB1E85-0AF8-40E2-88AA-148CFCF26B33}"/>
                </a:ext>
              </a:extLst>
            </p:cNvPr>
            <p:cNvSpPr/>
            <p:nvPr/>
          </p:nvSpPr>
          <p:spPr bwMode="auto">
            <a:xfrm>
              <a:off x="5198974" y="6277831"/>
              <a:ext cx="268603" cy="84904"/>
            </a:xfrm>
            <a:custGeom>
              <a:avLst/>
              <a:gdLst>
                <a:gd name="T0" fmla="*/ 86 w 191"/>
                <a:gd name="T1" fmla="*/ 14 h 61"/>
                <a:gd name="T2" fmla="*/ 0 w 191"/>
                <a:gd name="T3" fmla="*/ 40 h 61"/>
                <a:gd name="T4" fmla="*/ 6 w 191"/>
                <a:gd name="T5" fmla="*/ 60 h 61"/>
                <a:gd name="T6" fmla="*/ 8 w 191"/>
                <a:gd name="T7" fmla="*/ 61 h 61"/>
                <a:gd name="T8" fmla="*/ 86 w 191"/>
                <a:gd name="T9" fmla="*/ 14 h 61"/>
                <a:gd name="T10" fmla="*/ 185 w 191"/>
                <a:gd name="T11" fmla="*/ 0 h 61"/>
                <a:gd name="T12" fmla="*/ 185 w 191"/>
                <a:gd name="T13" fmla="*/ 0 h 61"/>
                <a:gd name="T14" fmla="*/ 191 w 191"/>
                <a:gd name="T15" fmla="*/ 3 h 61"/>
                <a:gd name="T16" fmla="*/ 191 w 191"/>
                <a:gd name="T17" fmla="*/ 2 h 61"/>
                <a:gd name="T18" fmla="*/ 185 w 191"/>
                <a:gd name="T1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1" h="61">
                  <a:moveTo>
                    <a:pt x="86" y="14"/>
                  </a:moveTo>
                  <a:cubicBezTo>
                    <a:pt x="0" y="40"/>
                    <a:pt x="0" y="40"/>
                    <a:pt x="0" y="40"/>
                  </a:cubicBezTo>
                  <a:cubicBezTo>
                    <a:pt x="6" y="60"/>
                    <a:pt x="6" y="60"/>
                    <a:pt x="6" y="60"/>
                  </a:cubicBezTo>
                  <a:cubicBezTo>
                    <a:pt x="6" y="60"/>
                    <a:pt x="6" y="61"/>
                    <a:pt x="8" y="61"/>
                  </a:cubicBezTo>
                  <a:cubicBezTo>
                    <a:pt x="22" y="57"/>
                    <a:pt x="57" y="34"/>
                    <a:pt x="86" y="14"/>
                  </a:cubicBezTo>
                  <a:moveTo>
                    <a:pt x="185" y="0"/>
                  </a:moveTo>
                  <a:cubicBezTo>
                    <a:pt x="185" y="0"/>
                    <a:pt x="185" y="0"/>
                    <a:pt x="185" y="0"/>
                  </a:cubicBezTo>
                  <a:cubicBezTo>
                    <a:pt x="191" y="3"/>
                    <a:pt x="191" y="3"/>
                    <a:pt x="191" y="3"/>
                  </a:cubicBezTo>
                  <a:cubicBezTo>
                    <a:pt x="191" y="2"/>
                    <a:pt x="191" y="2"/>
                    <a:pt x="191" y="2"/>
                  </a:cubicBezTo>
                  <a:cubicBezTo>
                    <a:pt x="187" y="1"/>
                    <a:pt x="185" y="0"/>
                    <a:pt x="185" y="0"/>
                  </a:cubicBezTo>
                </a:path>
              </a:pathLst>
            </a:custGeom>
            <a:solidFill>
              <a:srgbClr val="5B57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1" name="iṩlíďe">
              <a:extLst>
                <a:ext uri="{FF2B5EF4-FFF2-40B4-BE49-F238E27FC236}">
                  <a16:creationId xmlns:a16="http://schemas.microsoft.com/office/drawing/2014/main" id="{4E05809D-989E-4C85-96FB-F87979DF0667}"/>
                </a:ext>
              </a:extLst>
            </p:cNvPr>
            <p:cNvSpPr/>
            <p:nvPr/>
          </p:nvSpPr>
          <p:spPr bwMode="auto">
            <a:xfrm>
              <a:off x="5464489" y="6280919"/>
              <a:ext cx="18524" cy="98796"/>
            </a:xfrm>
            <a:custGeom>
              <a:avLst/>
              <a:gdLst>
                <a:gd name="T0" fmla="*/ 0 w 14"/>
                <a:gd name="T1" fmla="*/ 29 h 71"/>
                <a:gd name="T2" fmla="*/ 0 w 14"/>
                <a:gd name="T3" fmla="*/ 33 h 71"/>
                <a:gd name="T4" fmla="*/ 12 w 14"/>
                <a:gd name="T5" fmla="*/ 71 h 71"/>
                <a:gd name="T6" fmla="*/ 14 w 14"/>
                <a:gd name="T7" fmla="*/ 70 h 71"/>
                <a:gd name="T8" fmla="*/ 0 w 14"/>
                <a:gd name="T9" fmla="*/ 29 h 71"/>
                <a:gd name="T10" fmla="*/ 3 w 14"/>
                <a:gd name="T11" fmla="*/ 0 h 71"/>
                <a:gd name="T12" fmla="*/ 3 w 14"/>
                <a:gd name="T13" fmla="*/ 1 h 71"/>
                <a:gd name="T14" fmla="*/ 0 w 14"/>
                <a:gd name="T15" fmla="*/ 21 h 71"/>
                <a:gd name="T16" fmla="*/ 0 w 14"/>
                <a:gd name="T17" fmla="*/ 25 h 71"/>
                <a:gd name="T18" fmla="*/ 4 w 14"/>
                <a:gd name="T19" fmla="*/ 1 h 71"/>
                <a:gd name="T20" fmla="*/ 3 w 14"/>
                <a:gd name="T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71">
                  <a:moveTo>
                    <a:pt x="0" y="29"/>
                  </a:moveTo>
                  <a:cubicBezTo>
                    <a:pt x="0" y="33"/>
                    <a:pt x="0" y="33"/>
                    <a:pt x="0" y="33"/>
                  </a:cubicBezTo>
                  <a:cubicBezTo>
                    <a:pt x="0" y="47"/>
                    <a:pt x="4" y="60"/>
                    <a:pt x="12" y="71"/>
                  </a:cubicBezTo>
                  <a:cubicBezTo>
                    <a:pt x="12" y="71"/>
                    <a:pt x="13" y="70"/>
                    <a:pt x="14" y="70"/>
                  </a:cubicBezTo>
                  <a:cubicBezTo>
                    <a:pt x="5" y="58"/>
                    <a:pt x="0" y="44"/>
                    <a:pt x="0" y="29"/>
                  </a:cubicBezTo>
                  <a:moveTo>
                    <a:pt x="3" y="0"/>
                  </a:moveTo>
                  <a:cubicBezTo>
                    <a:pt x="3" y="0"/>
                    <a:pt x="3" y="0"/>
                    <a:pt x="3" y="1"/>
                  </a:cubicBezTo>
                  <a:cubicBezTo>
                    <a:pt x="1" y="7"/>
                    <a:pt x="0" y="14"/>
                    <a:pt x="0" y="21"/>
                  </a:cubicBezTo>
                  <a:cubicBezTo>
                    <a:pt x="0" y="25"/>
                    <a:pt x="0" y="25"/>
                    <a:pt x="0" y="25"/>
                  </a:cubicBezTo>
                  <a:cubicBezTo>
                    <a:pt x="0" y="17"/>
                    <a:pt x="1" y="8"/>
                    <a:pt x="4" y="1"/>
                  </a:cubicBezTo>
                  <a:cubicBezTo>
                    <a:pt x="4" y="0"/>
                    <a:pt x="3" y="0"/>
                    <a:pt x="3" y="0"/>
                  </a:cubicBezTo>
                </a:path>
              </a:pathLst>
            </a:custGeom>
            <a:solidFill>
              <a:srgbClr val="5B57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2" name="ïṧļiďé">
              <a:extLst>
                <a:ext uri="{FF2B5EF4-FFF2-40B4-BE49-F238E27FC236}">
                  <a16:creationId xmlns:a16="http://schemas.microsoft.com/office/drawing/2014/main" id="{CB50E89B-EF11-4830-9F8B-8B1D66DC80EF}"/>
                </a:ext>
              </a:extLst>
            </p:cNvPr>
            <p:cNvSpPr/>
            <p:nvPr/>
          </p:nvSpPr>
          <p:spPr bwMode="auto">
            <a:xfrm>
              <a:off x="5464489" y="6314880"/>
              <a:ext cx="0" cy="6175"/>
            </a:xfrm>
            <a:custGeom>
              <a:avLst/>
              <a:gdLst>
                <a:gd name="T0" fmla="*/ 0 h 4"/>
                <a:gd name="T1" fmla="*/ 2 h 4"/>
                <a:gd name="T2" fmla="*/ 4 h 4"/>
                <a:gd name="T3" fmla="*/ 0 h 4"/>
              </a:gdLst>
              <a:ahLst/>
              <a:cxnLst>
                <a:cxn ang="0">
                  <a:pos x="0" y="T0"/>
                </a:cxn>
                <a:cxn ang="0">
                  <a:pos x="0" y="T1"/>
                </a:cxn>
                <a:cxn ang="0">
                  <a:pos x="0" y="T2"/>
                </a:cxn>
                <a:cxn ang="0">
                  <a:pos x="0" y="T3"/>
                </a:cxn>
              </a:cxnLst>
              <a:rect l="0" t="0" r="r" b="b"/>
              <a:pathLst>
                <a:path h="4">
                  <a:moveTo>
                    <a:pt x="0" y="0"/>
                  </a:moveTo>
                  <a:cubicBezTo>
                    <a:pt x="0" y="1"/>
                    <a:pt x="0" y="1"/>
                    <a:pt x="0" y="2"/>
                  </a:cubicBezTo>
                  <a:cubicBezTo>
                    <a:pt x="0" y="2"/>
                    <a:pt x="0" y="3"/>
                    <a:pt x="0" y="4"/>
                  </a:cubicBezTo>
                  <a:cubicBezTo>
                    <a:pt x="0" y="0"/>
                    <a:pt x="0" y="0"/>
                    <a:pt x="0" y="0"/>
                  </a:cubicBezTo>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3" name="îś1îḓè">
              <a:extLst>
                <a:ext uri="{FF2B5EF4-FFF2-40B4-BE49-F238E27FC236}">
                  <a16:creationId xmlns:a16="http://schemas.microsoft.com/office/drawing/2014/main" id="{1A32B20B-3AF6-4BEB-941E-15EC3BC43BD5}"/>
                </a:ext>
              </a:extLst>
            </p:cNvPr>
            <p:cNvSpPr/>
            <p:nvPr/>
          </p:nvSpPr>
          <p:spPr bwMode="auto">
            <a:xfrm>
              <a:off x="5464489" y="6280919"/>
              <a:ext cx="140477" cy="97253"/>
            </a:xfrm>
            <a:custGeom>
              <a:avLst/>
              <a:gdLst>
                <a:gd name="T0" fmla="*/ 4 w 100"/>
                <a:gd name="T1" fmla="*/ 0 h 69"/>
                <a:gd name="T2" fmla="*/ 0 w 100"/>
                <a:gd name="T3" fmla="*/ 24 h 69"/>
                <a:gd name="T4" fmla="*/ 0 w 100"/>
                <a:gd name="T5" fmla="*/ 28 h 69"/>
                <a:gd name="T6" fmla="*/ 14 w 100"/>
                <a:gd name="T7" fmla="*/ 69 h 69"/>
                <a:gd name="T8" fmla="*/ 100 w 100"/>
                <a:gd name="T9" fmla="*/ 42 h 69"/>
                <a:gd name="T10" fmla="*/ 100 w 100"/>
                <a:gd name="T11" fmla="*/ 41 h 69"/>
                <a:gd name="T12" fmla="*/ 4 w 100"/>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100" h="69">
                  <a:moveTo>
                    <a:pt x="4" y="0"/>
                  </a:moveTo>
                  <a:cubicBezTo>
                    <a:pt x="1" y="7"/>
                    <a:pt x="0" y="16"/>
                    <a:pt x="0" y="24"/>
                  </a:cubicBezTo>
                  <a:cubicBezTo>
                    <a:pt x="0" y="28"/>
                    <a:pt x="0" y="28"/>
                    <a:pt x="0" y="28"/>
                  </a:cubicBezTo>
                  <a:cubicBezTo>
                    <a:pt x="0" y="43"/>
                    <a:pt x="5" y="57"/>
                    <a:pt x="14" y="69"/>
                  </a:cubicBezTo>
                  <a:cubicBezTo>
                    <a:pt x="47" y="57"/>
                    <a:pt x="80" y="46"/>
                    <a:pt x="100" y="42"/>
                  </a:cubicBezTo>
                  <a:cubicBezTo>
                    <a:pt x="100" y="42"/>
                    <a:pt x="100" y="41"/>
                    <a:pt x="100" y="41"/>
                  </a:cubicBezTo>
                  <a:cubicBezTo>
                    <a:pt x="97" y="34"/>
                    <a:pt x="27" y="8"/>
                    <a:pt x="4" y="0"/>
                  </a:cubicBezTo>
                </a:path>
              </a:pathLst>
            </a:custGeom>
            <a:solidFill>
              <a:srgbClr val="524E6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4" name="išḷidé">
              <a:extLst>
                <a:ext uri="{FF2B5EF4-FFF2-40B4-BE49-F238E27FC236}">
                  <a16:creationId xmlns:a16="http://schemas.microsoft.com/office/drawing/2014/main" id="{43F401B6-A6FC-442C-96E9-D2CF103CC5EE}"/>
                </a:ext>
              </a:extLst>
            </p:cNvPr>
            <p:cNvSpPr/>
            <p:nvPr/>
          </p:nvSpPr>
          <p:spPr bwMode="auto">
            <a:xfrm>
              <a:off x="5571004" y="6419851"/>
              <a:ext cx="145107" cy="71010"/>
            </a:xfrm>
            <a:custGeom>
              <a:avLst/>
              <a:gdLst>
                <a:gd name="T0" fmla="*/ 103 w 103"/>
                <a:gd name="T1" fmla="*/ 0 h 51"/>
                <a:gd name="T2" fmla="*/ 82 w 103"/>
                <a:gd name="T3" fmla="*/ 0 h 51"/>
                <a:gd name="T4" fmla="*/ 49 w 103"/>
                <a:gd name="T5" fmla="*/ 24 h 51"/>
                <a:gd name="T6" fmla="*/ 0 w 103"/>
                <a:gd name="T7" fmla="*/ 29 h 51"/>
                <a:gd name="T8" fmla="*/ 9 w 103"/>
                <a:gd name="T9" fmla="*/ 31 h 51"/>
                <a:gd name="T10" fmla="*/ 42 w 103"/>
                <a:gd name="T11" fmla="*/ 38 h 51"/>
                <a:gd name="T12" fmla="*/ 82 w 103"/>
                <a:gd name="T13" fmla="*/ 51 h 51"/>
                <a:gd name="T14" fmla="*/ 87 w 103"/>
                <a:gd name="T15" fmla="*/ 50 h 51"/>
                <a:gd name="T16" fmla="*/ 97 w 103"/>
                <a:gd name="T17" fmla="*/ 42 h 51"/>
                <a:gd name="T18" fmla="*/ 63 w 103"/>
                <a:gd name="T19" fmla="*/ 39 h 51"/>
                <a:gd name="T20" fmla="*/ 103 w 103"/>
                <a:gd name="T2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 h="51">
                  <a:moveTo>
                    <a:pt x="103" y="0"/>
                  </a:moveTo>
                  <a:cubicBezTo>
                    <a:pt x="82" y="0"/>
                    <a:pt x="82" y="0"/>
                    <a:pt x="82" y="0"/>
                  </a:cubicBezTo>
                  <a:cubicBezTo>
                    <a:pt x="49" y="24"/>
                    <a:pt x="49" y="24"/>
                    <a:pt x="49" y="24"/>
                  </a:cubicBezTo>
                  <a:cubicBezTo>
                    <a:pt x="49" y="24"/>
                    <a:pt x="26" y="27"/>
                    <a:pt x="0" y="29"/>
                  </a:cubicBezTo>
                  <a:cubicBezTo>
                    <a:pt x="4" y="30"/>
                    <a:pt x="7" y="30"/>
                    <a:pt x="9" y="31"/>
                  </a:cubicBezTo>
                  <a:cubicBezTo>
                    <a:pt x="20" y="35"/>
                    <a:pt x="31" y="37"/>
                    <a:pt x="42" y="38"/>
                  </a:cubicBezTo>
                  <a:cubicBezTo>
                    <a:pt x="42" y="38"/>
                    <a:pt x="66" y="51"/>
                    <a:pt x="82" y="51"/>
                  </a:cubicBezTo>
                  <a:cubicBezTo>
                    <a:pt x="84" y="51"/>
                    <a:pt x="86" y="50"/>
                    <a:pt x="87" y="50"/>
                  </a:cubicBezTo>
                  <a:cubicBezTo>
                    <a:pt x="90" y="49"/>
                    <a:pt x="93" y="46"/>
                    <a:pt x="97" y="42"/>
                  </a:cubicBezTo>
                  <a:cubicBezTo>
                    <a:pt x="78" y="40"/>
                    <a:pt x="63" y="39"/>
                    <a:pt x="63" y="39"/>
                  </a:cubicBezTo>
                  <a:cubicBezTo>
                    <a:pt x="103" y="0"/>
                    <a:pt x="103" y="0"/>
                    <a:pt x="103"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5" name="ís1íďé">
              <a:extLst>
                <a:ext uri="{FF2B5EF4-FFF2-40B4-BE49-F238E27FC236}">
                  <a16:creationId xmlns:a16="http://schemas.microsoft.com/office/drawing/2014/main" id="{193CED65-60FA-42C8-9F48-7B7F7FBDF895}"/>
                </a:ext>
              </a:extLst>
            </p:cNvPr>
            <p:cNvSpPr/>
            <p:nvPr/>
          </p:nvSpPr>
          <p:spPr bwMode="auto">
            <a:xfrm>
              <a:off x="5686781" y="6419851"/>
              <a:ext cx="29331" cy="1544"/>
            </a:xfrm>
            <a:prstGeom prst="rect">
              <a:avLst/>
            </a:prstGeom>
            <a:solidFill>
              <a:srgbClr val="5B577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96" name="íṡ1îḓê">
              <a:extLst>
                <a:ext uri="{FF2B5EF4-FFF2-40B4-BE49-F238E27FC236}">
                  <a16:creationId xmlns:a16="http://schemas.microsoft.com/office/drawing/2014/main" id="{0262C16E-CA0A-4289-9E7D-61AD5157E20D}"/>
                </a:ext>
              </a:extLst>
            </p:cNvPr>
            <p:cNvSpPr/>
            <p:nvPr/>
          </p:nvSpPr>
          <p:spPr bwMode="auto">
            <a:xfrm>
              <a:off x="5686781" y="6419851"/>
              <a:ext cx="29331" cy="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97" name="íşliḍe">
              <a:extLst>
                <a:ext uri="{FF2B5EF4-FFF2-40B4-BE49-F238E27FC236}">
                  <a16:creationId xmlns:a16="http://schemas.microsoft.com/office/drawing/2014/main" id="{6EEDB0C5-93A7-4A29-AA0C-80F26384C0B4}"/>
                </a:ext>
              </a:extLst>
            </p:cNvPr>
            <p:cNvSpPr/>
            <p:nvPr/>
          </p:nvSpPr>
          <p:spPr bwMode="auto">
            <a:xfrm>
              <a:off x="5686781" y="6390521"/>
              <a:ext cx="54030" cy="29331"/>
            </a:xfrm>
            <a:custGeom>
              <a:avLst/>
              <a:gdLst>
                <a:gd name="T0" fmla="*/ 29 w 39"/>
                <a:gd name="T1" fmla="*/ 0 h 21"/>
                <a:gd name="T2" fmla="*/ 29 w 39"/>
                <a:gd name="T3" fmla="*/ 0 h 21"/>
                <a:gd name="T4" fmla="*/ 0 w 39"/>
                <a:gd name="T5" fmla="*/ 21 h 21"/>
                <a:gd name="T6" fmla="*/ 21 w 39"/>
                <a:gd name="T7" fmla="*/ 21 h 21"/>
                <a:gd name="T8" fmla="*/ 39 w 39"/>
                <a:gd name="T9" fmla="*/ 3 h 21"/>
                <a:gd name="T10" fmla="*/ 32 w 39"/>
                <a:gd name="T11" fmla="*/ 2 h 21"/>
                <a:gd name="T12" fmla="*/ 32 w 39"/>
                <a:gd name="T13" fmla="*/ 0 h 21"/>
                <a:gd name="T14" fmla="*/ 29 w 39"/>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1">
                  <a:moveTo>
                    <a:pt x="29" y="0"/>
                  </a:moveTo>
                  <a:cubicBezTo>
                    <a:pt x="29" y="0"/>
                    <a:pt x="29" y="0"/>
                    <a:pt x="29" y="0"/>
                  </a:cubicBezTo>
                  <a:cubicBezTo>
                    <a:pt x="0" y="21"/>
                    <a:pt x="0" y="21"/>
                    <a:pt x="0" y="21"/>
                  </a:cubicBezTo>
                  <a:cubicBezTo>
                    <a:pt x="21" y="21"/>
                    <a:pt x="21" y="21"/>
                    <a:pt x="21" y="21"/>
                  </a:cubicBezTo>
                  <a:cubicBezTo>
                    <a:pt x="39" y="3"/>
                    <a:pt x="39" y="3"/>
                    <a:pt x="39" y="3"/>
                  </a:cubicBezTo>
                  <a:cubicBezTo>
                    <a:pt x="35" y="2"/>
                    <a:pt x="32" y="2"/>
                    <a:pt x="32" y="2"/>
                  </a:cubicBezTo>
                  <a:cubicBezTo>
                    <a:pt x="32" y="2"/>
                    <a:pt x="32" y="1"/>
                    <a:pt x="32" y="0"/>
                  </a:cubicBezTo>
                  <a:cubicBezTo>
                    <a:pt x="30" y="0"/>
                    <a:pt x="29" y="0"/>
                    <a:pt x="29" y="0"/>
                  </a:cubicBezTo>
                </a:path>
              </a:pathLst>
            </a:custGeom>
            <a:solidFill>
              <a:srgbClr val="524E6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8" name="iṡlíde">
              <a:extLst>
                <a:ext uri="{FF2B5EF4-FFF2-40B4-BE49-F238E27FC236}">
                  <a16:creationId xmlns:a16="http://schemas.microsoft.com/office/drawing/2014/main" id="{4C919685-46D7-459B-A196-B639FEB70E49}"/>
                </a:ext>
              </a:extLst>
            </p:cNvPr>
            <p:cNvSpPr/>
            <p:nvPr/>
          </p:nvSpPr>
          <p:spPr bwMode="auto">
            <a:xfrm>
              <a:off x="5357974" y="6341123"/>
              <a:ext cx="368943" cy="118865"/>
            </a:xfrm>
            <a:custGeom>
              <a:avLst/>
              <a:gdLst>
                <a:gd name="T0" fmla="*/ 175 w 262"/>
                <a:gd name="T1" fmla="*/ 0 h 85"/>
                <a:gd name="T2" fmla="*/ 89 w 262"/>
                <a:gd name="T3" fmla="*/ 27 h 85"/>
                <a:gd name="T4" fmla="*/ 87 w 262"/>
                <a:gd name="T5" fmla="*/ 28 h 85"/>
                <a:gd name="T6" fmla="*/ 0 w 262"/>
                <a:gd name="T7" fmla="*/ 62 h 85"/>
                <a:gd name="T8" fmla="*/ 30 w 262"/>
                <a:gd name="T9" fmla="*/ 67 h 85"/>
                <a:gd name="T10" fmla="*/ 151 w 262"/>
                <a:gd name="T11" fmla="*/ 85 h 85"/>
                <a:gd name="T12" fmla="*/ 200 w 262"/>
                <a:gd name="T13" fmla="*/ 80 h 85"/>
                <a:gd name="T14" fmla="*/ 233 w 262"/>
                <a:gd name="T15" fmla="*/ 56 h 85"/>
                <a:gd name="T16" fmla="*/ 233 w 262"/>
                <a:gd name="T17" fmla="*/ 56 h 85"/>
                <a:gd name="T18" fmla="*/ 262 w 262"/>
                <a:gd name="T19" fmla="*/ 35 h 85"/>
                <a:gd name="T20" fmla="*/ 261 w 262"/>
                <a:gd name="T21" fmla="*/ 35 h 85"/>
                <a:gd name="T22" fmla="*/ 258 w 262"/>
                <a:gd name="T23" fmla="*/ 26 h 85"/>
                <a:gd name="T24" fmla="*/ 175 w 262"/>
                <a:gd name="T2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2" h="85">
                  <a:moveTo>
                    <a:pt x="175" y="0"/>
                  </a:moveTo>
                  <a:cubicBezTo>
                    <a:pt x="155" y="4"/>
                    <a:pt x="122" y="15"/>
                    <a:pt x="89" y="27"/>
                  </a:cubicBezTo>
                  <a:cubicBezTo>
                    <a:pt x="88" y="27"/>
                    <a:pt x="87" y="28"/>
                    <a:pt x="87" y="28"/>
                  </a:cubicBezTo>
                  <a:cubicBezTo>
                    <a:pt x="49" y="42"/>
                    <a:pt x="12" y="57"/>
                    <a:pt x="0" y="62"/>
                  </a:cubicBezTo>
                  <a:cubicBezTo>
                    <a:pt x="10" y="64"/>
                    <a:pt x="20" y="66"/>
                    <a:pt x="30" y="67"/>
                  </a:cubicBezTo>
                  <a:cubicBezTo>
                    <a:pt x="65" y="72"/>
                    <a:pt x="126" y="80"/>
                    <a:pt x="151" y="85"/>
                  </a:cubicBezTo>
                  <a:cubicBezTo>
                    <a:pt x="177" y="83"/>
                    <a:pt x="200" y="80"/>
                    <a:pt x="200" y="80"/>
                  </a:cubicBezTo>
                  <a:cubicBezTo>
                    <a:pt x="233" y="56"/>
                    <a:pt x="233" y="56"/>
                    <a:pt x="233" y="56"/>
                  </a:cubicBezTo>
                  <a:cubicBezTo>
                    <a:pt x="233" y="56"/>
                    <a:pt x="233" y="56"/>
                    <a:pt x="233" y="56"/>
                  </a:cubicBezTo>
                  <a:cubicBezTo>
                    <a:pt x="262" y="35"/>
                    <a:pt x="262" y="35"/>
                    <a:pt x="262" y="35"/>
                  </a:cubicBezTo>
                  <a:cubicBezTo>
                    <a:pt x="261" y="35"/>
                    <a:pt x="261" y="35"/>
                    <a:pt x="261" y="35"/>
                  </a:cubicBezTo>
                  <a:cubicBezTo>
                    <a:pt x="261" y="35"/>
                    <a:pt x="260" y="31"/>
                    <a:pt x="258" y="26"/>
                  </a:cubicBezTo>
                  <a:cubicBezTo>
                    <a:pt x="229" y="18"/>
                    <a:pt x="181" y="6"/>
                    <a:pt x="175" y="0"/>
                  </a:cubicBezTo>
                </a:path>
              </a:pathLst>
            </a:custGeom>
            <a:solidFill>
              <a:srgbClr val="E1AB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9" name="iṡ1iďè">
              <a:extLst>
                <a:ext uri="{FF2B5EF4-FFF2-40B4-BE49-F238E27FC236}">
                  <a16:creationId xmlns:a16="http://schemas.microsoft.com/office/drawing/2014/main" id="{3562EC73-AD7E-495E-A00C-5C9AD2801CF5}"/>
                </a:ext>
              </a:extLst>
            </p:cNvPr>
            <p:cNvSpPr/>
            <p:nvPr/>
          </p:nvSpPr>
          <p:spPr bwMode="auto">
            <a:xfrm>
              <a:off x="5726917" y="6387434"/>
              <a:ext cx="4632" cy="3087"/>
            </a:xfrm>
            <a:custGeom>
              <a:avLst/>
              <a:gdLst>
                <a:gd name="T0" fmla="*/ 2 w 3"/>
                <a:gd name="T1" fmla="*/ 0 h 2"/>
                <a:gd name="T2" fmla="*/ 0 w 3"/>
                <a:gd name="T3" fmla="*/ 2 h 2"/>
                <a:gd name="T4" fmla="*/ 0 w 3"/>
                <a:gd name="T5" fmla="*/ 2 h 2"/>
                <a:gd name="T6" fmla="*/ 3 w 3"/>
                <a:gd name="T7" fmla="*/ 2 h 2"/>
                <a:gd name="T8" fmla="*/ 2 w 3"/>
                <a:gd name="T9" fmla="*/ 0 h 2"/>
              </a:gdLst>
              <a:ahLst/>
              <a:cxnLst>
                <a:cxn ang="0">
                  <a:pos x="T0" y="T1"/>
                </a:cxn>
                <a:cxn ang="0">
                  <a:pos x="T2" y="T3"/>
                </a:cxn>
                <a:cxn ang="0">
                  <a:pos x="T4" y="T5"/>
                </a:cxn>
                <a:cxn ang="0">
                  <a:pos x="T6" y="T7"/>
                </a:cxn>
                <a:cxn ang="0">
                  <a:pos x="T8" y="T9"/>
                </a:cxn>
              </a:cxnLst>
              <a:rect l="0" t="0" r="r" b="b"/>
              <a:pathLst>
                <a:path w="3" h="2">
                  <a:moveTo>
                    <a:pt x="2" y="0"/>
                  </a:moveTo>
                  <a:cubicBezTo>
                    <a:pt x="0" y="2"/>
                    <a:pt x="0" y="2"/>
                    <a:pt x="0" y="2"/>
                  </a:cubicBezTo>
                  <a:cubicBezTo>
                    <a:pt x="0" y="2"/>
                    <a:pt x="0" y="2"/>
                    <a:pt x="0" y="2"/>
                  </a:cubicBezTo>
                  <a:cubicBezTo>
                    <a:pt x="0" y="2"/>
                    <a:pt x="1" y="2"/>
                    <a:pt x="3" y="2"/>
                  </a:cubicBezTo>
                  <a:cubicBezTo>
                    <a:pt x="3" y="2"/>
                    <a:pt x="2" y="1"/>
                    <a:pt x="2" y="0"/>
                  </a:cubicBezTo>
                </a:path>
              </a:pathLst>
            </a:custGeom>
            <a:solidFill>
              <a:srgbClr val="4A46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0" name="îSľïďê">
              <a:extLst>
                <a:ext uri="{FF2B5EF4-FFF2-40B4-BE49-F238E27FC236}">
                  <a16:creationId xmlns:a16="http://schemas.microsoft.com/office/drawing/2014/main" id="{307C1961-B0B1-4D6E-B065-9A89BAD539AB}"/>
                </a:ext>
              </a:extLst>
            </p:cNvPr>
            <p:cNvSpPr/>
            <p:nvPr/>
          </p:nvSpPr>
          <p:spPr bwMode="auto">
            <a:xfrm>
              <a:off x="5722286" y="6376628"/>
              <a:ext cx="7719" cy="13894"/>
            </a:xfrm>
            <a:custGeom>
              <a:avLst/>
              <a:gdLst>
                <a:gd name="T0" fmla="*/ 0 w 6"/>
                <a:gd name="T1" fmla="*/ 0 h 9"/>
                <a:gd name="T2" fmla="*/ 3 w 6"/>
                <a:gd name="T3" fmla="*/ 9 h 9"/>
                <a:gd name="T4" fmla="*/ 4 w 6"/>
                <a:gd name="T5" fmla="*/ 9 h 9"/>
                <a:gd name="T6" fmla="*/ 6 w 6"/>
                <a:gd name="T7" fmla="*/ 7 h 9"/>
                <a:gd name="T8" fmla="*/ 4 w 6"/>
                <a:gd name="T9" fmla="*/ 0 h 9"/>
                <a:gd name="T10" fmla="*/ 0 w 6"/>
                <a:gd name="T11" fmla="*/ 0 h 9"/>
              </a:gdLst>
              <a:ahLst/>
              <a:cxnLst>
                <a:cxn ang="0">
                  <a:pos x="T0" y="T1"/>
                </a:cxn>
                <a:cxn ang="0">
                  <a:pos x="T2" y="T3"/>
                </a:cxn>
                <a:cxn ang="0">
                  <a:pos x="T4" y="T5"/>
                </a:cxn>
                <a:cxn ang="0">
                  <a:pos x="T6" y="T7"/>
                </a:cxn>
                <a:cxn ang="0">
                  <a:pos x="T8" y="T9"/>
                </a:cxn>
                <a:cxn ang="0">
                  <a:pos x="T10" y="T11"/>
                </a:cxn>
              </a:cxnLst>
              <a:rect l="0" t="0" r="r" b="b"/>
              <a:pathLst>
                <a:path w="6" h="9">
                  <a:moveTo>
                    <a:pt x="0" y="0"/>
                  </a:moveTo>
                  <a:cubicBezTo>
                    <a:pt x="2" y="5"/>
                    <a:pt x="3" y="9"/>
                    <a:pt x="3" y="9"/>
                  </a:cubicBezTo>
                  <a:cubicBezTo>
                    <a:pt x="4" y="9"/>
                    <a:pt x="4" y="9"/>
                    <a:pt x="4" y="9"/>
                  </a:cubicBezTo>
                  <a:cubicBezTo>
                    <a:pt x="6" y="7"/>
                    <a:pt x="6" y="7"/>
                    <a:pt x="6" y="7"/>
                  </a:cubicBezTo>
                  <a:cubicBezTo>
                    <a:pt x="5" y="5"/>
                    <a:pt x="5" y="3"/>
                    <a:pt x="4" y="0"/>
                  </a:cubicBezTo>
                  <a:cubicBezTo>
                    <a:pt x="3" y="0"/>
                    <a:pt x="2" y="0"/>
                    <a:pt x="0" y="0"/>
                  </a:cubicBezTo>
                </a:path>
              </a:pathLst>
            </a:custGeom>
            <a:solidFill>
              <a:srgbClr val="CA9A9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1" name="ïṡḷïḑé">
              <a:extLst>
                <a:ext uri="{FF2B5EF4-FFF2-40B4-BE49-F238E27FC236}">
                  <a16:creationId xmlns:a16="http://schemas.microsoft.com/office/drawing/2014/main" id="{35250647-D231-47AA-BC72-AD80DE8AF623}"/>
                </a:ext>
              </a:extLst>
            </p:cNvPr>
            <p:cNvSpPr/>
            <p:nvPr/>
          </p:nvSpPr>
          <p:spPr bwMode="auto">
            <a:xfrm>
              <a:off x="5726917" y="6376628"/>
              <a:ext cx="27786" cy="16981"/>
            </a:xfrm>
            <a:custGeom>
              <a:avLst/>
              <a:gdLst>
                <a:gd name="T0" fmla="*/ 0 w 19"/>
                <a:gd name="T1" fmla="*/ 0 h 12"/>
                <a:gd name="T2" fmla="*/ 2 w 19"/>
                <a:gd name="T3" fmla="*/ 7 h 12"/>
                <a:gd name="T4" fmla="*/ 3 w 19"/>
                <a:gd name="T5" fmla="*/ 9 h 12"/>
                <a:gd name="T6" fmla="*/ 3 w 19"/>
                <a:gd name="T7" fmla="*/ 11 h 12"/>
                <a:gd name="T8" fmla="*/ 10 w 19"/>
                <a:gd name="T9" fmla="*/ 12 h 12"/>
                <a:gd name="T10" fmla="*/ 15 w 19"/>
                <a:gd name="T11" fmla="*/ 7 h 12"/>
                <a:gd name="T12" fmla="*/ 18 w 19"/>
                <a:gd name="T13" fmla="*/ 7 h 12"/>
                <a:gd name="T14" fmla="*/ 19 w 19"/>
                <a:gd name="T15" fmla="*/ 5 h 12"/>
                <a:gd name="T16" fmla="*/ 0 w 19"/>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2">
                  <a:moveTo>
                    <a:pt x="0" y="0"/>
                  </a:moveTo>
                  <a:cubicBezTo>
                    <a:pt x="1" y="3"/>
                    <a:pt x="1" y="5"/>
                    <a:pt x="2" y="7"/>
                  </a:cubicBezTo>
                  <a:cubicBezTo>
                    <a:pt x="2" y="8"/>
                    <a:pt x="3" y="9"/>
                    <a:pt x="3" y="9"/>
                  </a:cubicBezTo>
                  <a:cubicBezTo>
                    <a:pt x="3" y="10"/>
                    <a:pt x="3" y="11"/>
                    <a:pt x="3" y="11"/>
                  </a:cubicBezTo>
                  <a:cubicBezTo>
                    <a:pt x="3" y="11"/>
                    <a:pt x="6" y="11"/>
                    <a:pt x="10" y="12"/>
                  </a:cubicBezTo>
                  <a:cubicBezTo>
                    <a:pt x="15" y="7"/>
                    <a:pt x="15" y="7"/>
                    <a:pt x="15" y="7"/>
                  </a:cubicBezTo>
                  <a:cubicBezTo>
                    <a:pt x="15" y="7"/>
                    <a:pt x="16" y="7"/>
                    <a:pt x="18" y="7"/>
                  </a:cubicBezTo>
                  <a:cubicBezTo>
                    <a:pt x="19" y="6"/>
                    <a:pt x="19" y="5"/>
                    <a:pt x="19" y="5"/>
                  </a:cubicBezTo>
                  <a:cubicBezTo>
                    <a:pt x="19" y="5"/>
                    <a:pt x="11" y="3"/>
                    <a:pt x="0" y="0"/>
                  </a:cubicBezTo>
                </a:path>
              </a:pathLst>
            </a:custGeom>
            <a:solidFill>
              <a:srgbClr val="5B57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2" name="îṧļíḋê">
              <a:extLst>
                <a:ext uri="{FF2B5EF4-FFF2-40B4-BE49-F238E27FC236}">
                  <a16:creationId xmlns:a16="http://schemas.microsoft.com/office/drawing/2014/main" id="{B5DCB738-210D-470C-B667-70A561027EF4}"/>
                </a:ext>
              </a:extLst>
            </p:cNvPr>
            <p:cNvSpPr/>
            <p:nvPr/>
          </p:nvSpPr>
          <p:spPr bwMode="auto">
            <a:xfrm>
              <a:off x="5658995" y="6387434"/>
              <a:ext cx="94166" cy="91078"/>
            </a:xfrm>
            <a:custGeom>
              <a:avLst/>
              <a:gdLst>
                <a:gd name="T0" fmla="*/ 66 w 66"/>
                <a:gd name="T1" fmla="*/ 0 h 65"/>
                <a:gd name="T2" fmla="*/ 63 w 66"/>
                <a:gd name="T3" fmla="*/ 0 h 65"/>
                <a:gd name="T4" fmla="*/ 58 w 66"/>
                <a:gd name="T5" fmla="*/ 5 h 65"/>
                <a:gd name="T6" fmla="*/ 40 w 66"/>
                <a:gd name="T7" fmla="*/ 23 h 65"/>
                <a:gd name="T8" fmla="*/ 40 w 66"/>
                <a:gd name="T9" fmla="*/ 23 h 65"/>
                <a:gd name="T10" fmla="*/ 0 w 66"/>
                <a:gd name="T11" fmla="*/ 62 h 65"/>
                <a:gd name="T12" fmla="*/ 34 w 66"/>
                <a:gd name="T13" fmla="*/ 65 h 65"/>
                <a:gd name="T14" fmla="*/ 66 w 66"/>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5">
                  <a:moveTo>
                    <a:pt x="66" y="0"/>
                  </a:moveTo>
                  <a:cubicBezTo>
                    <a:pt x="64" y="0"/>
                    <a:pt x="63" y="0"/>
                    <a:pt x="63" y="0"/>
                  </a:cubicBezTo>
                  <a:cubicBezTo>
                    <a:pt x="58" y="5"/>
                    <a:pt x="58" y="5"/>
                    <a:pt x="58" y="5"/>
                  </a:cubicBezTo>
                  <a:cubicBezTo>
                    <a:pt x="40" y="23"/>
                    <a:pt x="40" y="23"/>
                    <a:pt x="40" y="23"/>
                  </a:cubicBezTo>
                  <a:cubicBezTo>
                    <a:pt x="40" y="23"/>
                    <a:pt x="40" y="23"/>
                    <a:pt x="40" y="23"/>
                  </a:cubicBezTo>
                  <a:cubicBezTo>
                    <a:pt x="0" y="62"/>
                    <a:pt x="0" y="62"/>
                    <a:pt x="0" y="62"/>
                  </a:cubicBezTo>
                  <a:cubicBezTo>
                    <a:pt x="0" y="62"/>
                    <a:pt x="15" y="63"/>
                    <a:pt x="34" y="65"/>
                  </a:cubicBezTo>
                  <a:cubicBezTo>
                    <a:pt x="47" y="48"/>
                    <a:pt x="63" y="9"/>
                    <a:pt x="66" y="0"/>
                  </a:cubicBezTo>
                </a:path>
              </a:pathLst>
            </a:custGeom>
            <a:solidFill>
              <a:srgbClr val="E1AB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3" name="isľîdé">
              <a:extLst>
                <a:ext uri="{FF2B5EF4-FFF2-40B4-BE49-F238E27FC236}">
                  <a16:creationId xmlns:a16="http://schemas.microsoft.com/office/drawing/2014/main" id="{8E277F3E-A9E6-4B37-9746-A369D55598E8}"/>
                </a:ext>
              </a:extLst>
            </p:cNvPr>
            <p:cNvSpPr/>
            <p:nvPr/>
          </p:nvSpPr>
          <p:spPr bwMode="auto">
            <a:xfrm>
              <a:off x="5194342" y="6233065"/>
              <a:ext cx="554187" cy="265515"/>
            </a:xfrm>
            <a:custGeom>
              <a:avLst/>
              <a:gdLst>
                <a:gd name="T0" fmla="*/ 0 w 393"/>
                <a:gd name="T1" fmla="*/ 73 h 188"/>
                <a:gd name="T2" fmla="*/ 5 w 393"/>
                <a:gd name="T3" fmla="*/ 93 h 188"/>
                <a:gd name="T4" fmla="*/ 19 w 393"/>
                <a:gd name="T5" fmla="*/ 107 h 188"/>
                <a:gd name="T6" fmla="*/ 37 w 393"/>
                <a:gd name="T7" fmla="*/ 112 h 188"/>
                <a:gd name="T8" fmla="*/ 56 w 393"/>
                <a:gd name="T9" fmla="*/ 124 h 188"/>
                <a:gd name="T10" fmla="*/ 142 w 393"/>
                <a:gd name="T11" fmla="*/ 145 h 188"/>
                <a:gd name="T12" fmla="*/ 272 w 393"/>
                <a:gd name="T13" fmla="*/ 165 h 188"/>
                <a:gd name="T14" fmla="*/ 306 w 393"/>
                <a:gd name="T15" fmla="*/ 172 h 188"/>
                <a:gd name="T16" fmla="*/ 351 w 393"/>
                <a:gd name="T17" fmla="*/ 184 h 188"/>
                <a:gd name="T18" fmla="*/ 393 w 393"/>
                <a:gd name="T19" fmla="*/ 109 h 188"/>
                <a:gd name="T20" fmla="*/ 287 w 393"/>
                <a:gd name="T21" fmla="*/ 77 h 188"/>
                <a:gd name="T22" fmla="*/ 138 w 393"/>
                <a:gd name="T23" fmla="*/ 10 h 188"/>
                <a:gd name="T24" fmla="*/ 92 w 393"/>
                <a:gd name="T25" fmla="*/ 0 h 188"/>
                <a:gd name="T26" fmla="*/ 0 w 393"/>
                <a:gd name="T27" fmla="*/ 73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3" h="188">
                  <a:moveTo>
                    <a:pt x="0" y="73"/>
                  </a:moveTo>
                  <a:cubicBezTo>
                    <a:pt x="5" y="93"/>
                    <a:pt x="5" y="93"/>
                    <a:pt x="5" y="93"/>
                  </a:cubicBezTo>
                  <a:cubicBezTo>
                    <a:pt x="10" y="97"/>
                    <a:pt x="15" y="101"/>
                    <a:pt x="19" y="107"/>
                  </a:cubicBezTo>
                  <a:cubicBezTo>
                    <a:pt x="22" y="111"/>
                    <a:pt x="37" y="112"/>
                    <a:pt x="37" y="112"/>
                  </a:cubicBezTo>
                  <a:cubicBezTo>
                    <a:pt x="37" y="112"/>
                    <a:pt x="52" y="120"/>
                    <a:pt x="56" y="124"/>
                  </a:cubicBezTo>
                  <a:cubicBezTo>
                    <a:pt x="60" y="127"/>
                    <a:pt x="103" y="140"/>
                    <a:pt x="142" y="145"/>
                  </a:cubicBezTo>
                  <a:cubicBezTo>
                    <a:pt x="182" y="150"/>
                    <a:pt x="256" y="160"/>
                    <a:pt x="272" y="165"/>
                  </a:cubicBezTo>
                  <a:cubicBezTo>
                    <a:pt x="283" y="169"/>
                    <a:pt x="294" y="171"/>
                    <a:pt x="306" y="172"/>
                  </a:cubicBezTo>
                  <a:cubicBezTo>
                    <a:pt x="306" y="172"/>
                    <a:pt x="335" y="188"/>
                    <a:pt x="351" y="184"/>
                  </a:cubicBezTo>
                  <a:cubicBezTo>
                    <a:pt x="366" y="180"/>
                    <a:pt x="393" y="109"/>
                    <a:pt x="393" y="109"/>
                  </a:cubicBezTo>
                  <a:cubicBezTo>
                    <a:pt x="393" y="109"/>
                    <a:pt x="290" y="85"/>
                    <a:pt x="287" y="77"/>
                  </a:cubicBezTo>
                  <a:cubicBezTo>
                    <a:pt x="283" y="69"/>
                    <a:pt x="138" y="10"/>
                    <a:pt x="138" y="10"/>
                  </a:cubicBezTo>
                  <a:cubicBezTo>
                    <a:pt x="92" y="0"/>
                    <a:pt x="92" y="0"/>
                    <a:pt x="92" y="0"/>
                  </a:cubicBezTo>
                  <a:lnTo>
                    <a:pt x="0" y="73"/>
                  </a:lnTo>
                  <a:close/>
                </a:path>
              </a:pathLst>
            </a:custGeom>
            <a:solidFill>
              <a:srgbClr val="6561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4" name="is1ïḋé">
              <a:extLst>
                <a:ext uri="{FF2B5EF4-FFF2-40B4-BE49-F238E27FC236}">
                  <a16:creationId xmlns:a16="http://schemas.microsoft.com/office/drawing/2014/main" id="{8097A3C9-2366-4306-A660-B8CD17C0A2EC}"/>
                </a:ext>
              </a:extLst>
            </p:cNvPr>
            <p:cNvSpPr/>
            <p:nvPr/>
          </p:nvSpPr>
          <p:spPr bwMode="auto">
            <a:xfrm>
              <a:off x="5288508" y="5638742"/>
              <a:ext cx="175981" cy="447671"/>
            </a:xfrm>
            <a:custGeom>
              <a:avLst/>
              <a:gdLst>
                <a:gd name="T0" fmla="*/ 66 w 125"/>
                <a:gd name="T1" fmla="*/ 0 h 318"/>
                <a:gd name="T2" fmla="*/ 55 w 125"/>
                <a:gd name="T3" fmla="*/ 6 h 318"/>
                <a:gd name="T4" fmla="*/ 33 w 125"/>
                <a:gd name="T5" fmla="*/ 156 h 318"/>
                <a:gd name="T6" fmla="*/ 25 w 125"/>
                <a:gd name="T7" fmla="*/ 175 h 318"/>
                <a:gd name="T8" fmla="*/ 24 w 125"/>
                <a:gd name="T9" fmla="*/ 194 h 318"/>
                <a:gd name="T10" fmla="*/ 9 w 125"/>
                <a:gd name="T11" fmla="*/ 208 h 318"/>
                <a:gd name="T12" fmla="*/ 8 w 125"/>
                <a:gd name="T13" fmla="*/ 229 h 318"/>
                <a:gd name="T14" fmla="*/ 8 w 125"/>
                <a:gd name="T15" fmla="*/ 250 h 318"/>
                <a:gd name="T16" fmla="*/ 9 w 125"/>
                <a:gd name="T17" fmla="*/ 277 h 318"/>
                <a:gd name="T18" fmla="*/ 35 w 125"/>
                <a:gd name="T19" fmla="*/ 290 h 318"/>
                <a:gd name="T20" fmla="*/ 66 w 125"/>
                <a:gd name="T21" fmla="*/ 318 h 318"/>
                <a:gd name="T22" fmla="*/ 111 w 125"/>
                <a:gd name="T23" fmla="*/ 261 h 318"/>
                <a:gd name="T24" fmla="*/ 118 w 125"/>
                <a:gd name="T25" fmla="*/ 224 h 318"/>
                <a:gd name="T26" fmla="*/ 118 w 125"/>
                <a:gd name="T27" fmla="*/ 196 h 318"/>
                <a:gd name="T28" fmla="*/ 120 w 125"/>
                <a:gd name="T29" fmla="*/ 159 h 318"/>
                <a:gd name="T30" fmla="*/ 121 w 125"/>
                <a:gd name="T31" fmla="*/ 24 h 318"/>
                <a:gd name="T32" fmla="*/ 66 w 125"/>
                <a:gd name="T33"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5" h="318">
                  <a:moveTo>
                    <a:pt x="66" y="0"/>
                  </a:moveTo>
                  <a:cubicBezTo>
                    <a:pt x="55" y="6"/>
                    <a:pt x="55" y="6"/>
                    <a:pt x="55" y="6"/>
                  </a:cubicBezTo>
                  <a:cubicBezTo>
                    <a:pt x="33" y="156"/>
                    <a:pt x="33" y="156"/>
                    <a:pt x="33" y="156"/>
                  </a:cubicBezTo>
                  <a:cubicBezTo>
                    <a:pt x="33" y="156"/>
                    <a:pt x="21" y="167"/>
                    <a:pt x="25" y="175"/>
                  </a:cubicBezTo>
                  <a:cubicBezTo>
                    <a:pt x="28" y="182"/>
                    <a:pt x="24" y="194"/>
                    <a:pt x="24" y="194"/>
                  </a:cubicBezTo>
                  <a:cubicBezTo>
                    <a:pt x="24" y="194"/>
                    <a:pt x="4" y="203"/>
                    <a:pt x="9" y="208"/>
                  </a:cubicBezTo>
                  <a:cubicBezTo>
                    <a:pt x="13" y="213"/>
                    <a:pt x="11" y="223"/>
                    <a:pt x="8" y="229"/>
                  </a:cubicBezTo>
                  <a:cubicBezTo>
                    <a:pt x="5" y="236"/>
                    <a:pt x="0" y="248"/>
                    <a:pt x="8" y="250"/>
                  </a:cubicBezTo>
                  <a:cubicBezTo>
                    <a:pt x="16" y="252"/>
                    <a:pt x="9" y="277"/>
                    <a:pt x="9" y="277"/>
                  </a:cubicBezTo>
                  <a:cubicBezTo>
                    <a:pt x="9" y="277"/>
                    <a:pt x="37" y="274"/>
                    <a:pt x="35" y="290"/>
                  </a:cubicBezTo>
                  <a:cubicBezTo>
                    <a:pt x="34" y="297"/>
                    <a:pt x="66" y="318"/>
                    <a:pt x="66" y="318"/>
                  </a:cubicBezTo>
                  <a:cubicBezTo>
                    <a:pt x="66" y="318"/>
                    <a:pt x="30" y="252"/>
                    <a:pt x="111" y="261"/>
                  </a:cubicBezTo>
                  <a:cubicBezTo>
                    <a:pt x="118" y="224"/>
                    <a:pt x="118" y="224"/>
                    <a:pt x="118" y="224"/>
                  </a:cubicBezTo>
                  <a:cubicBezTo>
                    <a:pt x="118" y="224"/>
                    <a:pt x="125" y="203"/>
                    <a:pt x="118" y="196"/>
                  </a:cubicBezTo>
                  <a:cubicBezTo>
                    <a:pt x="111" y="190"/>
                    <a:pt x="120" y="159"/>
                    <a:pt x="120" y="159"/>
                  </a:cubicBezTo>
                  <a:cubicBezTo>
                    <a:pt x="121" y="24"/>
                    <a:pt x="121" y="24"/>
                    <a:pt x="121" y="24"/>
                  </a:cubicBezTo>
                  <a:cubicBezTo>
                    <a:pt x="66" y="0"/>
                    <a:pt x="66" y="0"/>
                    <a:pt x="66" y="0"/>
                  </a:cubicBezTo>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5" name="îśļïdé">
              <a:extLst>
                <a:ext uri="{FF2B5EF4-FFF2-40B4-BE49-F238E27FC236}">
                  <a16:creationId xmlns:a16="http://schemas.microsoft.com/office/drawing/2014/main" id="{BC87D780-2DD6-47AE-913C-EB6928D73FE3}"/>
                </a:ext>
              </a:extLst>
            </p:cNvPr>
            <p:cNvSpPr/>
            <p:nvPr/>
          </p:nvSpPr>
          <p:spPr bwMode="auto">
            <a:xfrm>
              <a:off x="5356431" y="5911976"/>
              <a:ext cx="69467" cy="21612"/>
            </a:xfrm>
            <a:custGeom>
              <a:avLst/>
              <a:gdLst>
                <a:gd name="T0" fmla="*/ 2 w 49"/>
                <a:gd name="T1" fmla="*/ 1 h 16"/>
                <a:gd name="T2" fmla="*/ 47 w 49"/>
                <a:gd name="T3" fmla="*/ 16 h 16"/>
                <a:gd name="T4" fmla="*/ 48 w 49"/>
                <a:gd name="T5" fmla="*/ 15 h 16"/>
                <a:gd name="T6" fmla="*/ 2 w 49"/>
                <a:gd name="T7" fmla="*/ 1 h 16"/>
                <a:gd name="T8" fmla="*/ 0 w 49"/>
                <a:gd name="T9" fmla="*/ 0 h 16"/>
                <a:gd name="T10" fmla="*/ 2 w 49"/>
                <a:gd name="T11" fmla="*/ 1 h 16"/>
                <a:gd name="T12" fmla="*/ 0 w 49"/>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49" h="16">
                  <a:moveTo>
                    <a:pt x="2" y="1"/>
                  </a:moveTo>
                  <a:cubicBezTo>
                    <a:pt x="10" y="4"/>
                    <a:pt x="39" y="16"/>
                    <a:pt x="47" y="16"/>
                  </a:cubicBezTo>
                  <a:cubicBezTo>
                    <a:pt x="48" y="16"/>
                    <a:pt x="49" y="16"/>
                    <a:pt x="48" y="15"/>
                  </a:cubicBezTo>
                  <a:cubicBezTo>
                    <a:pt x="46" y="8"/>
                    <a:pt x="11" y="3"/>
                    <a:pt x="2" y="1"/>
                  </a:cubicBezTo>
                  <a:moveTo>
                    <a:pt x="0" y="0"/>
                  </a:moveTo>
                  <a:cubicBezTo>
                    <a:pt x="0" y="0"/>
                    <a:pt x="1" y="0"/>
                    <a:pt x="2" y="1"/>
                  </a:cubicBezTo>
                  <a:cubicBezTo>
                    <a:pt x="1" y="0"/>
                    <a:pt x="0" y="0"/>
                    <a:pt x="0"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6" name="íṥ1ídê">
              <a:extLst>
                <a:ext uri="{FF2B5EF4-FFF2-40B4-BE49-F238E27FC236}">
                  <a16:creationId xmlns:a16="http://schemas.microsoft.com/office/drawing/2014/main" id="{7B33EFFC-D0D8-443C-A752-4A1F3D8DBD04}"/>
                </a:ext>
              </a:extLst>
            </p:cNvPr>
            <p:cNvSpPr/>
            <p:nvPr/>
          </p:nvSpPr>
          <p:spPr bwMode="auto">
            <a:xfrm>
              <a:off x="5336362" y="5941306"/>
              <a:ext cx="47855" cy="21612"/>
            </a:xfrm>
            <a:custGeom>
              <a:avLst/>
              <a:gdLst>
                <a:gd name="T0" fmla="*/ 17 w 34"/>
                <a:gd name="T1" fmla="*/ 0 h 16"/>
                <a:gd name="T2" fmla="*/ 0 w 34"/>
                <a:gd name="T3" fmla="*/ 16 h 16"/>
                <a:gd name="T4" fmla="*/ 20 w 34"/>
                <a:gd name="T5" fmla="*/ 1 h 16"/>
                <a:gd name="T6" fmla="*/ 17 w 34"/>
                <a:gd name="T7" fmla="*/ 0 h 16"/>
              </a:gdLst>
              <a:ahLst/>
              <a:cxnLst>
                <a:cxn ang="0">
                  <a:pos x="T0" y="T1"/>
                </a:cxn>
                <a:cxn ang="0">
                  <a:pos x="T2" y="T3"/>
                </a:cxn>
                <a:cxn ang="0">
                  <a:pos x="T4" y="T5"/>
                </a:cxn>
                <a:cxn ang="0">
                  <a:pos x="T6" y="T7"/>
                </a:cxn>
              </a:cxnLst>
              <a:rect l="0" t="0" r="r" b="b"/>
              <a:pathLst>
                <a:path w="34" h="16">
                  <a:moveTo>
                    <a:pt x="17" y="0"/>
                  </a:moveTo>
                  <a:cubicBezTo>
                    <a:pt x="5" y="0"/>
                    <a:pt x="0" y="16"/>
                    <a:pt x="0" y="16"/>
                  </a:cubicBezTo>
                  <a:cubicBezTo>
                    <a:pt x="0" y="16"/>
                    <a:pt x="34" y="4"/>
                    <a:pt x="20" y="1"/>
                  </a:cubicBezTo>
                  <a:cubicBezTo>
                    <a:pt x="19" y="0"/>
                    <a:pt x="18" y="0"/>
                    <a:pt x="17"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7" name="í$ḷîḑè">
              <a:extLst>
                <a:ext uri="{FF2B5EF4-FFF2-40B4-BE49-F238E27FC236}">
                  <a16:creationId xmlns:a16="http://schemas.microsoft.com/office/drawing/2014/main" id="{A2E75110-2DB8-46BE-BE92-A2C880253A22}"/>
                </a:ext>
              </a:extLst>
            </p:cNvPr>
            <p:cNvSpPr/>
            <p:nvPr/>
          </p:nvSpPr>
          <p:spPr bwMode="auto">
            <a:xfrm>
              <a:off x="5327100" y="5969092"/>
              <a:ext cx="55573" cy="32418"/>
            </a:xfrm>
            <a:custGeom>
              <a:avLst/>
              <a:gdLst>
                <a:gd name="T0" fmla="*/ 23 w 39"/>
                <a:gd name="T1" fmla="*/ 0 h 23"/>
                <a:gd name="T2" fmla="*/ 0 w 39"/>
                <a:gd name="T3" fmla="*/ 23 h 23"/>
                <a:gd name="T4" fmla="*/ 25 w 39"/>
                <a:gd name="T5" fmla="*/ 0 h 23"/>
                <a:gd name="T6" fmla="*/ 23 w 39"/>
                <a:gd name="T7" fmla="*/ 0 h 23"/>
              </a:gdLst>
              <a:ahLst/>
              <a:cxnLst>
                <a:cxn ang="0">
                  <a:pos x="T0" y="T1"/>
                </a:cxn>
                <a:cxn ang="0">
                  <a:pos x="T2" y="T3"/>
                </a:cxn>
                <a:cxn ang="0">
                  <a:pos x="T4" y="T5"/>
                </a:cxn>
                <a:cxn ang="0">
                  <a:pos x="T6" y="T7"/>
                </a:cxn>
              </a:cxnLst>
              <a:rect l="0" t="0" r="r" b="b"/>
              <a:pathLst>
                <a:path w="39" h="23">
                  <a:moveTo>
                    <a:pt x="23" y="0"/>
                  </a:moveTo>
                  <a:cubicBezTo>
                    <a:pt x="9" y="0"/>
                    <a:pt x="0" y="23"/>
                    <a:pt x="0" y="23"/>
                  </a:cubicBezTo>
                  <a:cubicBezTo>
                    <a:pt x="0" y="23"/>
                    <a:pt x="39" y="2"/>
                    <a:pt x="25" y="0"/>
                  </a:cubicBezTo>
                  <a:cubicBezTo>
                    <a:pt x="24" y="0"/>
                    <a:pt x="24" y="0"/>
                    <a:pt x="23"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8" name="îş1ídé">
              <a:extLst>
                <a:ext uri="{FF2B5EF4-FFF2-40B4-BE49-F238E27FC236}">
                  <a16:creationId xmlns:a16="http://schemas.microsoft.com/office/drawing/2014/main" id="{DCE77520-9746-4FDB-B867-FD6A658DF01A}"/>
                </a:ext>
              </a:extLst>
            </p:cNvPr>
            <p:cNvSpPr/>
            <p:nvPr/>
          </p:nvSpPr>
          <p:spPr bwMode="auto">
            <a:xfrm>
              <a:off x="5821082" y="5958287"/>
              <a:ext cx="179068" cy="206855"/>
            </a:xfrm>
            <a:custGeom>
              <a:avLst/>
              <a:gdLst>
                <a:gd name="T0" fmla="*/ 128 w 128"/>
                <a:gd name="T1" fmla="*/ 31 h 147"/>
                <a:gd name="T2" fmla="*/ 123 w 128"/>
                <a:gd name="T3" fmla="*/ 58 h 147"/>
                <a:gd name="T4" fmla="*/ 68 w 128"/>
                <a:gd name="T5" fmla="*/ 145 h 147"/>
                <a:gd name="T6" fmla="*/ 13 w 128"/>
                <a:gd name="T7" fmla="*/ 88 h 147"/>
                <a:gd name="T8" fmla="*/ 0 w 128"/>
                <a:gd name="T9" fmla="*/ 31 h 147"/>
                <a:gd name="T10" fmla="*/ 49 w 128"/>
                <a:gd name="T11" fmla="*/ 21 h 147"/>
                <a:gd name="T12" fmla="*/ 71 w 128"/>
                <a:gd name="T13" fmla="*/ 0 h 147"/>
                <a:gd name="T14" fmla="*/ 128 w 128"/>
                <a:gd name="T15" fmla="*/ 31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147">
                  <a:moveTo>
                    <a:pt x="128" y="31"/>
                  </a:moveTo>
                  <a:cubicBezTo>
                    <a:pt x="123" y="58"/>
                    <a:pt x="123" y="58"/>
                    <a:pt x="123" y="58"/>
                  </a:cubicBezTo>
                  <a:cubicBezTo>
                    <a:pt x="123" y="58"/>
                    <a:pt x="76" y="144"/>
                    <a:pt x="68" y="145"/>
                  </a:cubicBezTo>
                  <a:cubicBezTo>
                    <a:pt x="59" y="147"/>
                    <a:pt x="13" y="88"/>
                    <a:pt x="13" y="88"/>
                  </a:cubicBezTo>
                  <a:cubicBezTo>
                    <a:pt x="0" y="31"/>
                    <a:pt x="0" y="31"/>
                    <a:pt x="0" y="31"/>
                  </a:cubicBezTo>
                  <a:cubicBezTo>
                    <a:pt x="49" y="21"/>
                    <a:pt x="49" y="21"/>
                    <a:pt x="49" y="21"/>
                  </a:cubicBezTo>
                  <a:cubicBezTo>
                    <a:pt x="71" y="0"/>
                    <a:pt x="71" y="0"/>
                    <a:pt x="71" y="0"/>
                  </a:cubicBezTo>
                  <a:cubicBezTo>
                    <a:pt x="71" y="0"/>
                    <a:pt x="126" y="5"/>
                    <a:pt x="128" y="31"/>
                  </a:cubicBezTo>
                  <a:close/>
                </a:path>
              </a:pathLst>
            </a:custGeom>
            <a:solidFill>
              <a:srgbClr val="FBBEB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9" name="ïşḻîḑê">
              <a:extLst>
                <a:ext uri="{FF2B5EF4-FFF2-40B4-BE49-F238E27FC236}">
                  <a16:creationId xmlns:a16="http://schemas.microsoft.com/office/drawing/2014/main" id="{F404BEC7-2483-4FEC-BAC7-8B638C127AD5}"/>
                </a:ext>
              </a:extLst>
            </p:cNvPr>
            <p:cNvSpPr/>
            <p:nvPr/>
          </p:nvSpPr>
          <p:spPr bwMode="auto">
            <a:xfrm>
              <a:off x="5867393" y="5610955"/>
              <a:ext cx="151282" cy="429147"/>
            </a:xfrm>
            <a:custGeom>
              <a:avLst/>
              <a:gdLst>
                <a:gd name="T0" fmla="*/ 73 w 108"/>
                <a:gd name="T1" fmla="*/ 41 h 304"/>
                <a:gd name="T2" fmla="*/ 90 w 108"/>
                <a:gd name="T3" fmla="*/ 53 h 304"/>
                <a:gd name="T4" fmla="*/ 90 w 108"/>
                <a:gd name="T5" fmla="*/ 119 h 304"/>
                <a:gd name="T6" fmla="*/ 101 w 108"/>
                <a:gd name="T7" fmla="*/ 125 h 304"/>
                <a:gd name="T8" fmla="*/ 97 w 108"/>
                <a:gd name="T9" fmla="*/ 143 h 304"/>
                <a:gd name="T10" fmla="*/ 96 w 108"/>
                <a:gd name="T11" fmla="*/ 163 h 304"/>
                <a:gd name="T12" fmla="*/ 90 w 108"/>
                <a:gd name="T13" fmla="*/ 173 h 304"/>
                <a:gd name="T14" fmla="*/ 104 w 108"/>
                <a:gd name="T15" fmla="*/ 186 h 304"/>
                <a:gd name="T16" fmla="*/ 101 w 108"/>
                <a:gd name="T17" fmla="*/ 200 h 304"/>
                <a:gd name="T18" fmla="*/ 99 w 108"/>
                <a:gd name="T19" fmla="*/ 219 h 304"/>
                <a:gd name="T20" fmla="*/ 95 w 108"/>
                <a:gd name="T21" fmla="*/ 243 h 304"/>
                <a:gd name="T22" fmla="*/ 96 w 108"/>
                <a:gd name="T23" fmla="*/ 284 h 304"/>
                <a:gd name="T24" fmla="*/ 90 w 108"/>
                <a:gd name="T25" fmla="*/ 304 h 304"/>
                <a:gd name="T26" fmla="*/ 16 w 108"/>
                <a:gd name="T27" fmla="*/ 267 h 304"/>
                <a:gd name="T28" fmla="*/ 14 w 108"/>
                <a:gd name="T29" fmla="*/ 234 h 304"/>
                <a:gd name="T30" fmla="*/ 17 w 108"/>
                <a:gd name="T31" fmla="*/ 217 h 304"/>
                <a:gd name="T32" fmla="*/ 7 w 108"/>
                <a:gd name="T33" fmla="*/ 196 h 304"/>
                <a:gd name="T34" fmla="*/ 8 w 108"/>
                <a:gd name="T35" fmla="*/ 182 h 304"/>
                <a:gd name="T36" fmla="*/ 6 w 108"/>
                <a:gd name="T37" fmla="*/ 172 h 304"/>
                <a:gd name="T38" fmla="*/ 12 w 108"/>
                <a:gd name="T39" fmla="*/ 159 h 304"/>
                <a:gd name="T40" fmla="*/ 7 w 108"/>
                <a:gd name="T41" fmla="*/ 144 h 304"/>
                <a:gd name="T42" fmla="*/ 12 w 108"/>
                <a:gd name="T43" fmla="*/ 83 h 304"/>
                <a:gd name="T44" fmla="*/ 73 w 108"/>
                <a:gd name="T45" fmla="*/ 41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8" h="304">
                  <a:moveTo>
                    <a:pt x="73" y="41"/>
                  </a:moveTo>
                  <a:cubicBezTo>
                    <a:pt x="90" y="53"/>
                    <a:pt x="90" y="53"/>
                    <a:pt x="90" y="53"/>
                  </a:cubicBezTo>
                  <a:cubicBezTo>
                    <a:pt x="90" y="119"/>
                    <a:pt x="90" y="119"/>
                    <a:pt x="90" y="119"/>
                  </a:cubicBezTo>
                  <a:cubicBezTo>
                    <a:pt x="90" y="119"/>
                    <a:pt x="104" y="118"/>
                    <a:pt x="101" y="125"/>
                  </a:cubicBezTo>
                  <a:cubicBezTo>
                    <a:pt x="97" y="132"/>
                    <a:pt x="91" y="136"/>
                    <a:pt x="97" y="143"/>
                  </a:cubicBezTo>
                  <a:cubicBezTo>
                    <a:pt x="102" y="149"/>
                    <a:pt x="101" y="162"/>
                    <a:pt x="96" y="163"/>
                  </a:cubicBezTo>
                  <a:cubicBezTo>
                    <a:pt x="91" y="164"/>
                    <a:pt x="82" y="170"/>
                    <a:pt x="90" y="173"/>
                  </a:cubicBezTo>
                  <a:cubicBezTo>
                    <a:pt x="99" y="176"/>
                    <a:pt x="104" y="182"/>
                    <a:pt x="104" y="186"/>
                  </a:cubicBezTo>
                  <a:cubicBezTo>
                    <a:pt x="104" y="191"/>
                    <a:pt x="103" y="196"/>
                    <a:pt x="101" y="200"/>
                  </a:cubicBezTo>
                  <a:cubicBezTo>
                    <a:pt x="98" y="205"/>
                    <a:pt x="95" y="215"/>
                    <a:pt x="99" y="219"/>
                  </a:cubicBezTo>
                  <a:cubicBezTo>
                    <a:pt x="102" y="223"/>
                    <a:pt x="95" y="243"/>
                    <a:pt x="95" y="243"/>
                  </a:cubicBezTo>
                  <a:cubicBezTo>
                    <a:pt x="95" y="243"/>
                    <a:pt x="108" y="275"/>
                    <a:pt x="96" y="284"/>
                  </a:cubicBezTo>
                  <a:cubicBezTo>
                    <a:pt x="96" y="284"/>
                    <a:pt x="91" y="302"/>
                    <a:pt x="90" y="304"/>
                  </a:cubicBezTo>
                  <a:cubicBezTo>
                    <a:pt x="90" y="304"/>
                    <a:pt x="98" y="240"/>
                    <a:pt x="16" y="267"/>
                  </a:cubicBezTo>
                  <a:cubicBezTo>
                    <a:pt x="14" y="234"/>
                    <a:pt x="14" y="234"/>
                    <a:pt x="14" y="234"/>
                  </a:cubicBezTo>
                  <a:cubicBezTo>
                    <a:pt x="14" y="225"/>
                    <a:pt x="21" y="222"/>
                    <a:pt x="17" y="217"/>
                  </a:cubicBezTo>
                  <a:cubicBezTo>
                    <a:pt x="13" y="212"/>
                    <a:pt x="2" y="199"/>
                    <a:pt x="7" y="196"/>
                  </a:cubicBezTo>
                  <a:cubicBezTo>
                    <a:pt x="12" y="193"/>
                    <a:pt x="10" y="187"/>
                    <a:pt x="8" y="182"/>
                  </a:cubicBezTo>
                  <a:cubicBezTo>
                    <a:pt x="7" y="178"/>
                    <a:pt x="0" y="178"/>
                    <a:pt x="6" y="172"/>
                  </a:cubicBezTo>
                  <a:cubicBezTo>
                    <a:pt x="12" y="167"/>
                    <a:pt x="16" y="162"/>
                    <a:pt x="12" y="159"/>
                  </a:cubicBezTo>
                  <a:cubicBezTo>
                    <a:pt x="8" y="156"/>
                    <a:pt x="2" y="148"/>
                    <a:pt x="7" y="144"/>
                  </a:cubicBezTo>
                  <a:cubicBezTo>
                    <a:pt x="12" y="140"/>
                    <a:pt x="12" y="83"/>
                    <a:pt x="12" y="83"/>
                  </a:cubicBezTo>
                  <a:cubicBezTo>
                    <a:pt x="12" y="83"/>
                    <a:pt x="33" y="0"/>
                    <a:pt x="73" y="41"/>
                  </a:cubicBezTo>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0" name="ïSliḍè">
              <a:extLst>
                <a:ext uri="{FF2B5EF4-FFF2-40B4-BE49-F238E27FC236}">
                  <a16:creationId xmlns:a16="http://schemas.microsoft.com/office/drawing/2014/main" id="{A936F7EA-E3CA-4B08-8E5B-2B0E25B14213}"/>
                </a:ext>
              </a:extLst>
            </p:cNvPr>
            <p:cNvSpPr/>
            <p:nvPr/>
          </p:nvSpPr>
          <p:spPr bwMode="auto">
            <a:xfrm>
              <a:off x="5956927" y="5822442"/>
              <a:ext cx="37049" cy="9262"/>
            </a:xfrm>
            <a:custGeom>
              <a:avLst/>
              <a:gdLst>
                <a:gd name="T0" fmla="*/ 19 w 26"/>
                <a:gd name="T1" fmla="*/ 0 h 6"/>
                <a:gd name="T2" fmla="*/ 0 w 26"/>
                <a:gd name="T3" fmla="*/ 3 h 6"/>
                <a:gd name="T4" fmla="*/ 20 w 26"/>
                <a:gd name="T5" fmla="*/ 6 h 6"/>
                <a:gd name="T6" fmla="*/ 26 w 26"/>
                <a:gd name="T7" fmla="*/ 3 h 6"/>
                <a:gd name="T8" fmla="*/ 19 w 26"/>
                <a:gd name="T9" fmla="*/ 0 h 6"/>
              </a:gdLst>
              <a:ahLst/>
              <a:cxnLst>
                <a:cxn ang="0">
                  <a:pos x="T0" y="T1"/>
                </a:cxn>
                <a:cxn ang="0">
                  <a:pos x="T2" y="T3"/>
                </a:cxn>
                <a:cxn ang="0">
                  <a:pos x="T4" y="T5"/>
                </a:cxn>
                <a:cxn ang="0">
                  <a:pos x="T6" y="T7"/>
                </a:cxn>
                <a:cxn ang="0">
                  <a:pos x="T8" y="T9"/>
                </a:cxn>
              </a:cxnLst>
              <a:rect l="0" t="0" r="r" b="b"/>
              <a:pathLst>
                <a:path w="26" h="6">
                  <a:moveTo>
                    <a:pt x="19" y="0"/>
                  </a:moveTo>
                  <a:cubicBezTo>
                    <a:pt x="11" y="0"/>
                    <a:pt x="0" y="3"/>
                    <a:pt x="0" y="3"/>
                  </a:cubicBezTo>
                  <a:cubicBezTo>
                    <a:pt x="0" y="3"/>
                    <a:pt x="12" y="6"/>
                    <a:pt x="20" y="6"/>
                  </a:cubicBezTo>
                  <a:cubicBezTo>
                    <a:pt x="24" y="6"/>
                    <a:pt x="26" y="6"/>
                    <a:pt x="26" y="3"/>
                  </a:cubicBezTo>
                  <a:cubicBezTo>
                    <a:pt x="26" y="1"/>
                    <a:pt x="23" y="0"/>
                    <a:pt x="19"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1" name="išḷïďé">
              <a:extLst>
                <a:ext uri="{FF2B5EF4-FFF2-40B4-BE49-F238E27FC236}">
                  <a16:creationId xmlns:a16="http://schemas.microsoft.com/office/drawing/2014/main" id="{F46A1444-4EE2-43DC-A648-464BB9B59CB2}"/>
                </a:ext>
              </a:extLst>
            </p:cNvPr>
            <p:cNvSpPr/>
            <p:nvPr/>
          </p:nvSpPr>
          <p:spPr bwMode="auto">
            <a:xfrm>
              <a:off x="5918335" y="5848684"/>
              <a:ext cx="55573" cy="7719"/>
            </a:xfrm>
            <a:custGeom>
              <a:avLst/>
              <a:gdLst>
                <a:gd name="T0" fmla="*/ 29 w 40"/>
                <a:gd name="T1" fmla="*/ 0 h 6"/>
                <a:gd name="T2" fmla="*/ 0 w 40"/>
                <a:gd name="T3" fmla="*/ 4 h 6"/>
                <a:gd name="T4" fmla="*/ 26 w 40"/>
                <a:gd name="T5" fmla="*/ 6 h 6"/>
                <a:gd name="T6" fmla="*/ 39 w 40"/>
                <a:gd name="T7" fmla="*/ 2 h 6"/>
                <a:gd name="T8" fmla="*/ 29 w 40"/>
                <a:gd name="T9" fmla="*/ 0 h 6"/>
              </a:gdLst>
              <a:ahLst/>
              <a:cxnLst>
                <a:cxn ang="0">
                  <a:pos x="T0" y="T1"/>
                </a:cxn>
                <a:cxn ang="0">
                  <a:pos x="T2" y="T3"/>
                </a:cxn>
                <a:cxn ang="0">
                  <a:pos x="T4" y="T5"/>
                </a:cxn>
                <a:cxn ang="0">
                  <a:pos x="T6" y="T7"/>
                </a:cxn>
                <a:cxn ang="0">
                  <a:pos x="T8" y="T9"/>
                </a:cxn>
              </a:cxnLst>
              <a:rect l="0" t="0" r="r" b="b"/>
              <a:pathLst>
                <a:path w="40" h="6">
                  <a:moveTo>
                    <a:pt x="29" y="0"/>
                  </a:moveTo>
                  <a:cubicBezTo>
                    <a:pt x="18" y="0"/>
                    <a:pt x="0" y="4"/>
                    <a:pt x="0" y="4"/>
                  </a:cubicBezTo>
                  <a:cubicBezTo>
                    <a:pt x="0" y="4"/>
                    <a:pt x="15" y="6"/>
                    <a:pt x="26" y="6"/>
                  </a:cubicBezTo>
                  <a:cubicBezTo>
                    <a:pt x="34" y="6"/>
                    <a:pt x="40" y="5"/>
                    <a:pt x="39" y="2"/>
                  </a:cubicBezTo>
                  <a:cubicBezTo>
                    <a:pt x="38" y="0"/>
                    <a:pt x="34" y="0"/>
                    <a:pt x="29"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2" name="îṣḻíḍê">
              <a:extLst>
                <a:ext uri="{FF2B5EF4-FFF2-40B4-BE49-F238E27FC236}">
                  <a16:creationId xmlns:a16="http://schemas.microsoft.com/office/drawing/2014/main" id="{39D5869D-3330-43EB-ADDF-01BE23A82782}"/>
                </a:ext>
              </a:extLst>
            </p:cNvPr>
            <p:cNvSpPr/>
            <p:nvPr/>
          </p:nvSpPr>
          <p:spPr bwMode="auto">
            <a:xfrm>
              <a:off x="5905986" y="5876471"/>
              <a:ext cx="78729" cy="12350"/>
            </a:xfrm>
            <a:custGeom>
              <a:avLst/>
              <a:gdLst>
                <a:gd name="T0" fmla="*/ 33 w 56"/>
                <a:gd name="T1" fmla="*/ 0 h 9"/>
                <a:gd name="T2" fmla="*/ 0 w 56"/>
                <a:gd name="T3" fmla="*/ 2 h 9"/>
                <a:gd name="T4" fmla="*/ 47 w 56"/>
                <a:gd name="T5" fmla="*/ 9 h 9"/>
                <a:gd name="T6" fmla="*/ 55 w 56"/>
                <a:gd name="T7" fmla="*/ 5 h 9"/>
                <a:gd name="T8" fmla="*/ 33 w 56"/>
                <a:gd name="T9" fmla="*/ 0 h 9"/>
              </a:gdLst>
              <a:ahLst/>
              <a:cxnLst>
                <a:cxn ang="0">
                  <a:pos x="T0" y="T1"/>
                </a:cxn>
                <a:cxn ang="0">
                  <a:pos x="T2" y="T3"/>
                </a:cxn>
                <a:cxn ang="0">
                  <a:pos x="T4" y="T5"/>
                </a:cxn>
                <a:cxn ang="0">
                  <a:pos x="T6" y="T7"/>
                </a:cxn>
                <a:cxn ang="0">
                  <a:pos x="T8" y="T9"/>
                </a:cxn>
              </a:cxnLst>
              <a:rect l="0" t="0" r="r" b="b"/>
              <a:pathLst>
                <a:path w="56" h="9">
                  <a:moveTo>
                    <a:pt x="33" y="0"/>
                  </a:moveTo>
                  <a:cubicBezTo>
                    <a:pt x="18" y="0"/>
                    <a:pt x="0" y="2"/>
                    <a:pt x="0" y="2"/>
                  </a:cubicBezTo>
                  <a:cubicBezTo>
                    <a:pt x="0" y="2"/>
                    <a:pt x="31" y="9"/>
                    <a:pt x="47" y="9"/>
                  </a:cubicBezTo>
                  <a:cubicBezTo>
                    <a:pt x="52" y="9"/>
                    <a:pt x="56" y="8"/>
                    <a:pt x="55" y="5"/>
                  </a:cubicBezTo>
                  <a:cubicBezTo>
                    <a:pt x="54" y="1"/>
                    <a:pt x="44" y="0"/>
                    <a:pt x="33"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3" name="ïṥļîḋè">
              <a:extLst>
                <a:ext uri="{FF2B5EF4-FFF2-40B4-BE49-F238E27FC236}">
                  <a16:creationId xmlns:a16="http://schemas.microsoft.com/office/drawing/2014/main" id="{DD70F47E-A619-4E4C-88BC-B5560038A0E4}"/>
                </a:ext>
              </a:extLst>
            </p:cNvPr>
            <p:cNvSpPr/>
            <p:nvPr/>
          </p:nvSpPr>
          <p:spPr bwMode="auto">
            <a:xfrm>
              <a:off x="5918335" y="5911976"/>
              <a:ext cx="71010" cy="20069"/>
            </a:xfrm>
            <a:custGeom>
              <a:avLst/>
              <a:gdLst>
                <a:gd name="T0" fmla="*/ 0 w 51"/>
                <a:gd name="T1" fmla="*/ 0 h 15"/>
                <a:gd name="T2" fmla="*/ 47 w 51"/>
                <a:gd name="T3" fmla="*/ 15 h 15"/>
                <a:gd name="T4" fmla="*/ 51 w 51"/>
                <a:gd name="T5" fmla="*/ 12 h 15"/>
                <a:gd name="T6" fmla="*/ 0 w 51"/>
                <a:gd name="T7" fmla="*/ 0 h 15"/>
              </a:gdLst>
              <a:ahLst/>
              <a:cxnLst>
                <a:cxn ang="0">
                  <a:pos x="T0" y="T1"/>
                </a:cxn>
                <a:cxn ang="0">
                  <a:pos x="T2" y="T3"/>
                </a:cxn>
                <a:cxn ang="0">
                  <a:pos x="T4" y="T5"/>
                </a:cxn>
                <a:cxn ang="0">
                  <a:pos x="T6" y="T7"/>
                </a:cxn>
              </a:cxnLst>
              <a:rect l="0" t="0" r="r" b="b"/>
              <a:pathLst>
                <a:path w="51" h="15">
                  <a:moveTo>
                    <a:pt x="0" y="0"/>
                  </a:moveTo>
                  <a:cubicBezTo>
                    <a:pt x="0" y="0"/>
                    <a:pt x="36" y="15"/>
                    <a:pt x="47" y="15"/>
                  </a:cubicBezTo>
                  <a:cubicBezTo>
                    <a:pt x="49" y="15"/>
                    <a:pt x="51" y="14"/>
                    <a:pt x="51" y="12"/>
                  </a:cubicBezTo>
                  <a:cubicBezTo>
                    <a:pt x="50" y="4"/>
                    <a:pt x="2" y="0"/>
                    <a:pt x="0"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4" name="îślïďe">
              <a:extLst>
                <a:ext uri="{FF2B5EF4-FFF2-40B4-BE49-F238E27FC236}">
                  <a16:creationId xmlns:a16="http://schemas.microsoft.com/office/drawing/2014/main" id="{FEF49D00-81FA-41AC-B523-CC812F175F8F}"/>
                </a:ext>
              </a:extLst>
            </p:cNvPr>
            <p:cNvSpPr/>
            <p:nvPr/>
          </p:nvSpPr>
          <p:spPr bwMode="auto">
            <a:xfrm>
              <a:off x="5376498" y="5952112"/>
              <a:ext cx="575798" cy="327263"/>
            </a:xfrm>
            <a:custGeom>
              <a:avLst/>
              <a:gdLst>
                <a:gd name="T0" fmla="*/ 42 w 409"/>
                <a:gd name="T1" fmla="*/ 0 h 232"/>
                <a:gd name="T2" fmla="*/ 367 w 409"/>
                <a:gd name="T3" fmla="*/ 0 h 232"/>
                <a:gd name="T4" fmla="*/ 409 w 409"/>
                <a:gd name="T5" fmla="*/ 42 h 232"/>
                <a:gd name="T6" fmla="*/ 409 w 409"/>
                <a:gd name="T7" fmla="*/ 190 h 232"/>
                <a:gd name="T8" fmla="*/ 367 w 409"/>
                <a:gd name="T9" fmla="*/ 232 h 232"/>
                <a:gd name="T10" fmla="*/ 42 w 409"/>
                <a:gd name="T11" fmla="*/ 232 h 232"/>
                <a:gd name="T12" fmla="*/ 0 w 409"/>
                <a:gd name="T13" fmla="*/ 190 h 232"/>
                <a:gd name="T14" fmla="*/ 0 w 409"/>
                <a:gd name="T15" fmla="*/ 42 h 232"/>
                <a:gd name="T16" fmla="*/ 42 w 409"/>
                <a:gd name="T17"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9" h="232">
                  <a:moveTo>
                    <a:pt x="42" y="0"/>
                  </a:moveTo>
                  <a:cubicBezTo>
                    <a:pt x="367" y="0"/>
                    <a:pt x="367" y="0"/>
                    <a:pt x="367" y="0"/>
                  </a:cubicBezTo>
                  <a:cubicBezTo>
                    <a:pt x="391" y="0"/>
                    <a:pt x="409" y="19"/>
                    <a:pt x="409" y="42"/>
                  </a:cubicBezTo>
                  <a:cubicBezTo>
                    <a:pt x="409" y="190"/>
                    <a:pt x="409" y="190"/>
                    <a:pt x="409" y="190"/>
                  </a:cubicBezTo>
                  <a:cubicBezTo>
                    <a:pt x="409" y="214"/>
                    <a:pt x="391" y="232"/>
                    <a:pt x="367" y="232"/>
                  </a:cubicBezTo>
                  <a:cubicBezTo>
                    <a:pt x="42" y="232"/>
                    <a:pt x="42" y="232"/>
                    <a:pt x="42" y="232"/>
                  </a:cubicBezTo>
                  <a:cubicBezTo>
                    <a:pt x="19" y="232"/>
                    <a:pt x="0" y="214"/>
                    <a:pt x="0" y="190"/>
                  </a:cubicBezTo>
                  <a:cubicBezTo>
                    <a:pt x="0" y="42"/>
                    <a:pt x="0" y="42"/>
                    <a:pt x="0" y="42"/>
                  </a:cubicBezTo>
                  <a:cubicBezTo>
                    <a:pt x="0" y="19"/>
                    <a:pt x="19" y="0"/>
                    <a:pt x="42" y="0"/>
                  </a:cubicBez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5" name="ïŝ1íḓe">
              <a:extLst>
                <a:ext uri="{FF2B5EF4-FFF2-40B4-BE49-F238E27FC236}">
                  <a16:creationId xmlns:a16="http://schemas.microsoft.com/office/drawing/2014/main" id="{D5B93ED9-FB5A-4056-9E58-E16C11CD2AA9}"/>
                </a:ext>
              </a:extLst>
            </p:cNvPr>
            <p:cNvSpPr/>
            <p:nvPr/>
          </p:nvSpPr>
          <p:spPr bwMode="auto">
            <a:xfrm>
              <a:off x="5643558" y="6094132"/>
              <a:ext cx="43223" cy="43223"/>
            </a:xfrm>
            <a:prstGeom prst="ellipse">
              <a:avLst/>
            </a:prstGeom>
            <a:solidFill>
              <a:srgbClr val="E7EF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6" name="ïsḻíḑé">
              <a:extLst>
                <a:ext uri="{FF2B5EF4-FFF2-40B4-BE49-F238E27FC236}">
                  <a16:creationId xmlns:a16="http://schemas.microsoft.com/office/drawing/2014/main" id="{302D5F28-E6EA-4443-BE1C-22A3EEA7C338}"/>
                </a:ext>
              </a:extLst>
            </p:cNvPr>
            <p:cNvSpPr/>
            <p:nvPr/>
          </p:nvSpPr>
          <p:spPr bwMode="auto">
            <a:xfrm>
              <a:off x="5523150" y="5762237"/>
              <a:ext cx="26243" cy="10806"/>
            </a:xfrm>
            <a:custGeom>
              <a:avLst/>
              <a:gdLst>
                <a:gd name="T0" fmla="*/ 19 w 19"/>
                <a:gd name="T1" fmla="*/ 0 h 8"/>
                <a:gd name="T2" fmla="*/ 11 w 19"/>
                <a:gd name="T3" fmla="*/ 1 h 8"/>
                <a:gd name="T4" fmla="*/ 5 w 19"/>
                <a:gd name="T5" fmla="*/ 1 h 8"/>
                <a:gd name="T6" fmla="*/ 0 w 19"/>
                <a:gd name="T7" fmla="*/ 8 h 8"/>
                <a:gd name="T8" fmla="*/ 8 w 19"/>
                <a:gd name="T9" fmla="*/ 8 h 8"/>
                <a:gd name="T10" fmla="*/ 17 w 19"/>
                <a:gd name="T11" fmla="*/ 8 h 8"/>
                <a:gd name="T12" fmla="*/ 19 w 1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9" h="8">
                  <a:moveTo>
                    <a:pt x="19" y="0"/>
                  </a:moveTo>
                  <a:cubicBezTo>
                    <a:pt x="17" y="1"/>
                    <a:pt x="14" y="1"/>
                    <a:pt x="11" y="1"/>
                  </a:cubicBezTo>
                  <a:cubicBezTo>
                    <a:pt x="9" y="1"/>
                    <a:pt x="7" y="1"/>
                    <a:pt x="5" y="1"/>
                  </a:cubicBezTo>
                  <a:cubicBezTo>
                    <a:pt x="3" y="3"/>
                    <a:pt x="2" y="5"/>
                    <a:pt x="0" y="8"/>
                  </a:cubicBezTo>
                  <a:cubicBezTo>
                    <a:pt x="3" y="8"/>
                    <a:pt x="5" y="8"/>
                    <a:pt x="8" y="8"/>
                  </a:cubicBezTo>
                  <a:cubicBezTo>
                    <a:pt x="11" y="8"/>
                    <a:pt x="14" y="8"/>
                    <a:pt x="17" y="8"/>
                  </a:cubicBezTo>
                  <a:cubicBezTo>
                    <a:pt x="17" y="5"/>
                    <a:pt x="18" y="3"/>
                    <a:pt x="19"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7" name="îš1íḑè">
              <a:extLst>
                <a:ext uri="{FF2B5EF4-FFF2-40B4-BE49-F238E27FC236}">
                  <a16:creationId xmlns:a16="http://schemas.microsoft.com/office/drawing/2014/main" id="{743287B7-FCEF-4762-8D38-42C286BC2620}"/>
                </a:ext>
              </a:extLst>
            </p:cNvPr>
            <p:cNvSpPr/>
            <p:nvPr/>
          </p:nvSpPr>
          <p:spPr bwMode="auto">
            <a:xfrm>
              <a:off x="5753159" y="5763782"/>
              <a:ext cx="98796" cy="20069"/>
            </a:xfrm>
            <a:custGeom>
              <a:avLst/>
              <a:gdLst>
                <a:gd name="T0" fmla="*/ 0 w 70"/>
                <a:gd name="T1" fmla="*/ 0 h 15"/>
                <a:gd name="T2" fmla="*/ 44 w 70"/>
                <a:gd name="T3" fmla="*/ 15 h 15"/>
                <a:gd name="T4" fmla="*/ 70 w 70"/>
                <a:gd name="T5" fmla="*/ 7 h 15"/>
                <a:gd name="T6" fmla="*/ 47 w 70"/>
                <a:gd name="T7" fmla="*/ 8 h 15"/>
                <a:gd name="T8" fmla="*/ 0 w 70"/>
                <a:gd name="T9" fmla="*/ 0 h 15"/>
              </a:gdLst>
              <a:ahLst/>
              <a:cxnLst>
                <a:cxn ang="0">
                  <a:pos x="T0" y="T1"/>
                </a:cxn>
                <a:cxn ang="0">
                  <a:pos x="T2" y="T3"/>
                </a:cxn>
                <a:cxn ang="0">
                  <a:pos x="T4" y="T5"/>
                </a:cxn>
                <a:cxn ang="0">
                  <a:pos x="T6" y="T7"/>
                </a:cxn>
                <a:cxn ang="0">
                  <a:pos x="T8" y="T9"/>
                </a:cxn>
              </a:cxnLst>
              <a:rect l="0" t="0" r="r" b="b"/>
              <a:pathLst>
                <a:path w="70" h="15">
                  <a:moveTo>
                    <a:pt x="0" y="0"/>
                  </a:moveTo>
                  <a:cubicBezTo>
                    <a:pt x="0" y="0"/>
                    <a:pt x="21" y="15"/>
                    <a:pt x="44" y="15"/>
                  </a:cubicBezTo>
                  <a:cubicBezTo>
                    <a:pt x="52" y="15"/>
                    <a:pt x="62" y="13"/>
                    <a:pt x="70" y="7"/>
                  </a:cubicBezTo>
                  <a:cubicBezTo>
                    <a:pt x="70" y="7"/>
                    <a:pt x="60" y="8"/>
                    <a:pt x="47" y="8"/>
                  </a:cubicBezTo>
                  <a:cubicBezTo>
                    <a:pt x="31" y="8"/>
                    <a:pt x="11" y="6"/>
                    <a:pt x="0"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8" name="îṡļiḑê">
              <a:extLst>
                <a:ext uri="{FF2B5EF4-FFF2-40B4-BE49-F238E27FC236}">
                  <a16:creationId xmlns:a16="http://schemas.microsoft.com/office/drawing/2014/main" id="{D7E01764-C988-4963-8D39-F33F39E12ED8}"/>
                </a:ext>
              </a:extLst>
            </p:cNvPr>
            <p:cNvSpPr/>
            <p:nvPr/>
          </p:nvSpPr>
          <p:spPr bwMode="auto">
            <a:xfrm>
              <a:off x="5604965" y="5246644"/>
              <a:ext cx="159001" cy="175981"/>
            </a:xfrm>
            <a:custGeom>
              <a:avLst/>
              <a:gdLst>
                <a:gd name="T0" fmla="*/ 22 w 113"/>
                <a:gd name="T1" fmla="*/ 77 h 125"/>
                <a:gd name="T2" fmla="*/ 20 w 113"/>
                <a:gd name="T3" fmla="*/ 90 h 125"/>
                <a:gd name="T4" fmla="*/ 12 w 113"/>
                <a:gd name="T5" fmla="*/ 121 h 125"/>
                <a:gd name="T6" fmla="*/ 12 w 113"/>
                <a:gd name="T7" fmla="*/ 121 h 125"/>
                <a:gd name="T8" fmla="*/ 12 w 113"/>
                <a:gd name="T9" fmla="*/ 125 h 125"/>
                <a:gd name="T10" fmla="*/ 20 w 113"/>
                <a:gd name="T11" fmla="*/ 94 h 125"/>
                <a:gd name="T12" fmla="*/ 21 w 113"/>
                <a:gd name="T13" fmla="*/ 88 h 125"/>
                <a:gd name="T14" fmla="*/ 22 w 113"/>
                <a:gd name="T15" fmla="*/ 77 h 125"/>
                <a:gd name="T16" fmla="*/ 22 w 113"/>
                <a:gd name="T17" fmla="*/ 73 h 125"/>
                <a:gd name="T18" fmla="*/ 22 w 113"/>
                <a:gd name="T19" fmla="*/ 73 h 125"/>
                <a:gd name="T20" fmla="*/ 22 w 113"/>
                <a:gd name="T21" fmla="*/ 73 h 125"/>
                <a:gd name="T22" fmla="*/ 22 w 113"/>
                <a:gd name="T23" fmla="*/ 73 h 125"/>
                <a:gd name="T24" fmla="*/ 23 w 113"/>
                <a:gd name="T25" fmla="*/ 0 h 125"/>
                <a:gd name="T26" fmla="*/ 13 w 113"/>
                <a:gd name="T27" fmla="*/ 2 h 125"/>
                <a:gd name="T28" fmla="*/ 9 w 113"/>
                <a:gd name="T29" fmla="*/ 4 h 125"/>
                <a:gd name="T30" fmla="*/ 2 w 113"/>
                <a:gd name="T31" fmla="*/ 14 h 125"/>
                <a:gd name="T32" fmla="*/ 1 w 113"/>
                <a:gd name="T33" fmla="*/ 15 h 125"/>
                <a:gd name="T34" fmla="*/ 1 w 113"/>
                <a:gd name="T35" fmla="*/ 15 h 125"/>
                <a:gd name="T36" fmla="*/ 1 w 113"/>
                <a:gd name="T37" fmla="*/ 22 h 125"/>
                <a:gd name="T38" fmla="*/ 2 w 113"/>
                <a:gd name="T39" fmla="*/ 18 h 125"/>
                <a:gd name="T40" fmla="*/ 14 w 113"/>
                <a:gd name="T41" fmla="*/ 5 h 125"/>
                <a:gd name="T42" fmla="*/ 24 w 113"/>
                <a:gd name="T43" fmla="*/ 4 h 125"/>
                <a:gd name="T44" fmla="*/ 94 w 113"/>
                <a:gd name="T45" fmla="*/ 51 h 125"/>
                <a:gd name="T46" fmla="*/ 113 w 113"/>
                <a:gd name="T47" fmla="*/ 101 h 125"/>
                <a:gd name="T48" fmla="*/ 93 w 113"/>
                <a:gd name="T49" fmla="*/ 47 h 125"/>
                <a:gd name="T50" fmla="*/ 23 w 113"/>
                <a:gd name="T51"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3" h="125">
                  <a:moveTo>
                    <a:pt x="22" y="77"/>
                  </a:moveTo>
                  <a:cubicBezTo>
                    <a:pt x="22" y="81"/>
                    <a:pt x="21" y="86"/>
                    <a:pt x="20" y="90"/>
                  </a:cubicBezTo>
                  <a:cubicBezTo>
                    <a:pt x="17" y="100"/>
                    <a:pt x="13" y="111"/>
                    <a:pt x="12" y="121"/>
                  </a:cubicBezTo>
                  <a:cubicBezTo>
                    <a:pt x="12" y="121"/>
                    <a:pt x="12" y="121"/>
                    <a:pt x="12" y="121"/>
                  </a:cubicBezTo>
                  <a:cubicBezTo>
                    <a:pt x="12" y="122"/>
                    <a:pt x="12" y="124"/>
                    <a:pt x="12" y="125"/>
                  </a:cubicBezTo>
                  <a:cubicBezTo>
                    <a:pt x="12" y="115"/>
                    <a:pt x="17" y="104"/>
                    <a:pt x="20" y="94"/>
                  </a:cubicBezTo>
                  <a:cubicBezTo>
                    <a:pt x="21" y="92"/>
                    <a:pt x="21" y="90"/>
                    <a:pt x="21" y="88"/>
                  </a:cubicBezTo>
                  <a:cubicBezTo>
                    <a:pt x="22" y="84"/>
                    <a:pt x="22" y="80"/>
                    <a:pt x="22" y="77"/>
                  </a:cubicBezTo>
                  <a:moveTo>
                    <a:pt x="22" y="73"/>
                  </a:moveTo>
                  <a:cubicBezTo>
                    <a:pt x="22" y="73"/>
                    <a:pt x="22" y="73"/>
                    <a:pt x="22" y="73"/>
                  </a:cubicBezTo>
                  <a:cubicBezTo>
                    <a:pt x="22" y="73"/>
                    <a:pt x="22" y="73"/>
                    <a:pt x="22" y="73"/>
                  </a:cubicBezTo>
                  <a:cubicBezTo>
                    <a:pt x="22" y="73"/>
                    <a:pt x="22" y="73"/>
                    <a:pt x="22" y="73"/>
                  </a:cubicBezTo>
                  <a:moveTo>
                    <a:pt x="23" y="0"/>
                  </a:moveTo>
                  <a:cubicBezTo>
                    <a:pt x="20" y="0"/>
                    <a:pt x="16" y="1"/>
                    <a:pt x="13" y="2"/>
                  </a:cubicBezTo>
                  <a:cubicBezTo>
                    <a:pt x="12" y="2"/>
                    <a:pt x="10" y="3"/>
                    <a:pt x="9" y="4"/>
                  </a:cubicBezTo>
                  <a:cubicBezTo>
                    <a:pt x="5" y="6"/>
                    <a:pt x="3" y="10"/>
                    <a:pt x="2" y="14"/>
                  </a:cubicBezTo>
                  <a:cubicBezTo>
                    <a:pt x="1" y="15"/>
                    <a:pt x="1" y="15"/>
                    <a:pt x="1" y="15"/>
                  </a:cubicBezTo>
                  <a:cubicBezTo>
                    <a:pt x="1" y="15"/>
                    <a:pt x="1" y="15"/>
                    <a:pt x="1" y="15"/>
                  </a:cubicBezTo>
                  <a:cubicBezTo>
                    <a:pt x="0" y="17"/>
                    <a:pt x="1" y="20"/>
                    <a:pt x="1" y="22"/>
                  </a:cubicBezTo>
                  <a:cubicBezTo>
                    <a:pt x="1" y="21"/>
                    <a:pt x="1" y="19"/>
                    <a:pt x="2" y="18"/>
                  </a:cubicBezTo>
                  <a:cubicBezTo>
                    <a:pt x="3" y="12"/>
                    <a:pt x="8" y="7"/>
                    <a:pt x="14" y="5"/>
                  </a:cubicBezTo>
                  <a:cubicBezTo>
                    <a:pt x="17" y="4"/>
                    <a:pt x="20" y="4"/>
                    <a:pt x="24" y="4"/>
                  </a:cubicBezTo>
                  <a:cubicBezTo>
                    <a:pt x="50" y="4"/>
                    <a:pt x="82" y="33"/>
                    <a:pt x="94" y="51"/>
                  </a:cubicBezTo>
                  <a:cubicBezTo>
                    <a:pt x="103" y="66"/>
                    <a:pt x="109" y="83"/>
                    <a:pt x="113" y="101"/>
                  </a:cubicBezTo>
                  <a:cubicBezTo>
                    <a:pt x="110" y="82"/>
                    <a:pt x="104" y="63"/>
                    <a:pt x="93" y="47"/>
                  </a:cubicBezTo>
                  <a:cubicBezTo>
                    <a:pt x="82" y="29"/>
                    <a:pt x="50" y="0"/>
                    <a:pt x="23" y="0"/>
                  </a:cubicBezTo>
                </a:path>
              </a:pathLst>
            </a:custGeom>
            <a:solidFill>
              <a:srgbClr val="E1AB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9" name="íSḷïḑe">
              <a:extLst>
                <a:ext uri="{FF2B5EF4-FFF2-40B4-BE49-F238E27FC236}">
                  <a16:creationId xmlns:a16="http://schemas.microsoft.com/office/drawing/2014/main" id="{660180B3-A56F-4296-9B63-6C1C8EAC6FE9}"/>
                </a:ext>
              </a:extLst>
            </p:cNvPr>
            <p:cNvSpPr/>
            <p:nvPr/>
          </p:nvSpPr>
          <p:spPr bwMode="auto">
            <a:xfrm>
              <a:off x="5645101" y="5490547"/>
              <a:ext cx="15437" cy="33961"/>
            </a:xfrm>
            <a:custGeom>
              <a:avLst/>
              <a:gdLst>
                <a:gd name="T0" fmla="*/ 11 w 11"/>
                <a:gd name="T1" fmla="*/ 0 h 24"/>
                <a:gd name="T2" fmla="*/ 9 w 11"/>
                <a:gd name="T3" fmla="*/ 0 h 24"/>
                <a:gd name="T4" fmla="*/ 2 w 11"/>
                <a:gd name="T5" fmla="*/ 14 h 24"/>
                <a:gd name="T6" fmla="*/ 0 w 11"/>
                <a:gd name="T7" fmla="*/ 21 h 24"/>
                <a:gd name="T8" fmla="*/ 0 w 11"/>
                <a:gd name="T9" fmla="*/ 20 h 24"/>
                <a:gd name="T10" fmla="*/ 0 w 11"/>
                <a:gd name="T11" fmla="*/ 24 h 24"/>
                <a:gd name="T12" fmla="*/ 1 w 11"/>
                <a:gd name="T13" fmla="*/ 18 h 24"/>
                <a:gd name="T14" fmla="*/ 11 w 11"/>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24">
                  <a:moveTo>
                    <a:pt x="11" y="0"/>
                  </a:moveTo>
                  <a:cubicBezTo>
                    <a:pt x="10" y="0"/>
                    <a:pt x="10" y="0"/>
                    <a:pt x="9" y="0"/>
                  </a:cubicBezTo>
                  <a:cubicBezTo>
                    <a:pt x="7" y="5"/>
                    <a:pt x="4" y="9"/>
                    <a:pt x="2" y="14"/>
                  </a:cubicBezTo>
                  <a:cubicBezTo>
                    <a:pt x="1" y="16"/>
                    <a:pt x="0" y="19"/>
                    <a:pt x="0" y="21"/>
                  </a:cubicBezTo>
                  <a:cubicBezTo>
                    <a:pt x="0" y="21"/>
                    <a:pt x="0" y="20"/>
                    <a:pt x="0" y="20"/>
                  </a:cubicBezTo>
                  <a:cubicBezTo>
                    <a:pt x="0" y="21"/>
                    <a:pt x="0" y="22"/>
                    <a:pt x="0" y="24"/>
                  </a:cubicBezTo>
                  <a:cubicBezTo>
                    <a:pt x="0" y="22"/>
                    <a:pt x="1" y="20"/>
                    <a:pt x="1" y="18"/>
                  </a:cubicBezTo>
                  <a:cubicBezTo>
                    <a:pt x="4" y="12"/>
                    <a:pt x="9" y="6"/>
                    <a:pt x="11" y="0"/>
                  </a:cubicBezTo>
                </a:path>
              </a:pathLst>
            </a:custGeom>
            <a:solidFill>
              <a:srgbClr val="E1AB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0" name="iśḻîde">
              <a:extLst>
                <a:ext uri="{FF2B5EF4-FFF2-40B4-BE49-F238E27FC236}">
                  <a16:creationId xmlns:a16="http://schemas.microsoft.com/office/drawing/2014/main" id="{D3E592F8-80D1-47E4-B232-A29C4AE0B69D}"/>
                </a:ext>
              </a:extLst>
            </p:cNvPr>
            <p:cNvSpPr/>
            <p:nvPr/>
          </p:nvSpPr>
          <p:spPr bwMode="auto">
            <a:xfrm>
              <a:off x="5658995" y="5484373"/>
              <a:ext cx="1544" cy="6175"/>
            </a:xfrm>
            <a:custGeom>
              <a:avLst/>
              <a:gdLst>
                <a:gd name="T0" fmla="*/ 2 w 2"/>
                <a:gd name="T1" fmla="*/ 0 h 4"/>
                <a:gd name="T2" fmla="*/ 2 w 2"/>
                <a:gd name="T3" fmla="*/ 0 h 4"/>
                <a:gd name="T4" fmla="*/ 0 w 2"/>
                <a:gd name="T5" fmla="*/ 4 h 4"/>
                <a:gd name="T6" fmla="*/ 2 w 2"/>
                <a:gd name="T7" fmla="*/ 4 h 4"/>
                <a:gd name="T8" fmla="*/ 2 w 2"/>
                <a:gd name="T9" fmla="*/ 0 h 4"/>
              </a:gdLst>
              <a:ahLst/>
              <a:cxnLst>
                <a:cxn ang="0">
                  <a:pos x="T0" y="T1"/>
                </a:cxn>
                <a:cxn ang="0">
                  <a:pos x="T2" y="T3"/>
                </a:cxn>
                <a:cxn ang="0">
                  <a:pos x="T4" y="T5"/>
                </a:cxn>
                <a:cxn ang="0">
                  <a:pos x="T6" y="T7"/>
                </a:cxn>
                <a:cxn ang="0">
                  <a:pos x="T8" y="T9"/>
                </a:cxn>
              </a:cxnLst>
              <a:rect l="0" t="0" r="r" b="b"/>
              <a:pathLst>
                <a:path w="2" h="4">
                  <a:moveTo>
                    <a:pt x="2" y="0"/>
                  </a:moveTo>
                  <a:cubicBezTo>
                    <a:pt x="2" y="0"/>
                    <a:pt x="2" y="0"/>
                    <a:pt x="2" y="0"/>
                  </a:cubicBezTo>
                  <a:cubicBezTo>
                    <a:pt x="2" y="1"/>
                    <a:pt x="1" y="3"/>
                    <a:pt x="0" y="4"/>
                  </a:cubicBezTo>
                  <a:cubicBezTo>
                    <a:pt x="1" y="4"/>
                    <a:pt x="1" y="4"/>
                    <a:pt x="2" y="4"/>
                  </a:cubicBezTo>
                  <a:cubicBezTo>
                    <a:pt x="2" y="3"/>
                    <a:pt x="2" y="1"/>
                    <a:pt x="2" y="0"/>
                  </a:cubicBezTo>
                </a:path>
              </a:pathLst>
            </a:custGeom>
            <a:solidFill>
              <a:srgbClr val="CA9A9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1" name="îṡḻïḓe">
              <a:extLst>
                <a:ext uri="{FF2B5EF4-FFF2-40B4-BE49-F238E27FC236}">
                  <a16:creationId xmlns:a16="http://schemas.microsoft.com/office/drawing/2014/main" id="{F81BAD81-6B3E-4031-AEC1-0CB1A8AC22B9}"/>
                </a:ext>
              </a:extLst>
            </p:cNvPr>
            <p:cNvSpPr/>
            <p:nvPr/>
          </p:nvSpPr>
          <p:spPr bwMode="auto">
            <a:xfrm>
              <a:off x="5660538" y="5481285"/>
              <a:ext cx="0" cy="3087"/>
            </a:xfrm>
            <a:custGeom>
              <a:avLst/>
              <a:gdLst>
                <a:gd name="T0" fmla="*/ 0 h 2"/>
                <a:gd name="T1" fmla="*/ 2 h 2"/>
                <a:gd name="T2" fmla="*/ 2 h 2"/>
                <a:gd name="T3" fmla="*/ 2 h 2"/>
                <a:gd name="T4" fmla="*/ 0 h 2"/>
              </a:gdLst>
              <a:ahLst/>
              <a:cxnLst>
                <a:cxn ang="0">
                  <a:pos x="0" y="T0"/>
                </a:cxn>
                <a:cxn ang="0">
                  <a:pos x="0" y="T1"/>
                </a:cxn>
                <a:cxn ang="0">
                  <a:pos x="0" y="T2"/>
                </a:cxn>
                <a:cxn ang="0">
                  <a:pos x="0" y="T3"/>
                </a:cxn>
                <a:cxn ang="0">
                  <a:pos x="0" y="T4"/>
                </a:cxn>
              </a:cxnLst>
              <a:rect l="0" t="0" r="r" b="b"/>
              <a:pathLst>
                <a:path h="2">
                  <a:moveTo>
                    <a:pt x="0" y="0"/>
                  </a:moveTo>
                  <a:cubicBezTo>
                    <a:pt x="0" y="1"/>
                    <a:pt x="0" y="1"/>
                    <a:pt x="0" y="2"/>
                  </a:cubicBezTo>
                  <a:cubicBezTo>
                    <a:pt x="0" y="2"/>
                    <a:pt x="0" y="2"/>
                    <a:pt x="0" y="2"/>
                  </a:cubicBezTo>
                  <a:cubicBezTo>
                    <a:pt x="0" y="2"/>
                    <a:pt x="0" y="2"/>
                    <a:pt x="0" y="2"/>
                  </a:cubicBezTo>
                  <a:cubicBezTo>
                    <a:pt x="0" y="1"/>
                    <a:pt x="0" y="1"/>
                    <a:pt x="0" y="0"/>
                  </a:cubicBezTo>
                </a:path>
              </a:pathLst>
            </a:custGeom>
            <a:solidFill>
              <a:srgbClr val="E1AB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2" name="iṣḻïḋè">
              <a:extLst>
                <a:ext uri="{FF2B5EF4-FFF2-40B4-BE49-F238E27FC236}">
                  <a16:creationId xmlns:a16="http://schemas.microsoft.com/office/drawing/2014/main" id="{D9A5CD4D-D5C7-4A8E-B4A9-D41E129E516C}"/>
                </a:ext>
              </a:extLst>
            </p:cNvPr>
            <p:cNvSpPr/>
            <p:nvPr/>
          </p:nvSpPr>
          <p:spPr bwMode="auto">
            <a:xfrm>
              <a:off x="5402741" y="5614043"/>
              <a:ext cx="267060" cy="89534"/>
            </a:xfrm>
            <a:custGeom>
              <a:avLst/>
              <a:gdLst>
                <a:gd name="T0" fmla="*/ 0 w 189"/>
                <a:gd name="T1" fmla="*/ 10 h 64"/>
                <a:gd name="T2" fmla="*/ 3 w 189"/>
                <a:gd name="T3" fmla="*/ 25 h 64"/>
                <a:gd name="T4" fmla="*/ 3 w 189"/>
                <a:gd name="T5" fmla="*/ 25 h 64"/>
                <a:gd name="T6" fmla="*/ 5 w 189"/>
                <a:gd name="T7" fmla="*/ 26 h 64"/>
                <a:gd name="T8" fmla="*/ 3 w 189"/>
                <a:gd name="T9" fmla="*/ 21 h 64"/>
                <a:gd name="T10" fmla="*/ 0 w 189"/>
                <a:gd name="T11" fmla="*/ 10 h 64"/>
                <a:gd name="T12" fmla="*/ 189 w 189"/>
                <a:gd name="T13" fmla="*/ 0 h 64"/>
                <a:gd name="T14" fmla="*/ 172 w 189"/>
                <a:gd name="T15" fmla="*/ 57 h 64"/>
                <a:gd name="T16" fmla="*/ 171 w 189"/>
                <a:gd name="T17" fmla="*/ 64 h 64"/>
                <a:gd name="T18" fmla="*/ 172 w 189"/>
                <a:gd name="T19" fmla="*/ 61 h 64"/>
                <a:gd name="T20" fmla="*/ 182 w 189"/>
                <a:gd name="T21" fmla="*/ 28 h 64"/>
                <a:gd name="T22" fmla="*/ 189 w 189"/>
                <a:gd name="T2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9" h="64">
                  <a:moveTo>
                    <a:pt x="0" y="10"/>
                  </a:moveTo>
                  <a:cubicBezTo>
                    <a:pt x="0" y="15"/>
                    <a:pt x="1" y="20"/>
                    <a:pt x="3" y="25"/>
                  </a:cubicBezTo>
                  <a:cubicBezTo>
                    <a:pt x="3" y="25"/>
                    <a:pt x="3" y="25"/>
                    <a:pt x="3" y="25"/>
                  </a:cubicBezTo>
                  <a:cubicBezTo>
                    <a:pt x="5" y="26"/>
                    <a:pt x="5" y="26"/>
                    <a:pt x="5" y="26"/>
                  </a:cubicBezTo>
                  <a:cubicBezTo>
                    <a:pt x="4" y="24"/>
                    <a:pt x="4" y="22"/>
                    <a:pt x="3" y="21"/>
                  </a:cubicBezTo>
                  <a:cubicBezTo>
                    <a:pt x="2" y="17"/>
                    <a:pt x="1" y="14"/>
                    <a:pt x="0" y="10"/>
                  </a:cubicBezTo>
                  <a:moveTo>
                    <a:pt x="189" y="0"/>
                  </a:moveTo>
                  <a:cubicBezTo>
                    <a:pt x="187" y="19"/>
                    <a:pt x="175" y="37"/>
                    <a:pt x="172" y="57"/>
                  </a:cubicBezTo>
                  <a:cubicBezTo>
                    <a:pt x="172" y="59"/>
                    <a:pt x="171" y="61"/>
                    <a:pt x="171" y="64"/>
                  </a:cubicBezTo>
                  <a:cubicBezTo>
                    <a:pt x="171" y="63"/>
                    <a:pt x="172" y="62"/>
                    <a:pt x="172" y="61"/>
                  </a:cubicBezTo>
                  <a:cubicBezTo>
                    <a:pt x="174" y="49"/>
                    <a:pt x="178" y="38"/>
                    <a:pt x="182" y="28"/>
                  </a:cubicBezTo>
                  <a:cubicBezTo>
                    <a:pt x="186" y="18"/>
                    <a:pt x="189" y="9"/>
                    <a:pt x="189"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3" name="i$ļîdé">
              <a:extLst>
                <a:ext uri="{FF2B5EF4-FFF2-40B4-BE49-F238E27FC236}">
                  <a16:creationId xmlns:a16="http://schemas.microsoft.com/office/drawing/2014/main" id="{2B9DEA39-29E1-4A65-8405-39B469EC4754}"/>
                </a:ext>
              </a:extLst>
            </p:cNvPr>
            <p:cNvSpPr/>
            <p:nvPr/>
          </p:nvSpPr>
          <p:spPr bwMode="auto">
            <a:xfrm>
              <a:off x="5407372" y="5649548"/>
              <a:ext cx="35505" cy="86447"/>
            </a:xfrm>
            <a:custGeom>
              <a:avLst/>
              <a:gdLst>
                <a:gd name="T0" fmla="*/ 0 w 25"/>
                <a:gd name="T1" fmla="*/ 0 h 61"/>
                <a:gd name="T2" fmla="*/ 0 w 25"/>
                <a:gd name="T3" fmla="*/ 0 h 61"/>
                <a:gd name="T4" fmla="*/ 21 w 25"/>
                <a:gd name="T5" fmla="*/ 44 h 61"/>
                <a:gd name="T6" fmla="*/ 25 w 25"/>
                <a:gd name="T7" fmla="*/ 60 h 61"/>
                <a:gd name="T8" fmla="*/ 25 w 25"/>
                <a:gd name="T9" fmla="*/ 61 h 61"/>
                <a:gd name="T10" fmla="*/ 25 w 25"/>
                <a:gd name="T11" fmla="*/ 56 h 61"/>
                <a:gd name="T12" fmla="*/ 2 w 25"/>
                <a:gd name="T13" fmla="*/ 1 h 61"/>
                <a:gd name="T14" fmla="*/ 0 w 2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61">
                  <a:moveTo>
                    <a:pt x="0" y="0"/>
                  </a:moveTo>
                  <a:cubicBezTo>
                    <a:pt x="0" y="0"/>
                    <a:pt x="0" y="0"/>
                    <a:pt x="0" y="0"/>
                  </a:cubicBezTo>
                  <a:cubicBezTo>
                    <a:pt x="6" y="15"/>
                    <a:pt x="16" y="29"/>
                    <a:pt x="21" y="44"/>
                  </a:cubicBezTo>
                  <a:cubicBezTo>
                    <a:pt x="23" y="49"/>
                    <a:pt x="25" y="55"/>
                    <a:pt x="25" y="60"/>
                  </a:cubicBezTo>
                  <a:cubicBezTo>
                    <a:pt x="25" y="61"/>
                    <a:pt x="25" y="61"/>
                    <a:pt x="25" y="61"/>
                  </a:cubicBezTo>
                  <a:cubicBezTo>
                    <a:pt x="25" y="60"/>
                    <a:pt x="25" y="58"/>
                    <a:pt x="25" y="56"/>
                  </a:cubicBezTo>
                  <a:cubicBezTo>
                    <a:pt x="24" y="36"/>
                    <a:pt x="10" y="19"/>
                    <a:pt x="2" y="1"/>
                  </a:cubicBezTo>
                  <a:cubicBezTo>
                    <a:pt x="0" y="0"/>
                    <a:pt x="0" y="0"/>
                    <a:pt x="0"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4" name="íŝ1iďé">
              <a:extLst>
                <a:ext uri="{FF2B5EF4-FFF2-40B4-BE49-F238E27FC236}">
                  <a16:creationId xmlns:a16="http://schemas.microsoft.com/office/drawing/2014/main" id="{F01F4179-2DAB-45E1-B453-096231436048}"/>
                </a:ext>
              </a:extLst>
            </p:cNvPr>
            <p:cNvSpPr/>
            <p:nvPr/>
          </p:nvSpPr>
          <p:spPr bwMode="auto">
            <a:xfrm>
              <a:off x="5481469" y="5723646"/>
              <a:ext cx="87991" cy="134302"/>
            </a:xfrm>
            <a:custGeom>
              <a:avLst/>
              <a:gdLst>
                <a:gd name="T0" fmla="*/ 27 w 62"/>
                <a:gd name="T1" fmla="*/ 34 h 95"/>
                <a:gd name="T2" fmla="*/ 19 w 62"/>
                <a:gd name="T3" fmla="*/ 48 h 95"/>
                <a:gd name="T4" fmla="*/ 14 w 62"/>
                <a:gd name="T5" fmla="*/ 58 h 95"/>
                <a:gd name="T6" fmla="*/ 11 w 62"/>
                <a:gd name="T7" fmla="*/ 62 h 95"/>
                <a:gd name="T8" fmla="*/ 1 w 62"/>
                <a:gd name="T9" fmla="*/ 93 h 95"/>
                <a:gd name="T10" fmla="*/ 1 w 62"/>
                <a:gd name="T11" fmla="*/ 93 h 95"/>
                <a:gd name="T12" fmla="*/ 0 w 62"/>
                <a:gd name="T13" fmla="*/ 95 h 95"/>
                <a:gd name="T14" fmla="*/ 13 w 62"/>
                <a:gd name="T15" fmla="*/ 62 h 95"/>
                <a:gd name="T16" fmla="*/ 29 w 62"/>
                <a:gd name="T17" fmla="*/ 35 h 95"/>
                <a:gd name="T18" fmla="*/ 27 w 62"/>
                <a:gd name="T19" fmla="*/ 34 h 95"/>
                <a:gd name="T20" fmla="*/ 62 w 62"/>
                <a:gd name="T21" fmla="*/ 0 h 95"/>
                <a:gd name="T22" fmla="*/ 57 w 62"/>
                <a:gd name="T23" fmla="*/ 3 h 95"/>
                <a:gd name="T24" fmla="*/ 57 w 62"/>
                <a:gd name="T25" fmla="*/ 3 h 95"/>
                <a:gd name="T26" fmla="*/ 32 w 62"/>
                <a:gd name="T27" fmla="*/ 27 h 95"/>
                <a:gd name="T28" fmla="*/ 34 w 62"/>
                <a:gd name="T29" fmla="*/ 28 h 95"/>
                <a:gd name="T30" fmla="*/ 59 w 62"/>
                <a:gd name="T31" fmla="*/ 6 h 95"/>
                <a:gd name="T32" fmla="*/ 62 w 62"/>
                <a:gd name="T3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95">
                  <a:moveTo>
                    <a:pt x="27" y="34"/>
                  </a:moveTo>
                  <a:cubicBezTo>
                    <a:pt x="24" y="39"/>
                    <a:pt x="21" y="43"/>
                    <a:pt x="19" y="48"/>
                  </a:cubicBezTo>
                  <a:cubicBezTo>
                    <a:pt x="17" y="51"/>
                    <a:pt x="15" y="54"/>
                    <a:pt x="14" y="58"/>
                  </a:cubicBezTo>
                  <a:cubicBezTo>
                    <a:pt x="13" y="59"/>
                    <a:pt x="12" y="61"/>
                    <a:pt x="11" y="62"/>
                  </a:cubicBezTo>
                  <a:cubicBezTo>
                    <a:pt x="6" y="72"/>
                    <a:pt x="1" y="83"/>
                    <a:pt x="1" y="93"/>
                  </a:cubicBezTo>
                  <a:cubicBezTo>
                    <a:pt x="1" y="93"/>
                    <a:pt x="1" y="93"/>
                    <a:pt x="1" y="93"/>
                  </a:cubicBezTo>
                  <a:cubicBezTo>
                    <a:pt x="1" y="94"/>
                    <a:pt x="0" y="95"/>
                    <a:pt x="0" y="95"/>
                  </a:cubicBezTo>
                  <a:cubicBezTo>
                    <a:pt x="2" y="84"/>
                    <a:pt x="8" y="72"/>
                    <a:pt x="13" y="62"/>
                  </a:cubicBezTo>
                  <a:cubicBezTo>
                    <a:pt x="18" y="53"/>
                    <a:pt x="23" y="43"/>
                    <a:pt x="29" y="35"/>
                  </a:cubicBezTo>
                  <a:cubicBezTo>
                    <a:pt x="28" y="35"/>
                    <a:pt x="28" y="34"/>
                    <a:pt x="27" y="34"/>
                  </a:cubicBezTo>
                  <a:moveTo>
                    <a:pt x="62" y="0"/>
                  </a:moveTo>
                  <a:cubicBezTo>
                    <a:pt x="60" y="1"/>
                    <a:pt x="59" y="2"/>
                    <a:pt x="57" y="3"/>
                  </a:cubicBezTo>
                  <a:cubicBezTo>
                    <a:pt x="57" y="3"/>
                    <a:pt x="57" y="3"/>
                    <a:pt x="57" y="3"/>
                  </a:cubicBezTo>
                  <a:cubicBezTo>
                    <a:pt x="47" y="9"/>
                    <a:pt x="39" y="18"/>
                    <a:pt x="32" y="27"/>
                  </a:cubicBezTo>
                  <a:cubicBezTo>
                    <a:pt x="32" y="27"/>
                    <a:pt x="33" y="27"/>
                    <a:pt x="34" y="28"/>
                  </a:cubicBezTo>
                  <a:cubicBezTo>
                    <a:pt x="41" y="19"/>
                    <a:pt x="49" y="11"/>
                    <a:pt x="59" y="6"/>
                  </a:cubicBezTo>
                  <a:cubicBezTo>
                    <a:pt x="60" y="4"/>
                    <a:pt x="61" y="2"/>
                    <a:pt x="62"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5" name="íšľîḋè">
              <a:extLst>
                <a:ext uri="{FF2B5EF4-FFF2-40B4-BE49-F238E27FC236}">
                  <a16:creationId xmlns:a16="http://schemas.microsoft.com/office/drawing/2014/main" id="{22B78857-7985-478F-9347-273A6FE9D4D6}"/>
                </a:ext>
              </a:extLst>
            </p:cNvPr>
            <p:cNvSpPr/>
            <p:nvPr/>
          </p:nvSpPr>
          <p:spPr bwMode="auto">
            <a:xfrm>
              <a:off x="5520062" y="5762237"/>
              <a:ext cx="9262" cy="10806"/>
            </a:xfrm>
            <a:custGeom>
              <a:avLst/>
              <a:gdLst>
                <a:gd name="T0" fmla="*/ 5 w 7"/>
                <a:gd name="T1" fmla="*/ 0 h 8"/>
                <a:gd name="T2" fmla="*/ 0 w 7"/>
                <a:gd name="T3" fmla="*/ 7 h 8"/>
                <a:gd name="T4" fmla="*/ 2 w 7"/>
                <a:gd name="T5" fmla="*/ 8 h 8"/>
                <a:gd name="T6" fmla="*/ 7 w 7"/>
                <a:gd name="T7" fmla="*/ 1 h 8"/>
                <a:gd name="T8" fmla="*/ 5 w 7"/>
                <a:gd name="T9" fmla="*/ 0 h 8"/>
              </a:gdLst>
              <a:ahLst/>
              <a:cxnLst>
                <a:cxn ang="0">
                  <a:pos x="T0" y="T1"/>
                </a:cxn>
                <a:cxn ang="0">
                  <a:pos x="T2" y="T3"/>
                </a:cxn>
                <a:cxn ang="0">
                  <a:pos x="T4" y="T5"/>
                </a:cxn>
                <a:cxn ang="0">
                  <a:pos x="T6" y="T7"/>
                </a:cxn>
                <a:cxn ang="0">
                  <a:pos x="T8" y="T9"/>
                </a:cxn>
              </a:cxnLst>
              <a:rect l="0" t="0" r="r" b="b"/>
              <a:pathLst>
                <a:path w="7" h="8">
                  <a:moveTo>
                    <a:pt x="5" y="0"/>
                  </a:moveTo>
                  <a:cubicBezTo>
                    <a:pt x="3" y="3"/>
                    <a:pt x="1" y="5"/>
                    <a:pt x="0" y="7"/>
                  </a:cubicBezTo>
                  <a:cubicBezTo>
                    <a:pt x="1" y="7"/>
                    <a:pt x="1" y="8"/>
                    <a:pt x="2" y="8"/>
                  </a:cubicBezTo>
                  <a:cubicBezTo>
                    <a:pt x="4" y="5"/>
                    <a:pt x="5" y="3"/>
                    <a:pt x="7" y="1"/>
                  </a:cubicBezTo>
                  <a:cubicBezTo>
                    <a:pt x="6" y="0"/>
                    <a:pt x="5" y="0"/>
                    <a:pt x="5" y="0"/>
                  </a:cubicBezTo>
                </a:path>
              </a:pathLst>
            </a:custGeom>
            <a:solidFill>
              <a:srgbClr val="356B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6" name="îšḻïḑè">
              <a:extLst>
                <a:ext uri="{FF2B5EF4-FFF2-40B4-BE49-F238E27FC236}">
                  <a16:creationId xmlns:a16="http://schemas.microsoft.com/office/drawing/2014/main" id="{77DC2136-2EEB-4B4D-97C8-A280B2E9FD8B}"/>
                </a:ext>
              </a:extLst>
            </p:cNvPr>
            <p:cNvSpPr/>
            <p:nvPr/>
          </p:nvSpPr>
          <p:spPr bwMode="auto">
            <a:xfrm>
              <a:off x="5450595" y="5756063"/>
              <a:ext cx="192962" cy="169806"/>
            </a:xfrm>
            <a:custGeom>
              <a:avLst/>
              <a:gdLst>
                <a:gd name="T0" fmla="*/ 0 w 137"/>
                <a:gd name="T1" fmla="*/ 104 h 120"/>
                <a:gd name="T2" fmla="*/ 3 w 137"/>
                <a:gd name="T3" fmla="*/ 112 h 120"/>
                <a:gd name="T4" fmla="*/ 5 w 137"/>
                <a:gd name="T5" fmla="*/ 115 h 120"/>
                <a:gd name="T6" fmla="*/ 15 w 137"/>
                <a:gd name="T7" fmla="*/ 120 h 120"/>
                <a:gd name="T8" fmla="*/ 19 w 137"/>
                <a:gd name="T9" fmla="*/ 119 h 120"/>
                <a:gd name="T10" fmla="*/ 27 w 137"/>
                <a:gd name="T11" fmla="*/ 105 h 120"/>
                <a:gd name="T12" fmla="*/ 20 w 137"/>
                <a:gd name="T13" fmla="*/ 115 h 120"/>
                <a:gd name="T14" fmla="*/ 15 w 137"/>
                <a:gd name="T15" fmla="*/ 116 h 120"/>
                <a:gd name="T16" fmla="*/ 13 w 137"/>
                <a:gd name="T17" fmla="*/ 116 h 120"/>
                <a:gd name="T18" fmla="*/ 4 w 137"/>
                <a:gd name="T19" fmla="*/ 110 h 120"/>
                <a:gd name="T20" fmla="*/ 0 w 137"/>
                <a:gd name="T21" fmla="*/ 104 h 120"/>
                <a:gd name="T22" fmla="*/ 109 w 137"/>
                <a:gd name="T23" fmla="*/ 22 h 120"/>
                <a:gd name="T24" fmla="*/ 109 w 137"/>
                <a:gd name="T25" fmla="*/ 24 h 120"/>
                <a:gd name="T26" fmla="*/ 107 w 137"/>
                <a:gd name="T27" fmla="*/ 30 h 120"/>
                <a:gd name="T28" fmla="*/ 107 w 137"/>
                <a:gd name="T29" fmla="*/ 31 h 120"/>
                <a:gd name="T30" fmla="*/ 88 w 137"/>
                <a:gd name="T31" fmla="*/ 46 h 120"/>
                <a:gd name="T32" fmla="*/ 88 w 137"/>
                <a:gd name="T33" fmla="*/ 46 h 120"/>
                <a:gd name="T34" fmla="*/ 88 w 137"/>
                <a:gd name="T35" fmla="*/ 46 h 120"/>
                <a:gd name="T36" fmla="*/ 86 w 137"/>
                <a:gd name="T37" fmla="*/ 45 h 120"/>
                <a:gd name="T38" fmla="*/ 83 w 137"/>
                <a:gd name="T39" fmla="*/ 25 h 120"/>
                <a:gd name="T40" fmla="*/ 62 w 137"/>
                <a:gd name="T41" fmla="*/ 38 h 120"/>
                <a:gd name="T42" fmla="*/ 61 w 137"/>
                <a:gd name="T43" fmla="*/ 42 h 120"/>
                <a:gd name="T44" fmla="*/ 83 w 137"/>
                <a:gd name="T45" fmla="*/ 29 h 120"/>
                <a:gd name="T46" fmla="*/ 86 w 137"/>
                <a:gd name="T47" fmla="*/ 49 h 120"/>
                <a:gd name="T48" fmla="*/ 88 w 137"/>
                <a:gd name="T49" fmla="*/ 50 h 120"/>
                <a:gd name="T50" fmla="*/ 107 w 137"/>
                <a:gd name="T51" fmla="*/ 35 h 120"/>
                <a:gd name="T52" fmla="*/ 109 w 137"/>
                <a:gd name="T53" fmla="*/ 22 h 120"/>
                <a:gd name="T54" fmla="*/ 137 w 137"/>
                <a:gd name="T55" fmla="*/ 0 h 120"/>
                <a:gd name="T56" fmla="*/ 129 w 137"/>
                <a:gd name="T57" fmla="*/ 20 h 120"/>
                <a:gd name="T58" fmla="*/ 123 w 137"/>
                <a:gd name="T59" fmla="*/ 24 h 120"/>
                <a:gd name="T60" fmla="*/ 122 w 137"/>
                <a:gd name="T61" fmla="*/ 24 h 120"/>
                <a:gd name="T62" fmla="*/ 109 w 137"/>
                <a:gd name="T63" fmla="*/ 4 h 120"/>
                <a:gd name="T64" fmla="*/ 109 w 137"/>
                <a:gd name="T65" fmla="*/ 4 h 120"/>
                <a:gd name="T66" fmla="*/ 109 w 137"/>
                <a:gd name="T67" fmla="*/ 4 h 120"/>
                <a:gd name="T68" fmla="*/ 109 w 137"/>
                <a:gd name="T69" fmla="*/ 8 h 120"/>
                <a:gd name="T70" fmla="*/ 122 w 137"/>
                <a:gd name="T71" fmla="*/ 28 h 120"/>
                <a:gd name="T72" fmla="*/ 123 w 137"/>
                <a:gd name="T73" fmla="*/ 28 h 120"/>
                <a:gd name="T74" fmla="*/ 129 w 137"/>
                <a:gd name="T75" fmla="*/ 24 h 120"/>
                <a:gd name="T76" fmla="*/ 137 w 137"/>
                <a:gd name="T7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7" h="120">
                  <a:moveTo>
                    <a:pt x="0" y="104"/>
                  </a:moveTo>
                  <a:cubicBezTo>
                    <a:pt x="0" y="107"/>
                    <a:pt x="1" y="111"/>
                    <a:pt x="3" y="112"/>
                  </a:cubicBezTo>
                  <a:cubicBezTo>
                    <a:pt x="4" y="113"/>
                    <a:pt x="5" y="114"/>
                    <a:pt x="5" y="115"/>
                  </a:cubicBezTo>
                  <a:cubicBezTo>
                    <a:pt x="8" y="118"/>
                    <a:pt x="11" y="120"/>
                    <a:pt x="15" y="120"/>
                  </a:cubicBezTo>
                  <a:cubicBezTo>
                    <a:pt x="17" y="120"/>
                    <a:pt x="18" y="120"/>
                    <a:pt x="19" y="119"/>
                  </a:cubicBezTo>
                  <a:cubicBezTo>
                    <a:pt x="25" y="117"/>
                    <a:pt x="27" y="111"/>
                    <a:pt x="27" y="105"/>
                  </a:cubicBezTo>
                  <a:cubicBezTo>
                    <a:pt x="26" y="109"/>
                    <a:pt x="24" y="114"/>
                    <a:pt x="20" y="115"/>
                  </a:cubicBezTo>
                  <a:cubicBezTo>
                    <a:pt x="18" y="116"/>
                    <a:pt x="17" y="116"/>
                    <a:pt x="15" y="116"/>
                  </a:cubicBezTo>
                  <a:cubicBezTo>
                    <a:pt x="14" y="116"/>
                    <a:pt x="14" y="116"/>
                    <a:pt x="13" y="116"/>
                  </a:cubicBezTo>
                  <a:cubicBezTo>
                    <a:pt x="9" y="115"/>
                    <a:pt x="6" y="113"/>
                    <a:pt x="4" y="110"/>
                  </a:cubicBezTo>
                  <a:cubicBezTo>
                    <a:pt x="2" y="108"/>
                    <a:pt x="1" y="106"/>
                    <a:pt x="0" y="104"/>
                  </a:cubicBezTo>
                  <a:moveTo>
                    <a:pt x="109" y="22"/>
                  </a:moveTo>
                  <a:cubicBezTo>
                    <a:pt x="109" y="23"/>
                    <a:pt x="109" y="24"/>
                    <a:pt x="109" y="24"/>
                  </a:cubicBezTo>
                  <a:cubicBezTo>
                    <a:pt x="109" y="26"/>
                    <a:pt x="108" y="28"/>
                    <a:pt x="107" y="30"/>
                  </a:cubicBezTo>
                  <a:cubicBezTo>
                    <a:pt x="107" y="30"/>
                    <a:pt x="107" y="31"/>
                    <a:pt x="107" y="31"/>
                  </a:cubicBezTo>
                  <a:cubicBezTo>
                    <a:pt x="104" y="39"/>
                    <a:pt x="97" y="46"/>
                    <a:pt x="88" y="46"/>
                  </a:cubicBezTo>
                  <a:cubicBezTo>
                    <a:pt x="88" y="46"/>
                    <a:pt x="88" y="46"/>
                    <a:pt x="88" y="46"/>
                  </a:cubicBezTo>
                  <a:cubicBezTo>
                    <a:pt x="88" y="46"/>
                    <a:pt x="88" y="46"/>
                    <a:pt x="88" y="46"/>
                  </a:cubicBezTo>
                  <a:cubicBezTo>
                    <a:pt x="88" y="46"/>
                    <a:pt x="87" y="46"/>
                    <a:pt x="86" y="45"/>
                  </a:cubicBezTo>
                  <a:cubicBezTo>
                    <a:pt x="83" y="25"/>
                    <a:pt x="83" y="25"/>
                    <a:pt x="83" y="25"/>
                  </a:cubicBezTo>
                  <a:cubicBezTo>
                    <a:pt x="77" y="31"/>
                    <a:pt x="70" y="35"/>
                    <a:pt x="62" y="38"/>
                  </a:cubicBezTo>
                  <a:cubicBezTo>
                    <a:pt x="61" y="40"/>
                    <a:pt x="61" y="41"/>
                    <a:pt x="61" y="42"/>
                  </a:cubicBezTo>
                  <a:cubicBezTo>
                    <a:pt x="69" y="40"/>
                    <a:pt x="76" y="35"/>
                    <a:pt x="83" y="29"/>
                  </a:cubicBezTo>
                  <a:cubicBezTo>
                    <a:pt x="84" y="36"/>
                    <a:pt x="85" y="43"/>
                    <a:pt x="86" y="49"/>
                  </a:cubicBezTo>
                  <a:cubicBezTo>
                    <a:pt x="86" y="50"/>
                    <a:pt x="87" y="50"/>
                    <a:pt x="88" y="50"/>
                  </a:cubicBezTo>
                  <a:cubicBezTo>
                    <a:pt x="96" y="50"/>
                    <a:pt x="104" y="43"/>
                    <a:pt x="107" y="35"/>
                  </a:cubicBezTo>
                  <a:cubicBezTo>
                    <a:pt x="108" y="31"/>
                    <a:pt x="109" y="27"/>
                    <a:pt x="109" y="22"/>
                  </a:cubicBezTo>
                  <a:moveTo>
                    <a:pt x="137" y="0"/>
                  </a:moveTo>
                  <a:cubicBezTo>
                    <a:pt x="136" y="8"/>
                    <a:pt x="134" y="14"/>
                    <a:pt x="129" y="20"/>
                  </a:cubicBezTo>
                  <a:cubicBezTo>
                    <a:pt x="128" y="22"/>
                    <a:pt x="126" y="23"/>
                    <a:pt x="123" y="24"/>
                  </a:cubicBezTo>
                  <a:cubicBezTo>
                    <a:pt x="123" y="24"/>
                    <a:pt x="123" y="24"/>
                    <a:pt x="122" y="24"/>
                  </a:cubicBezTo>
                  <a:cubicBezTo>
                    <a:pt x="115" y="24"/>
                    <a:pt x="116" y="10"/>
                    <a:pt x="109" y="4"/>
                  </a:cubicBezTo>
                  <a:cubicBezTo>
                    <a:pt x="109" y="4"/>
                    <a:pt x="109" y="4"/>
                    <a:pt x="109" y="4"/>
                  </a:cubicBezTo>
                  <a:cubicBezTo>
                    <a:pt x="109" y="4"/>
                    <a:pt x="109" y="4"/>
                    <a:pt x="109" y="4"/>
                  </a:cubicBezTo>
                  <a:cubicBezTo>
                    <a:pt x="109" y="5"/>
                    <a:pt x="109" y="7"/>
                    <a:pt x="109" y="8"/>
                  </a:cubicBezTo>
                  <a:cubicBezTo>
                    <a:pt x="115" y="14"/>
                    <a:pt x="114" y="28"/>
                    <a:pt x="122" y="28"/>
                  </a:cubicBezTo>
                  <a:cubicBezTo>
                    <a:pt x="122" y="28"/>
                    <a:pt x="123" y="28"/>
                    <a:pt x="123" y="28"/>
                  </a:cubicBezTo>
                  <a:cubicBezTo>
                    <a:pt x="125" y="27"/>
                    <a:pt x="127" y="26"/>
                    <a:pt x="129" y="24"/>
                  </a:cubicBezTo>
                  <a:cubicBezTo>
                    <a:pt x="134" y="17"/>
                    <a:pt x="136" y="9"/>
                    <a:pt x="137"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7" name="îšḷíde">
              <a:extLst>
                <a:ext uri="{FF2B5EF4-FFF2-40B4-BE49-F238E27FC236}">
                  <a16:creationId xmlns:a16="http://schemas.microsoft.com/office/drawing/2014/main" id="{7623E90D-429F-416A-B8BE-E950EB828788}"/>
                </a:ext>
              </a:extLst>
            </p:cNvPr>
            <p:cNvSpPr/>
            <p:nvPr/>
          </p:nvSpPr>
          <p:spPr bwMode="auto">
            <a:xfrm>
              <a:off x="5432071" y="5797743"/>
              <a:ext cx="26243" cy="120408"/>
            </a:xfrm>
            <a:custGeom>
              <a:avLst/>
              <a:gdLst>
                <a:gd name="T0" fmla="*/ 1 w 18"/>
                <a:gd name="T1" fmla="*/ 0 h 86"/>
                <a:gd name="T2" fmla="*/ 10 w 18"/>
                <a:gd name="T3" fmla="*/ 66 h 86"/>
                <a:gd name="T4" fmla="*/ 10 w 18"/>
                <a:gd name="T5" fmla="*/ 68 h 86"/>
                <a:gd name="T6" fmla="*/ 14 w 18"/>
                <a:gd name="T7" fmla="*/ 80 h 86"/>
                <a:gd name="T8" fmla="*/ 16 w 18"/>
                <a:gd name="T9" fmla="*/ 83 h 86"/>
                <a:gd name="T10" fmla="*/ 17 w 18"/>
                <a:gd name="T11" fmla="*/ 85 h 86"/>
                <a:gd name="T12" fmla="*/ 17 w 18"/>
                <a:gd name="T13" fmla="*/ 85 h 86"/>
                <a:gd name="T14" fmla="*/ 18 w 18"/>
                <a:gd name="T15" fmla="*/ 86 h 86"/>
                <a:gd name="T16" fmla="*/ 16 w 18"/>
                <a:gd name="T17" fmla="*/ 83 h 86"/>
                <a:gd name="T18" fmla="*/ 13 w 18"/>
                <a:gd name="T19" fmla="*/ 75 h 86"/>
                <a:gd name="T20" fmla="*/ 10 w 18"/>
                <a:gd name="T21" fmla="*/ 64 h 86"/>
                <a:gd name="T22" fmla="*/ 9 w 18"/>
                <a:gd name="T23" fmla="*/ 60 h 86"/>
                <a:gd name="T24" fmla="*/ 2 w 18"/>
                <a:gd name="T25" fmla="*/ 20 h 86"/>
                <a:gd name="T26" fmla="*/ 1 w 18"/>
                <a:gd name="T2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86">
                  <a:moveTo>
                    <a:pt x="1" y="0"/>
                  </a:moveTo>
                  <a:cubicBezTo>
                    <a:pt x="0" y="22"/>
                    <a:pt x="5" y="45"/>
                    <a:pt x="10" y="66"/>
                  </a:cubicBezTo>
                  <a:cubicBezTo>
                    <a:pt x="10" y="68"/>
                    <a:pt x="10" y="68"/>
                    <a:pt x="10" y="68"/>
                  </a:cubicBezTo>
                  <a:cubicBezTo>
                    <a:pt x="11" y="72"/>
                    <a:pt x="12" y="76"/>
                    <a:pt x="14" y="80"/>
                  </a:cubicBezTo>
                  <a:cubicBezTo>
                    <a:pt x="14" y="81"/>
                    <a:pt x="15" y="82"/>
                    <a:pt x="16" y="83"/>
                  </a:cubicBezTo>
                  <a:cubicBezTo>
                    <a:pt x="17" y="85"/>
                    <a:pt x="17" y="85"/>
                    <a:pt x="17" y="85"/>
                  </a:cubicBezTo>
                  <a:cubicBezTo>
                    <a:pt x="17" y="85"/>
                    <a:pt x="17" y="85"/>
                    <a:pt x="17" y="85"/>
                  </a:cubicBezTo>
                  <a:cubicBezTo>
                    <a:pt x="17" y="86"/>
                    <a:pt x="18" y="86"/>
                    <a:pt x="18" y="86"/>
                  </a:cubicBezTo>
                  <a:cubicBezTo>
                    <a:pt x="18" y="85"/>
                    <a:pt x="17" y="84"/>
                    <a:pt x="16" y="83"/>
                  </a:cubicBezTo>
                  <a:cubicBezTo>
                    <a:pt x="14" y="82"/>
                    <a:pt x="13" y="78"/>
                    <a:pt x="13" y="75"/>
                  </a:cubicBezTo>
                  <a:cubicBezTo>
                    <a:pt x="12" y="71"/>
                    <a:pt x="11" y="68"/>
                    <a:pt x="10" y="64"/>
                  </a:cubicBezTo>
                  <a:cubicBezTo>
                    <a:pt x="10" y="63"/>
                    <a:pt x="10" y="61"/>
                    <a:pt x="9" y="60"/>
                  </a:cubicBezTo>
                  <a:cubicBezTo>
                    <a:pt x="6" y="47"/>
                    <a:pt x="3" y="33"/>
                    <a:pt x="2" y="20"/>
                  </a:cubicBezTo>
                  <a:cubicBezTo>
                    <a:pt x="1" y="13"/>
                    <a:pt x="1" y="7"/>
                    <a:pt x="1"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8" name="ïṥḻíḓè">
              <a:extLst>
                <a:ext uri="{FF2B5EF4-FFF2-40B4-BE49-F238E27FC236}">
                  <a16:creationId xmlns:a16="http://schemas.microsoft.com/office/drawing/2014/main" id="{41F5F1A3-A4C8-4A33-8B59-4B0837970AC8}"/>
                </a:ext>
              </a:extLst>
            </p:cNvPr>
            <p:cNvSpPr/>
            <p:nvPr/>
          </p:nvSpPr>
          <p:spPr bwMode="auto">
            <a:xfrm>
              <a:off x="5399654" y="5067575"/>
              <a:ext cx="461565" cy="853663"/>
            </a:xfrm>
            <a:custGeom>
              <a:avLst/>
              <a:gdLst>
                <a:gd name="T0" fmla="*/ 165 w 327"/>
                <a:gd name="T1" fmla="*/ 217 h 606"/>
                <a:gd name="T2" fmla="*/ 161 w 327"/>
                <a:gd name="T3" fmla="*/ 265 h 606"/>
                <a:gd name="T4" fmla="*/ 185 w 327"/>
                <a:gd name="T5" fmla="*/ 289 h 606"/>
                <a:gd name="T6" fmla="*/ 176 w 327"/>
                <a:gd name="T7" fmla="*/ 314 h 606"/>
                <a:gd name="T8" fmla="*/ 191 w 327"/>
                <a:gd name="T9" fmla="*/ 376 h 606"/>
                <a:gd name="T10" fmla="*/ 174 w 327"/>
                <a:gd name="T11" fmla="*/ 445 h 606"/>
                <a:gd name="T12" fmla="*/ 165 w 327"/>
                <a:gd name="T13" fmla="*/ 509 h 606"/>
                <a:gd name="T14" fmla="*/ 159 w 327"/>
                <a:gd name="T15" fmla="*/ 513 h 606"/>
                <a:gd name="T16" fmla="*/ 145 w 327"/>
                <a:gd name="T17" fmla="*/ 493 h 606"/>
                <a:gd name="T18" fmla="*/ 143 w 327"/>
                <a:gd name="T19" fmla="*/ 520 h 606"/>
                <a:gd name="T20" fmla="*/ 122 w 327"/>
                <a:gd name="T21" fmla="*/ 534 h 606"/>
                <a:gd name="T22" fmla="*/ 119 w 327"/>
                <a:gd name="T23" fmla="*/ 514 h 606"/>
                <a:gd name="T24" fmla="*/ 97 w 327"/>
                <a:gd name="T25" fmla="*/ 528 h 606"/>
                <a:gd name="T26" fmla="*/ 120 w 327"/>
                <a:gd name="T27" fmla="*/ 466 h 606"/>
                <a:gd name="T28" fmla="*/ 72 w 327"/>
                <a:gd name="T29" fmla="*/ 524 h 606"/>
                <a:gd name="T30" fmla="*/ 59 w 327"/>
                <a:gd name="T31" fmla="*/ 569 h 606"/>
                <a:gd name="T32" fmla="*/ 63 w 327"/>
                <a:gd name="T33" fmla="*/ 588 h 606"/>
                <a:gd name="T34" fmla="*/ 56 w 327"/>
                <a:gd name="T35" fmla="*/ 604 h 606"/>
                <a:gd name="T36" fmla="*/ 40 w 327"/>
                <a:gd name="T37" fmla="*/ 599 h 606"/>
                <a:gd name="T38" fmla="*/ 33 w 327"/>
                <a:gd name="T39" fmla="*/ 582 h 606"/>
                <a:gd name="T40" fmla="*/ 26 w 327"/>
                <a:gd name="T41" fmla="*/ 499 h 606"/>
                <a:gd name="T42" fmla="*/ 30 w 327"/>
                <a:gd name="T43" fmla="*/ 469 h 606"/>
                <a:gd name="T44" fmla="*/ 5 w 327"/>
                <a:gd name="T45" fmla="*/ 409 h 606"/>
                <a:gd name="T46" fmla="*/ 6 w 327"/>
                <a:gd name="T47" fmla="*/ 384 h 606"/>
                <a:gd name="T48" fmla="*/ 17 w 327"/>
                <a:gd name="T49" fmla="*/ 377 h 606"/>
                <a:gd name="T50" fmla="*/ 36 w 327"/>
                <a:gd name="T51" fmla="*/ 342 h 606"/>
                <a:gd name="T52" fmla="*/ 34 w 327"/>
                <a:gd name="T53" fmla="*/ 299 h 606"/>
                <a:gd name="T54" fmla="*/ 22 w 327"/>
                <a:gd name="T55" fmla="*/ 235 h 606"/>
                <a:gd name="T56" fmla="*/ 49 w 327"/>
                <a:gd name="T57" fmla="*/ 176 h 606"/>
                <a:gd name="T58" fmla="*/ 63 w 327"/>
                <a:gd name="T59" fmla="*/ 96 h 606"/>
                <a:gd name="T60" fmla="*/ 67 w 327"/>
                <a:gd name="T61" fmla="*/ 58 h 606"/>
                <a:gd name="T62" fmla="*/ 110 w 327"/>
                <a:gd name="T63" fmla="*/ 41 h 606"/>
                <a:gd name="T64" fmla="*/ 123 w 327"/>
                <a:gd name="T65" fmla="*/ 23 h 606"/>
                <a:gd name="T66" fmla="*/ 171 w 327"/>
                <a:gd name="T67" fmla="*/ 5 h 606"/>
                <a:gd name="T68" fmla="*/ 195 w 327"/>
                <a:gd name="T69" fmla="*/ 15 h 606"/>
                <a:gd name="T70" fmla="*/ 231 w 327"/>
                <a:gd name="T71" fmla="*/ 20 h 606"/>
                <a:gd name="T72" fmla="*/ 262 w 327"/>
                <a:gd name="T73" fmla="*/ 35 h 606"/>
                <a:gd name="T74" fmla="*/ 271 w 327"/>
                <a:gd name="T75" fmla="*/ 52 h 606"/>
                <a:gd name="T76" fmla="*/ 302 w 327"/>
                <a:gd name="T77" fmla="*/ 78 h 606"/>
                <a:gd name="T78" fmla="*/ 320 w 327"/>
                <a:gd name="T79" fmla="*/ 143 h 606"/>
                <a:gd name="T80" fmla="*/ 300 w 327"/>
                <a:gd name="T81" fmla="*/ 194 h 606"/>
                <a:gd name="T82" fmla="*/ 303 w 327"/>
                <a:gd name="T83" fmla="*/ 217 h 606"/>
                <a:gd name="T84" fmla="*/ 259 w 327"/>
                <a:gd name="T85" fmla="*/ 260 h 606"/>
                <a:gd name="T86" fmla="*/ 238 w 327"/>
                <a:gd name="T87" fmla="*/ 174 h 606"/>
                <a:gd name="T88" fmla="*/ 158 w 327"/>
                <a:gd name="T89" fmla="*/ 129 h 606"/>
                <a:gd name="T90" fmla="*/ 146 w 327"/>
                <a:gd name="T91" fmla="*/ 142 h 606"/>
                <a:gd name="T92" fmla="*/ 156 w 327"/>
                <a:gd name="T93" fmla="*/ 164 h 606"/>
                <a:gd name="T94" fmla="*/ 165 w 327"/>
                <a:gd name="T95" fmla="*/ 217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7" h="606">
                  <a:moveTo>
                    <a:pt x="165" y="217"/>
                  </a:moveTo>
                  <a:cubicBezTo>
                    <a:pt x="161" y="233"/>
                    <a:pt x="151" y="252"/>
                    <a:pt x="161" y="265"/>
                  </a:cubicBezTo>
                  <a:cubicBezTo>
                    <a:pt x="168" y="274"/>
                    <a:pt x="183" y="277"/>
                    <a:pt x="185" y="289"/>
                  </a:cubicBezTo>
                  <a:cubicBezTo>
                    <a:pt x="187" y="298"/>
                    <a:pt x="179" y="305"/>
                    <a:pt x="176" y="314"/>
                  </a:cubicBezTo>
                  <a:cubicBezTo>
                    <a:pt x="168" y="335"/>
                    <a:pt x="188" y="355"/>
                    <a:pt x="191" y="376"/>
                  </a:cubicBezTo>
                  <a:cubicBezTo>
                    <a:pt x="195" y="400"/>
                    <a:pt x="177" y="421"/>
                    <a:pt x="174" y="445"/>
                  </a:cubicBezTo>
                  <a:cubicBezTo>
                    <a:pt x="171" y="467"/>
                    <a:pt x="179" y="492"/>
                    <a:pt x="165" y="509"/>
                  </a:cubicBezTo>
                  <a:cubicBezTo>
                    <a:pt x="164" y="511"/>
                    <a:pt x="162" y="512"/>
                    <a:pt x="159" y="513"/>
                  </a:cubicBezTo>
                  <a:cubicBezTo>
                    <a:pt x="150" y="514"/>
                    <a:pt x="152" y="498"/>
                    <a:pt x="145" y="493"/>
                  </a:cubicBezTo>
                  <a:cubicBezTo>
                    <a:pt x="146" y="502"/>
                    <a:pt x="146" y="512"/>
                    <a:pt x="143" y="520"/>
                  </a:cubicBezTo>
                  <a:cubicBezTo>
                    <a:pt x="140" y="529"/>
                    <a:pt x="131" y="536"/>
                    <a:pt x="122" y="534"/>
                  </a:cubicBezTo>
                  <a:cubicBezTo>
                    <a:pt x="119" y="514"/>
                    <a:pt x="119" y="514"/>
                    <a:pt x="119" y="514"/>
                  </a:cubicBezTo>
                  <a:cubicBezTo>
                    <a:pt x="113" y="520"/>
                    <a:pt x="105" y="525"/>
                    <a:pt x="97" y="528"/>
                  </a:cubicBezTo>
                  <a:cubicBezTo>
                    <a:pt x="100" y="506"/>
                    <a:pt x="108" y="485"/>
                    <a:pt x="120" y="466"/>
                  </a:cubicBezTo>
                  <a:cubicBezTo>
                    <a:pt x="97" y="477"/>
                    <a:pt x="83" y="501"/>
                    <a:pt x="72" y="524"/>
                  </a:cubicBezTo>
                  <a:cubicBezTo>
                    <a:pt x="64" y="538"/>
                    <a:pt x="56" y="553"/>
                    <a:pt x="59" y="569"/>
                  </a:cubicBezTo>
                  <a:cubicBezTo>
                    <a:pt x="60" y="575"/>
                    <a:pt x="63" y="581"/>
                    <a:pt x="63" y="588"/>
                  </a:cubicBezTo>
                  <a:cubicBezTo>
                    <a:pt x="64" y="594"/>
                    <a:pt x="62" y="602"/>
                    <a:pt x="56" y="604"/>
                  </a:cubicBezTo>
                  <a:cubicBezTo>
                    <a:pt x="50" y="606"/>
                    <a:pt x="43" y="604"/>
                    <a:pt x="40" y="599"/>
                  </a:cubicBezTo>
                  <a:cubicBezTo>
                    <a:pt x="36" y="594"/>
                    <a:pt x="34" y="588"/>
                    <a:pt x="33" y="582"/>
                  </a:cubicBezTo>
                  <a:cubicBezTo>
                    <a:pt x="27" y="555"/>
                    <a:pt x="21" y="527"/>
                    <a:pt x="26" y="499"/>
                  </a:cubicBezTo>
                  <a:cubicBezTo>
                    <a:pt x="27" y="489"/>
                    <a:pt x="30" y="479"/>
                    <a:pt x="30" y="469"/>
                  </a:cubicBezTo>
                  <a:cubicBezTo>
                    <a:pt x="29" y="447"/>
                    <a:pt x="13" y="429"/>
                    <a:pt x="5" y="409"/>
                  </a:cubicBezTo>
                  <a:cubicBezTo>
                    <a:pt x="2" y="401"/>
                    <a:pt x="0" y="391"/>
                    <a:pt x="6" y="384"/>
                  </a:cubicBezTo>
                  <a:cubicBezTo>
                    <a:pt x="9" y="382"/>
                    <a:pt x="13" y="379"/>
                    <a:pt x="17" y="377"/>
                  </a:cubicBezTo>
                  <a:cubicBezTo>
                    <a:pt x="28" y="370"/>
                    <a:pt x="33" y="356"/>
                    <a:pt x="36" y="342"/>
                  </a:cubicBezTo>
                  <a:cubicBezTo>
                    <a:pt x="38" y="328"/>
                    <a:pt x="37" y="313"/>
                    <a:pt x="34" y="299"/>
                  </a:cubicBezTo>
                  <a:cubicBezTo>
                    <a:pt x="30" y="277"/>
                    <a:pt x="19" y="256"/>
                    <a:pt x="22" y="235"/>
                  </a:cubicBezTo>
                  <a:cubicBezTo>
                    <a:pt x="24" y="213"/>
                    <a:pt x="39" y="196"/>
                    <a:pt x="49" y="176"/>
                  </a:cubicBezTo>
                  <a:cubicBezTo>
                    <a:pt x="62" y="152"/>
                    <a:pt x="66" y="123"/>
                    <a:pt x="63" y="96"/>
                  </a:cubicBezTo>
                  <a:cubicBezTo>
                    <a:pt x="61" y="83"/>
                    <a:pt x="58" y="68"/>
                    <a:pt x="67" y="58"/>
                  </a:cubicBezTo>
                  <a:cubicBezTo>
                    <a:pt x="77" y="47"/>
                    <a:pt x="98" y="51"/>
                    <a:pt x="110" y="41"/>
                  </a:cubicBezTo>
                  <a:cubicBezTo>
                    <a:pt x="115" y="36"/>
                    <a:pt x="118" y="29"/>
                    <a:pt x="123" y="23"/>
                  </a:cubicBezTo>
                  <a:cubicBezTo>
                    <a:pt x="134" y="7"/>
                    <a:pt x="153" y="0"/>
                    <a:pt x="171" y="5"/>
                  </a:cubicBezTo>
                  <a:cubicBezTo>
                    <a:pt x="180" y="8"/>
                    <a:pt x="187" y="12"/>
                    <a:pt x="195" y="15"/>
                  </a:cubicBezTo>
                  <a:cubicBezTo>
                    <a:pt x="207" y="19"/>
                    <a:pt x="219" y="18"/>
                    <a:pt x="231" y="20"/>
                  </a:cubicBezTo>
                  <a:cubicBezTo>
                    <a:pt x="243" y="21"/>
                    <a:pt x="256" y="25"/>
                    <a:pt x="262" y="35"/>
                  </a:cubicBezTo>
                  <a:cubicBezTo>
                    <a:pt x="266" y="40"/>
                    <a:pt x="268" y="47"/>
                    <a:pt x="271" y="52"/>
                  </a:cubicBezTo>
                  <a:cubicBezTo>
                    <a:pt x="278" y="64"/>
                    <a:pt x="292" y="69"/>
                    <a:pt x="302" y="78"/>
                  </a:cubicBezTo>
                  <a:cubicBezTo>
                    <a:pt x="321" y="95"/>
                    <a:pt x="327" y="120"/>
                    <a:pt x="320" y="143"/>
                  </a:cubicBezTo>
                  <a:cubicBezTo>
                    <a:pt x="313" y="161"/>
                    <a:pt x="299" y="176"/>
                    <a:pt x="300" y="194"/>
                  </a:cubicBezTo>
                  <a:cubicBezTo>
                    <a:pt x="301" y="202"/>
                    <a:pt x="304" y="209"/>
                    <a:pt x="303" y="217"/>
                  </a:cubicBezTo>
                  <a:cubicBezTo>
                    <a:pt x="300" y="237"/>
                    <a:pt x="270" y="242"/>
                    <a:pt x="259" y="260"/>
                  </a:cubicBezTo>
                  <a:cubicBezTo>
                    <a:pt x="260" y="230"/>
                    <a:pt x="255" y="199"/>
                    <a:pt x="238" y="174"/>
                  </a:cubicBezTo>
                  <a:cubicBezTo>
                    <a:pt x="225" y="154"/>
                    <a:pt x="186" y="119"/>
                    <a:pt x="158" y="129"/>
                  </a:cubicBezTo>
                  <a:cubicBezTo>
                    <a:pt x="152" y="131"/>
                    <a:pt x="148" y="136"/>
                    <a:pt x="146" y="142"/>
                  </a:cubicBezTo>
                  <a:cubicBezTo>
                    <a:pt x="144" y="152"/>
                    <a:pt x="151" y="156"/>
                    <a:pt x="156" y="164"/>
                  </a:cubicBezTo>
                  <a:cubicBezTo>
                    <a:pt x="166" y="180"/>
                    <a:pt x="169" y="199"/>
                    <a:pt x="165" y="217"/>
                  </a:cubicBezTo>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9" name="íṩlíḋè">
              <a:extLst>
                <a:ext uri="{FF2B5EF4-FFF2-40B4-BE49-F238E27FC236}">
                  <a16:creationId xmlns:a16="http://schemas.microsoft.com/office/drawing/2014/main" id="{55FA3CD8-B5CD-4C84-81F9-5AC987817403}"/>
                </a:ext>
              </a:extLst>
            </p:cNvPr>
            <p:cNvSpPr/>
            <p:nvPr/>
          </p:nvSpPr>
          <p:spPr bwMode="auto">
            <a:xfrm>
              <a:off x="5430528" y="5402557"/>
              <a:ext cx="21612" cy="117321"/>
            </a:xfrm>
            <a:custGeom>
              <a:avLst/>
              <a:gdLst>
                <a:gd name="T0" fmla="*/ 1 w 16"/>
                <a:gd name="T1" fmla="*/ 0 h 83"/>
                <a:gd name="T2" fmla="*/ 14 w 16"/>
                <a:gd name="T3" fmla="*/ 60 h 83"/>
                <a:gd name="T4" fmla="*/ 16 w 16"/>
                <a:gd name="T5" fmla="*/ 83 h 83"/>
                <a:gd name="T6" fmla="*/ 14 w 16"/>
                <a:gd name="T7" fmla="*/ 55 h 83"/>
                <a:gd name="T8" fmla="*/ 1 w 16"/>
                <a:gd name="T9" fmla="*/ 0 h 83"/>
              </a:gdLst>
              <a:ahLst/>
              <a:cxnLst>
                <a:cxn ang="0">
                  <a:pos x="T0" y="T1"/>
                </a:cxn>
                <a:cxn ang="0">
                  <a:pos x="T2" y="T3"/>
                </a:cxn>
                <a:cxn ang="0">
                  <a:pos x="T4" y="T5"/>
                </a:cxn>
                <a:cxn ang="0">
                  <a:pos x="T6" y="T7"/>
                </a:cxn>
                <a:cxn ang="0">
                  <a:pos x="T8" y="T9"/>
                </a:cxn>
              </a:cxnLst>
              <a:rect l="0" t="0" r="r" b="b"/>
              <a:pathLst>
                <a:path w="16" h="83">
                  <a:moveTo>
                    <a:pt x="1" y="0"/>
                  </a:moveTo>
                  <a:cubicBezTo>
                    <a:pt x="0" y="21"/>
                    <a:pt x="9" y="40"/>
                    <a:pt x="14" y="60"/>
                  </a:cubicBezTo>
                  <a:cubicBezTo>
                    <a:pt x="15" y="68"/>
                    <a:pt x="16" y="75"/>
                    <a:pt x="16" y="83"/>
                  </a:cubicBezTo>
                  <a:cubicBezTo>
                    <a:pt x="16" y="73"/>
                    <a:pt x="15" y="64"/>
                    <a:pt x="14" y="55"/>
                  </a:cubicBezTo>
                  <a:cubicBezTo>
                    <a:pt x="10" y="36"/>
                    <a:pt x="2" y="19"/>
                    <a:pt x="1" y="0"/>
                  </a:cubicBezTo>
                </a:path>
              </a:pathLst>
            </a:custGeom>
            <a:solidFill>
              <a:srgbClr val="32314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30" name="iṣľiḑê">
              <a:extLst>
                <a:ext uri="{FF2B5EF4-FFF2-40B4-BE49-F238E27FC236}">
                  <a16:creationId xmlns:a16="http://schemas.microsoft.com/office/drawing/2014/main" id="{72140D20-BB75-4790-97C9-5D56673EA58F}"/>
                </a:ext>
              </a:extLst>
            </p:cNvPr>
            <p:cNvSpPr/>
            <p:nvPr/>
          </p:nvSpPr>
          <p:spPr bwMode="auto">
            <a:xfrm>
              <a:off x="5509256" y="5728276"/>
              <a:ext cx="52486" cy="63292"/>
            </a:xfrm>
            <a:custGeom>
              <a:avLst/>
              <a:gdLst>
                <a:gd name="T0" fmla="*/ 8 w 38"/>
                <a:gd name="T1" fmla="*/ 31 h 45"/>
                <a:gd name="T2" fmla="*/ 0 w 38"/>
                <a:gd name="T3" fmla="*/ 45 h 45"/>
                <a:gd name="T4" fmla="*/ 8 w 38"/>
                <a:gd name="T5" fmla="*/ 31 h 45"/>
                <a:gd name="T6" fmla="*/ 8 w 38"/>
                <a:gd name="T7" fmla="*/ 31 h 45"/>
                <a:gd name="T8" fmla="*/ 38 w 38"/>
                <a:gd name="T9" fmla="*/ 0 h 45"/>
                <a:gd name="T10" fmla="*/ 12 w 38"/>
                <a:gd name="T11" fmla="*/ 24 h 45"/>
                <a:gd name="T12" fmla="*/ 13 w 38"/>
                <a:gd name="T13" fmla="*/ 24 h 45"/>
                <a:gd name="T14" fmla="*/ 38 w 38"/>
                <a:gd name="T15" fmla="*/ 0 h 45"/>
                <a:gd name="T16" fmla="*/ 38 w 38"/>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45">
                  <a:moveTo>
                    <a:pt x="8" y="31"/>
                  </a:moveTo>
                  <a:cubicBezTo>
                    <a:pt x="5" y="36"/>
                    <a:pt x="2" y="40"/>
                    <a:pt x="0" y="45"/>
                  </a:cubicBezTo>
                  <a:cubicBezTo>
                    <a:pt x="2" y="40"/>
                    <a:pt x="5" y="36"/>
                    <a:pt x="8" y="31"/>
                  </a:cubicBezTo>
                  <a:cubicBezTo>
                    <a:pt x="8" y="31"/>
                    <a:pt x="8" y="31"/>
                    <a:pt x="8" y="31"/>
                  </a:cubicBezTo>
                  <a:moveTo>
                    <a:pt x="38" y="0"/>
                  </a:moveTo>
                  <a:cubicBezTo>
                    <a:pt x="28" y="6"/>
                    <a:pt x="20" y="15"/>
                    <a:pt x="12" y="24"/>
                  </a:cubicBezTo>
                  <a:cubicBezTo>
                    <a:pt x="12" y="24"/>
                    <a:pt x="12" y="24"/>
                    <a:pt x="13" y="24"/>
                  </a:cubicBezTo>
                  <a:cubicBezTo>
                    <a:pt x="20" y="15"/>
                    <a:pt x="28" y="6"/>
                    <a:pt x="38" y="0"/>
                  </a:cubicBezTo>
                  <a:cubicBezTo>
                    <a:pt x="38" y="0"/>
                    <a:pt x="38" y="0"/>
                    <a:pt x="38" y="0"/>
                  </a:cubicBezTo>
                </a:path>
              </a:pathLst>
            </a:custGeom>
            <a:solidFill>
              <a:srgbClr val="2F5F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31" name="îśľîdè">
              <a:extLst>
                <a:ext uri="{FF2B5EF4-FFF2-40B4-BE49-F238E27FC236}">
                  <a16:creationId xmlns:a16="http://schemas.microsoft.com/office/drawing/2014/main" id="{D9D57295-C26B-484F-936B-82973EC4C7DC}"/>
                </a:ext>
              </a:extLst>
            </p:cNvPr>
            <p:cNvSpPr/>
            <p:nvPr/>
          </p:nvSpPr>
          <p:spPr bwMode="auto">
            <a:xfrm>
              <a:off x="5520062" y="5762237"/>
              <a:ext cx="7719" cy="9262"/>
            </a:xfrm>
            <a:custGeom>
              <a:avLst/>
              <a:gdLst>
                <a:gd name="T0" fmla="*/ 4 w 5"/>
                <a:gd name="T1" fmla="*/ 0 h 7"/>
                <a:gd name="T2" fmla="*/ 0 w 5"/>
                <a:gd name="T3" fmla="*/ 7 h 7"/>
                <a:gd name="T4" fmla="*/ 0 w 5"/>
                <a:gd name="T5" fmla="*/ 7 h 7"/>
                <a:gd name="T6" fmla="*/ 5 w 5"/>
                <a:gd name="T7" fmla="*/ 0 h 7"/>
                <a:gd name="T8" fmla="*/ 4 w 5"/>
                <a:gd name="T9" fmla="*/ 0 h 7"/>
              </a:gdLst>
              <a:ahLst/>
              <a:cxnLst>
                <a:cxn ang="0">
                  <a:pos x="T0" y="T1"/>
                </a:cxn>
                <a:cxn ang="0">
                  <a:pos x="T2" y="T3"/>
                </a:cxn>
                <a:cxn ang="0">
                  <a:pos x="T4" y="T5"/>
                </a:cxn>
                <a:cxn ang="0">
                  <a:pos x="T6" y="T7"/>
                </a:cxn>
                <a:cxn ang="0">
                  <a:pos x="T8" y="T9"/>
                </a:cxn>
              </a:cxnLst>
              <a:rect l="0" t="0" r="r" b="b"/>
              <a:pathLst>
                <a:path w="5" h="7">
                  <a:moveTo>
                    <a:pt x="4" y="0"/>
                  </a:moveTo>
                  <a:cubicBezTo>
                    <a:pt x="3" y="3"/>
                    <a:pt x="1" y="5"/>
                    <a:pt x="0" y="7"/>
                  </a:cubicBezTo>
                  <a:cubicBezTo>
                    <a:pt x="0" y="7"/>
                    <a:pt x="0" y="7"/>
                    <a:pt x="0" y="7"/>
                  </a:cubicBezTo>
                  <a:cubicBezTo>
                    <a:pt x="1" y="5"/>
                    <a:pt x="3" y="3"/>
                    <a:pt x="5" y="0"/>
                  </a:cubicBezTo>
                  <a:cubicBezTo>
                    <a:pt x="4" y="0"/>
                    <a:pt x="4" y="0"/>
                    <a:pt x="4" y="0"/>
                  </a:cubicBezTo>
                </a:path>
              </a:pathLst>
            </a:custGeom>
            <a:solidFill>
              <a:srgbClr val="2A56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32" name="íṡļíḋe">
              <a:extLst>
                <a:ext uri="{FF2B5EF4-FFF2-40B4-BE49-F238E27FC236}">
                  <a16:creationId xmlns:a16="http://schemas.microsoft.com/office/drawing/2014/main" id="{E44B4329-9B91-4C79-805B-C608B8AD1E0D}"/>
                </a:ext>
              </a:extLst>
            </p:cNvPr>
            <p:cNvSpPr/>
            <p:nvPr/>
          </p:nvSpPr>
          <p:spPr bwMode="auto">
            <a:xfrm>
              <a:off x="5483014" y="5811636"/>
              <a:ext cx="13894" cy="43223"/>
            </a:xfrm>
            <a:custGeom>
              <a:avLst/>
              <a:gdLst>
                <a:gd name="T0" fmla="*/ 10 w 10"/>
                <a:gd name="T1" fmla="*/ 0 h 31"/>
                <a:gd name="T2" fmla="*/ 0 w 10"/>
                <a:gd name="T3" fmla="*/ 31 h 31"/>
                <a:gd name="T4" fmla="*/ 0 w 10"/>
                <a:gd name="T5" fmla="*/ 31 h 31"/>
                <a:gd name="T6" fmla="*/ 10 w 10"/>
                <a:gd name="T7" fmla="*/ 0 h 31"/>
              </a:gdLst>
              <a:ahLst/>
              <a:cxnLst>
                <a:cxn ang="0">
                  <a:pos x="T0" y="T1"/>
                </a:cxn>
                <a:cxn ang="0">
                  <a:pos x="T2" y="T3"/>
                </a:cxn>
                <a:cxn ang="0">
                  <a:pos x="T4" y="T5"/>
                </a:cxn>
                <a:cxn ang="0">
                  <a:pos x="T6" y="T7"/>
                </a:cxn>
              </a:cxnLst>
              <a:rect l="0" t="0" r="r" b="b"/>
              <a:pathLst>
                <a:path w="10" h="31">
                  <a:moveTo>
                    <a:pt x="10" y="0"/>
                  </a:moveTo>
                  <a:cubicBezTo>
                    <a:pt x="5" y="10"/>
                    <a:pt x="0" y="20"/>
                    <a:pt x="0" y="31"/>
                  </a:cubicBezTo>
                  <a:cubicBezTo>
                    <a:pt x="0" y="31"/>
                    <a:pt x="0" y="31"/>
                    <a:pt x="0" y="31"/>
                  </a:cubicBezTo>
                  <a:cubicBezTo>
                    <a:pt x="0" y="21"/>
                    <a:pt x="5" y="10"/>
                    <a:pt x="10" y="0"/>
                  </a:cubicBezTo>
                </a:path>
              </a:pathLst>
            </a:custGeom>
            <a:solidFill>
              <a:srgbClr val="2F5F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33" name="ïSļidè">
              <a:extLst>
                <a:ext uri="{FF2B5EF4-FFF2-40B4-BE49-F238E27FC236}">
                  <a16:creationId xmlns:a16="http://schemas.microsoft.com/office/drawing/2014/main" id="{2EA074E9-5BCF-4366-8B3C-6D6AF599C3A2}"/>
                </a:ext>
              </a:extLst>
            </p:cNvPr>
            <p:cNvSpPr/>
            <p:nvPr/>
          </p:nvSpPr>
          <p:spPr bwMode="auto">
            <a:xfrm>
              <a:off x="5481469" y="5715927"/>
              <a:ext cx="87991" cy="138932"/>
            </a:xfrm>
            <a:custGeom>
              <a:avLst/>
              <a:gdLst>
                <a:gd name="T0" fmla="*/ 62 w 62"/>
                <a:gd name="T1" fmla="*/ 0 h 99"/>
                <a:gd name="T2" fmla="*/ 14 w 62"/>
                <a:gd name="T3" fmla="*/ 58 h 99"/>
                <a:gd name="T4" fmla="*/ 1 w 62"/>
                <a:gd name="T5" fmla="*/ 99 h 99"/>
                <a:gd name="T6" fmla="*/ 11 w 62"/>
                <a:gd name="T7" fmla="*/ 68 h 99"/>
                <a:gd name="T8" fmla="*/ 14 w 62"/>
                <a:gd name="T9" fmla="*/ 63 h 99"/>
                <a:gd name="T10" fmla="*/ 19 w 62"/>
                <a:gd name="T11" fmla="*/ 54 h 99"/>
                <a:gd name="T12" fmla="*/ 27 w 62"/>
                <a:gd name="T13" fmla="*/ 40 h 99"/>
                <a:gd name="T14" fmla="*/ 31 w 62"/>
                <a:gd name="T15" fmla="*/ 33 h 99"/>
                <a:gd name="T16" fmla="*/ 57 w 62"/>
                <a:gd name="T17" fmla="*/ 9 h 99"/>
                <a:gd name="T18" fmla="*/ 62 w 62"/>
                <a:gd name="T19"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99">
                  <a:moveTo>
                    <a:pt x="62" y="0"/>
                  </a:moveTo>
                  <a:cubicBezTo>
                    <a:pt x="39" y="11"/>
                    <a:pt x="26" y="35"/>
                    <a:pt x="14" y="58"/>
                  </a:cubicBezTo>
                  <a:cubicBezTo>
                    <a:pt x="7" y="71"/>
                    <a:pt x="0" y="85"/>
                    <a:pt x="1" y="99"/>
                  </a:cubicBezTo>
                  <a:cubicBezTo>
                    <a:pt x="1" y="88"/>
                    <a:pt x="6" y="78"/>
                    <a:pt x="11" y="68"/>
                  </a:cubicBezTo>
                  <a:cubicBezTo>
                    <a:pt x="12" y="67"/>
                    <a:pt x="13" y="65"/>
                    <a:pt x="14" y="63"/>
                  </a:cubicBezTo>
                  <a:cubicBezTo>
                    <a:pt x="15" y="60"/>
                    <a:pt x="17" y="57"/>
                    <a:pt x="19" y="54"/>
                  </a:cubicBezTo>
                  <a:cubicBezTo>
                    <a:pt x="21" y="49"/>
                    <a:pt x="24" y="45"/>
                    <a:pt x="27" y="40"/>
                  </a:cubicBezTo>
                  <a:cubicBezTo>
                    <a:pt x="28" y="38"/>
                    <a:pt x="30" y="36"/>
                    <a:pt x="31" y="33"/>
                  </a:cubicBezTo>
                  <a:cubicBezTo>
                    <a:pt x="39" y="24"/>
                    <a:pt x="47" y="15"/>
                    <a:pt x="57" y="9"/>
                  </a:cubicBezTo>
                  <a:cubicBezTo>
                    <a:pt x="59" y="6"/>
                    <a:pt x="60" y="3"/>
                    <a:pt x="62" y="0"/>
                  </a:cubicBezTo>
                </a:path>
              </a:pathLst>
            </a:custGeom>
            <a:solidFill>
              <a:srgbClr val="32314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34" name="ïşliḋê">
              <a:extLst>
                <a:ext uri="{FF2B5EF4-FFF2-40B4-BE49-F238E27FC236}">
                  <a16:creationId xmlns:a16="http://schemas.microsoft.com/office/drawing/2014/main" id="{D5ABA952-F41E-432B-B40A-518BE4BC9E11}"/>
                </a:ext>
              </a:extLst>
            </p:cNvPr>
            <p:cNvSpPr/>
            <p:nvPr/>
          </p:nvSpPr>
          <p:spPr bwMode="auto">
            <a:xfrm>
              <a:off x="5435159" y="5825529"/>
              <a:ext cx="10806" cy="55573"/>
            </a:xfrm>
            <a:custGeom>
              <a:avLst/>
              <a:gdLst>
                <a:gd name="T0" fmla="*/ 0 w 7"/>
                <a:gd name="T1" fmla="*/ 0 h 40"/>
                <a:gd name="T2" fmla="*/ 7 w 7"/>
                <a:gd name="T3" fmla="*/ 40 h 40"/>
                <a:gd name="T4" fmla="*/ 0 w 7"/>
                <a:gd name="T5" fmla="*/ 0 h 40"/>
              </a:gdLst>
              <a:ahLst/>
              <a:cxnLst>
                <a:cxn ang="0">
                  <a:pos x="T0" y="T1"/>
                </a:cxn>
                <a:cxn ang="0">
                  <a:pos x="T2" y="T3"/>
                </a:cxn>
                <a:cxn ang="0">
                  <a:pos x="T4" y="T5"/>
                </a:cxn>
              </a:cxnLst>
              <a:rect l="0" t="0" r="r" b="b"/>
              <a:pathLst>
                <a:path w="7" h="40">
                  <a:moveTo>
                    <a:pt x="0" y="0"/>
                  </a:moveTo>
                  <a:cubicBezTo>
                    <a:pt x="1" y="13"/>
                    <a:pt x="4" y="27"/>
                    <a:pt x="7" y="40"/>
                  </a:cubicBezTo>
                  <a:cubicBezTo>
                    <a:pt x="4" y="27"/>
                    <a:pt x="1" y="13"/>
                    <a:pt x="0" y="0"/>
                  </a:cubicBezTo>
                </a:path>
              </a:pathLst>
            </a:custGeom>
            <a:solidFill>
              <a:srgbClr val="2F5F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35" name="iśḷîḓê">
              <a:extLst>
                <a:ext uri="{FF2B5EF4-FFF2-40B4-BE49-F238E27FC236}">
                  <a16:creationId xmlns:a16="http://schemas.microsoft.com/office/drawing/2014/main" id="{12B6F290-F153-4934-B333-D8C11BC5234D}"/>
                </a:ext>
              </a:extLst>
            </p:cNvPr>
            <p:cNvSpPr/>
            <p:nvPr/>
          </p:nvSpPr>
          <p:spPr bwMode="auto">
            <a:xfrm>
              <a:off x="5489188" y="5894995"/>
              <a:ext cx="1544" cy="9262"/>
            </a:xfrm>
            <a:custGeom>
              <a:avLst/>
              <a:gdLst>
                <a:gd name="T0" fmla="*/ 0 w 1"/>
                <a:gd name="T1" fmla="*/ 0 h 7"/>
                <a:gd name="T2" fmla="*/ 0 w 1"/>
                <a:gd name="T3" fmla="*/ 0 h 7"/>
                <a:gd name="T4" fmla="*/ 0 w 1"/>
                <a:gd name="T5" fmla="*/ 1 h 7"/>
                <a:gd name="T6" fmla="*/ 0 w 1"/>
                <a:gd name="T7" fmla="*/ 6 h 7"/>
                <a:gd name="T8" fmla="*/ 0 w 1"/>
                <a:gd name="T9" fmla="*/ 7 h 7"/>
                <a:gd name="T10" fmla="*/ 0 w 1"/>
                <a:gd name="T11" fmla="*/ 1 h 7"/>
                <a:gd name="T12" fmla="*/ 0 w 1"/>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 h="7">
                  <a:moveTo>
                    <a:pt x="0" y="0"/>
                  </a:moveTo>
                  <a:cubicBezTo>
                    <a:pt x="0" y="0"/>
                    <a:pt x="0" y="0"/>
                    <a:pt x="0" y="0"/>
                  </a:cubicBezTo>
                  <a:cubicBezTo>
                    <a:pt x="0" y="0"/>
                    <a:pt x="0" y="1"/>
                    <a:pt x="0" y="1"/>
                  </a:cubicBezTo>
                  <a:cubicBezTo>
                    <a:pt x="0" y="2"/>
                    <a:pt x="0" y="4"/>
                    <a:pt x="0" y="6"/>
                  </a:cubicBezTo>
                  <a:cubicBezTo>
                    <a:pt x="0" y="6"/>
                    <a:pt x="0" y="7"/>
                    <a:pt x="0" y="7"/>
                  </a:cubicBezTo>
                  <a:cubicBezTo>
                    <a:pt x="1" y="5"/>
                    <a:pt x="1" y="3"/>
                    <a:pt x="0" y="1"/>
                  </a:cubicBezTo>
                  <a:cubicBezTo>
                    <a:pt x="0" y="0"/>
                    <a:pt x="0" y="0"/>
                    <a:pt x="0" y="0"/>
                  </a:cubicBezTo>
                </a:path>
              </a:pathLst>
            </a:custGeom>
            <a:solidFill>
              <a:srgbClr val="356AC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36" name="ïśľïḓê">
              <a:extLst>
                <a:ext uri="{FF2B5EF4-FFF2-40B4-BE49-F238E27FC236}">
                  <a16:creationId xmlns:a16="http://schemas.microsoft.com/office/drawing/2014/main" id="{59DAFF50-40A8-4D64-BBA6-97F64E57A307}"/>
                </a:ext>
              </a:extLst>
            </p:cNvPr>
            <p:cNvSpPr/>
            <p:nvPr/>
          </p:nvSpPr>
          <p:spPr bwMode="auto">
            <a:xfrm>
              <a:off x="5469120" y="5902714"/>
              <a:ext cx="20069" cy="16981"/>
            </a:xfrm>
            <a:custGeom>
              <a:avLst/>
              <a:gdLst>
                <a:gd name="T0" fmla="*/ 14 w 14"/>
                <a:gd name="T1" fmla="*/ 0 h 12"/>
                <a:gd name="T2" fmla="*/ 7 w 14"/>
                <a:gd name="T3" fmla="*/ 11 h 12"/>
                <a:gd name="T4" fmla="*/ 2 w 14"/>
                <a:gd name="T5" fmla="*/ 12 h 12"/>
                <a:gd name="T6" fmla="*/ 0 w 14"/>
                <a:gd name="T7" fmla="*/ 12 h 12"/>
                <a:gd name="T8" fmla="*/ 2 w 14"/>
                <a:gd name="T9" fmla="*/ 12 h 12"/>
                <a:gd name="T10" fmla="*/ 7 w 14"/>
                <a:gd name="T11" fmla="*/ 11 h 12"/>
                <a:gd name="T12" fmla="*/ 14 w 14"/>
                <a:gd name="T13" fmla="*/ 1 h 12"/>
                <a:gd name="T14" fmla="*/ 14 w 1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2">
                  <a:moveTo>
                    <a:pt x="14" y="0"/>
                  </a:moveTo>
                  <a:cubicBezTo>
                    <a:pt x="13" y="5"/>
                    <a:pt x="11" y="9"/>
                    <a:pt x="7" y="11"/>
                  </a:cubicBezTo>
                  <a:cubicBezTo>
                    <a:pt x="5" y="12"/>
                    <a:pt x="4" y="12"/>
                    <a:pt x="2" y="12"/>
                  </a:cubicBezTo>
                  <a:cubicBezTo>
                    <a:pt x="1" y="12"/>
                    <a:pt x="1" y="12"/>
                    <a:pt x="0" y="12"/>
                  </a:cubicBezTo>
                  <a:cubicBezTo>
                    <a:pt x="1" y="12"/>
                    <a:pt x="1" y="12"/>
                    <a:pt x="2" y="12"/>
                  </a:cubicBezTo>
                  <a:cubicBezTo>
                    <a:pt x="4" y="12"/>
                    <a:pt x="5" y="12"/>
                    <a:pt x="7" y="11"/>
                  </a:cubicBezTo>
                  <a:cubicBezTo>
                    <a:pt x="11" y="10"/>
                    <a:pt x="13" y="5"/>
                    <a:pt x="14" y="1"/>
                  </a:cubicBezTo>
                  <a:cubicBezTo>
                    <a:pt x="14" y="1"/>
                    <a:pt x="14" y="0"/>
                    <a:pt x="14" y="0"/>
                  </a:cubicBezTo>
                </a:path>
              </a:pathLst>
            </a:custGeom>
            <a:solidFill>
              <a:srgbClr val="2F5F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37" name="îśľîďè">
              <a:extLst>
                <a:ext uri="{FF2B5EF4-FFF2-40B4-BE49-F238E27FC236}">
                  <a16:creationId xmlns:a16="http://schemas.microsoft.com/office/drawing/2014/main" id="{7401B808-3B61-4B33-ACCD-43A4600E1310}"/>
                </a:ext>
              </a:extLst>
            </p:cNvPr>
            <p:cNvSpPr/>
            <p:nvPr/>
          </p:nvSpPr>
          <p:spPr bwMode="auto">
            <a:xfrm>
              <a:off x="5433615" y="5796199"/>
              <a:ext cx="55573" cy="123496"/>
            </a:xfrm>
            <a:custGeom>
              <a:avLst/>
              <a:gdLst>
                <a:gd name="T0" fmla="*/ 0 w 39"/>
                <a:gd name="T1" fmla="*/ 0 h 88"/>
                <a:gd name="T2" fmla="*/ 1 w 39"/>
                <a:gd name="T3" fmla="*/ 21 h 88"/>
                <a:gd name="T4" fmla="*/ 8 w 39"/>
                <a:gd name="T5" fmla="*/ 61 h 88"/>
                <a:gd name="T6" fmla="*/ 9 w 39"/>
                <a:gd name="T7" fmla="*/ 65 h 88"/>
                <a:gd name="T8" fmla="*/ 16 w 39"/>
                <a:gd name="T9" fmla="*/ 82 h 88"/>
                <a:gd name="T10" fmla="*/ 25 w 39"/>
                <a:gd name="T11" fmla="*/ 88 h 88"/>
                <a:gd name="T12" fmla="*/ 27 w 39"/>
                <a:gd name="T13" fmla="*/ 88 h 88"/>
                <a:gd name="T14" fmla="*/ 32 w 39"/>
                <a:gd name="T15" fmla="*/ 87 h 88"/>
                <a:gd name="T16" fmla="*/ 39 w 39"/>
                <a:gd name="T17" fmla="*/ 76 h 88"/>
                <a:gd name="T18" fmla="*/ 39 w 39"/>
                <a:gd name="T19" fmla="*/ 71 h 88"/>
                <a:gd name="T20" fmla="*/ 39 w 39"/>
                <a:gd name="T21" fmla="*/ 70 h 88"/>
                <a:gd name="T22" fmla="*/ 32 w 39"/>
                <a:gd name="T23" fmla="*/ 81 h 88"/>
                <a:gd name="T24" fmla="*/ 27 w 39"/>
                <a:gd name="T25" fmla="*/ 82 h 88"/>
                <a:gd name="T26" fmla="*/ 16 w 39"/>
                <a:gd name="T27" fmla="*/ 76 h 88"/>
                <a:gd name="T28" fmla="*/ 9 w 39"/>
                <a:gd name="T29" fmla="*/ 59 h 88"/>
                <a:gd name="T30" fmla="*/ 0 w 39"/>
                <a:gd name="T3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88">
                  <a:moveTo>
                    <a:pt x="0" y="0"/>
                  </a:moveTo>
                  <a:cubicBezTo>
                    <a:pt x="0" y="7"/>
                    <a:pt x="0" y="14"/>
                    <a:pt x="1" y="21"/>
                  </a:cubicBezTo>
                  <a:cubicBezTo>
                    <a:pt x="2" y="34"/>
                    <a:pt x="5" y="48"/>
                    <a:pt x="8" y="61"/>
                  </a:cubicBezTo>
                  <a:cubicBezTo>
                    <a:pt x="9" y="62"/>
                    <a:pt x="9" y="64"/>
                    <a:pt x="9" y="65"/>
                  </a:cubicBezTo>
                  <a:cubicBezTo>
                    <a:pt x="10" y="71"/>
                    <a:pt x="12" y="77"/>
                    <a:pt x="16" y="82"/>
                  </a:cubicBezTo>
                  <a:cubicBezTo>
                    <a:pt x="18" y="85"/>
                    <a:pt x="21" y="87"/>
                    <a:pt x="25" y="88"/>
                  </a:cubicBezTo>
                  <a:cubicBezTo>
                    <a:pt x="26" y="88"/>
                    <a:pt x="26" y="88"/>
                    <a:pt x="27" y="88"/>
                  </a:cubicBezTo>
                  <a:cubicBezTo>
                    <a:pt x="29" y="88"/>
                    <a:pt x="30" y="88"/>
                    <a:pt x="32" y="87"/>
                  </a:cubicBezTo>
                  <a:cubicBezTo>
                    <a:pt x="36" y="85"/>
                    <a:pt x="38" y="81"/>
                    <a:pt x="39" y="76"/>
                  </a:cubicBezTo>
                  <a:cubicBezTo>
                    <a:pt x="39" y="74"/>
                    <a:pt x="39" y="72"/>
                    <a:pt x="39" y="71"/>
                  </a:cubicBezTo>
                  <a:cubicBezTo>
                    <a:pt x="39" y="71"/>
                    <a:pt x="39" y="70"/>
                    <a:pt x="39" y="70"/>
                  </a:cubicBezTo>
                  <a:cubicBezTo>
                    <a:pt x="39" y="75"/>
                    <a:pt x="36" y="79"/>
                    <a:pt x="32" y="81"/>
                  </a:cubicBezTo>
                  <a:cubicBezTo>
                    <a:pt x="30" y="82"/>
                    <a:pt x="29" y="82"/>
                    <a:pt x="27" y="82"/>
                  </a:cubicBezTo>
                  <a:cubicBezTo>
                    <a:pt x="23" y="82"/>
                    <a:pt x="18" y="80"/>
                    <a:pt x="16" y="76"/>
                  </a:cubicBezTo>
                  <a:cubicBezTo>
                    <a:pt x="12" y="71"/>
                    <a:pt x="10" y="65"/>
                    <a:pt x="9" y="59"/>
                  </a:cubicBezTo>
                  <a:cubicBezTo>
                    <a:pt x="4" y="40"/>
                    <a:pt x="1" y="20"/>
                    <a:pt x="0" y="0"/>
                  </a:cubicBezTo>
                </a:path>
              </a:pathLst>
            </a:custGeom>
            <a:solidFill>
              <a:srgbClr val="32314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38" name="ïsliḑe">
              <a:extLst>
                <a:ext uri="{FF2B5EF4-FFF2-40B4-BE49-F238E27FC236}">
                  <a16:creationId xmlns:a16="http://schemas.microsoft.com/office/drawing/2014/main" id="{87DD2F87-2A24-4AAF-9FA9-21E5DA5A77E6}"/>
                </a:ext>
              </a:extLst>
            </p:cNvPr>
            <p:cNvSpPr/>
            <p:nvPr/>
          </p:nvSpPr>
          <p:spPr bwMode="auto">
            <a:xfrm>
              <a:off x="5635839" y="5346984"/>
              <a:ext cx="0" cy="7719"/>
            </a:xfrm>
            <a:custGeom>
              <a:avLst/>
              <a:gdLst>
                <a:gd name="T0" fmla="*/ 0 h 6"/>
                <a:gd name="T1" fmla="*/ 2 h 6"/>
                <a:gd name="T2" fmla="*/ 6 h 6"/>
                <a:gd name="T3" fmla="*/ 0 h 6"/>
              </a:gdLst>
              <a:ahLst/>
              <a:cxnLst>
                <a:cxn ang="0">
                  <a:pos x="0" y="T0"/>
                </a:cxn>
                <a:cxn ang="0">
                  <a:pos x="0" y="T1"/>
                </a:cxn>
                <a:cxn ang="0">
                  <a:pos x="0" y="T2"/>
                </a:cxn>
                <a:cxn ang="0">
                  <a:pos x="0" y="T3"/>
                </a:cxn>
              </a:cxnLst>
              <a:rect l="0" t="0" r="r" b="b"/>
              <a:pathLst>
                <a:path h="6">
                  <a:moveTo>
                    <a:pt x="0" y="0"/>
                  </a:moveTo>
                  <a:cubicBezTo>
                    <a:pt x="0" y="0"/>
                    <a:pt x="0" y="1"/>
                    <a:pt x="0" y="2"/>
                  </a:cubicBezTo>
                  <a:cubicBezTo>
                    <a:pt x="0" y="3"/>
                    <a:pt x="0" y="5"/>
                    <a:pt x="0" y="6"/>
                  </a:cubicBezTo>
                  <a:cubicBezTo>
                    <a:pt x="0" y="4"/>
                    <a:pt x="0" y="2"/>
                    <a:pt x="0" y="0"/>
                  </a:cubicBezTo>
                </a:path>
              </a:pathLst>
            </a:custGeom>
            <a:solidFill>
              <a:srgbClr val="C9989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39" name="îSļïḍé">
              <a:extLst>
                <a:ext uri="{FF2B5EF4-FFF2-40B4-BE49-F238E27FC236}">
                  <a16:creationId xmlns:a16="http://schemas.microsoft.com/office/drawing/2014/main" id="{B011F830-F21A-47EA-985C-3DB9BD244969}"/>
                </a:ext>
              </a:extLst>
            </p:cNvPr>
            <p:cNvSpPr/>
            <p:nvPr/>
          </p:nvSpPr>
          <p:spPr bwMode="auto">
            <a:xfrm>
              <a:off x="5621946" y="5350072"/>
              <a:ext cx="13894" cy="66379"/>
            </a:xfrm>
            <a:custGeom>
              <a:avLst/>
              <a:gdLst>
                <a:gd name="T0" fmla="*/ 10 w 10"/>
                <a:gd name="T1" fmla="*/ 0 h 48"/>
                <a:gd name="T2" fmla="*/ 10 w 10"/>
                <a:gd name="T3" fmla="*/ 0 h 48"/>
                <a:gd name="T4" fmla="*/ 8 w 10"/>
                <a:gd name="T5" fmla="*/ 17 h 48"/>
                <a:gd name="T6" fmla="*/ 0 w 10"/>
                <a:gd name="T7" fmla="*/ 48 h 48"/>
                <a:gd name="T8" fmla="*/ 0 w 10"/>
                <a:gd name="T9" fmla="*/ 48 h 48"/>
                <a:gd name="T10" fmla="*/ 8 w 10"/>
                <a:gd name="T11" fmla="*/ 17 h 48"/>
                <a:gd name="T12" fmla="*/ 10 w 10"/>
                <a:gd name="T13" fmla="*/ 4 h 48"/>
                <a:gd name="T14" fmla="*/ 10 w 10"/>
                <a:gd name="T15" fmla="*/ 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8">
                  <a:moveTo>
                    <a:pt x="10" y="0"/>
                  </a:moveTo>
                  <a:cubicBezTo>
                    <a:pt x="10" y="0"/>
                    <a:pt x="10" y="0"/>
                    <a:pt x="10" y="0"/>
                  </a:cubicBezTo>
                  <a:cubicBezTo>
                    <a:pt x="10" y="6"/>
                    <a:pt x="9" y="12"/>
                    <a:pt x="8" y="17"/>
                  </a:cubicBezTo>
                  <a:cubicBezTo>
                    <a:pt x="5" y="27"/>
                    <a:pt x="1" y="38"/>
                    <a:pt x="0" y="48"/>
                  </a:cubicBezTo>
                  <a:cubicBezTo>
                    <a:pt x="0" y="48"/>
                    <a:pt x="0" y="48"/>
                    <a:pt x="0" y="48"/>
                  </a:cubicBezTo>
                  <a:cubicBezTo>
                    <a:pt x="1" y="38"/>
                    <a:pt x="5" y="27"/>
                    <a:pt x="8" y="17"/>
                  </a:cubicBezTo>
                  <a:cubicBezTo>
                    <a:pt x="9" y="13"/>
                    <a:pt x="10" y="8"/>
                    <a:pt x="10" y="4"/>
                  </a:cubicBezTo>
                  <a:cubicBezTo>
                    <a:pt x="10" y="3"/>
                    <a:pt x="10" y="1"/>
                    <a:pt x="10" y="0"/>
                  </a:cubicBezTo>
                </a:path>
              </a:pathLst>
            </a:custGeom>
            <a:solidFill>
              <a:srgbClr val="B489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40" name="îŝ1îḓê">
              <a:extLst>
                <a:ext uri="{FF2B5EF4-FFF2-40B4-BE49-F238E27FC236}">
                  <a16:creationId xmlns:a16="http://schemas.microsoft.com/office/drawing/2014/main" id="{5FD97804-CFC5-49C0-9B1A-36292C60F759}"/>
                </a:ext>
              </a:extLst>
            </p:cNvPr>
            <p:cNvSpPr/>
            <p:nvPr/>
          </p:nvSpPr>
          <p:spPr bwMode="auto">
            <a:xfrm>
              <a:off x="5620402" y="5350072"/>
              <a:ext cx="15437" cy="66379"/>
            </a:xfrm>
            <a:custGeom>
              <a:avLst/>
              <a:gdLst>
                <a:gd name="T0" fmla="*/ 11 w 11"/>
                <a:gd name="T1" fmla="*/ 0 h 48"/>
                <a:gd name="T2" fmla="*/ 9 w 11"/>
                <a:gd name="T3" fmla="*/ 12 h 48"/>
                <a:gd name="T4" fmla="*/ 1 w 11"/>
                <a:gd name="T5" fmla="*/ 48 h 48"/>
                <a:gd name="T6" fmla="*/ 9 w 11"/>
                <a:gd name="T7" fmla="*/ 17 h 48"/>
                <a:gd name="T8" fmla="*/ 11 w 11"/>
                <a:gd name="T9" fmla="*/ 0 h 48"/>
              </a:gdLst>
              <a:ahLst/>
              <a:cxnLst>
                <a:cxn ang="0">
                  <a:pos x="T0" y="T1"/>
                </a:cxn>
                <a:cxn ang="0">
                  <a:pos x="T2" y="T3"/>
                </a:cxn>
                <a:cxn ang="0">
                  <a:pos x="T4" y="T5"/>
                </a:cxn>
                <a:cxn ang="0">
                  <a:pos x="T6" y="T7"/>
                </a:cxn>
                <a:cxn ang="0">
                  <a:pos x="T8" y="T9"/>
                </a:cxn>
              </a:cxnLst>
              <a:rect l="0" t="0" r="r" b="b"/>
              <a:pathLst>
                <a:path w="11" h="48">
                  <a:moveTo>
                    <a:pt x="11" y="0"/>
                  </a:moveTo>
                  <a:cubicBezTo>
                    <a:pt x="11" y="4"/>
                    <a:pt x="10" y="8"/>
                    <a:pt x="9" y="12"/>
                  </a:cubicBezTo>
                  <a:cubicBezTo>
                    <a:pt x="6" y="23"/>
                    <a:pt x="0" y="37"/>
                    <a:pt x="1" y="48"/>
                  </a:cubicBezTo>
                  <a:cubicBezTo>
                    <a:pt x="2" y="38"/>
                    <a:pt x="6" y="27"/>
                    <a:pt x="9" y="17"/>
                  </a:cubicBezTo>
                  <a:cubicBezTo>
                    <a:pt x="10" y="12"/>
                    <a:pt x="11" y="6"/>
                    <a:pt x="11" y="0"/>
                  </a:cubicBezTo>
                </a:path>
              </a:pathLst>
            </a:custGeom>
            <a:solidFill>
              <a:srgbClr val="32314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41" name="îšļîḑê">
              <a:extLst>
                <a:ext uri="{FF2B5EF4-FFF2-40B4-BE49-F238E27FC236}">
                  <a16:creationId xmlns:a16="http://schemas.microsoft.com/office/drawing/2014/main" id="{AE70483F-BD4C-4DE0-8328-199E7575144E}"/>
                </a:ext>
              </a:extLst>
            </p:cNvPr>
            <p:cNvSpPr/>
            <p:nvPr/>
          </p:nvSpPr>
          <p:spPr bwMode="auto">
            <a:xfrm>
              <a:off x="5486101" y="5172546"/>
              <a:ext cx="4632" cy="50942"/>
            </a:xfrm>
            <a:custGeom>
              <a:avLst/>
              <a:gdLst>
                <a:gd name="T0" fmla="*/ 0 w 3"/>
                <a:gd name="T1" fmla="*/ 0 h 37"/>
                <a:gd name="T2" fmla="*/ 2 w 3"/>
                <a:gd name="T3" fmla="*/ 22 h 37"/>
                <a:gd name="T4" fmla="*/ 3 w 3"/>
                <a:gd name="T5" fmla="*/ 37 h 37"/>
                <a:gd name="T6" fmla="*/ 2 w 3"/>
                <a:gd name="T7" fmla="*/ 16 h 37"/>
                <a:gd name="T8" fmla="*/ 0 w 3"/>
                <a:gd name="T9" fmla="*/ 0 h 37"/>
              </a:gdLst>
              <a:ahLst/>
              <a:cxnLst>
                <a:cxn ang="0">
                  <a:pos x="T0" y="T1"/>
                </a:cxn>
                <a:cxn ang="0">
                  <a:pos x="T2" y="T3"/>
                </a:cxn>
                <a:cxn ang="0">
                  <a:pos x="T4" y="T5"/>
                </a:cxn>
                <a:cxn ang="0">
                  <a:pos x="T6" y="T7"/>
                </a:cxn>
                <a:cxn ang="0">
                  <a:pos x="T8" y="T9"/>
                </a:cxn>
              </a:cxnLst>
              <a:rect l="0" t="0" r="r" b="b"/>
              <a:pathLst>
                <a:path w="3" h="37">
                  <a:moveTo>
                    <a:pt x="0" y="0"/>
                  </a:moveTo>
                  <a:cubicBezTo>
                    <a:pt x="0" y="7"/>
                    <a:pt x="1" y="14"/>
                    <a:pt x="2" y="22"/>
                  </a:cubicBezTo>
                  <a:cubicBezTo>
                    <a:pt x="3" y="27"/>
                    <a:pt x="3" y="32"/>
                    <a:pt x="3" y="37"/>
                  </a:cubicBezTo>
                  <a:cubicBezTo>
                    <a:pt x="3" y="30"/>
                    <a:pt x="3" y="23"/>
                    <a:pt x="2" y="16"/>
                  </a:cubicBezTo>
                  <a:cubicBezTo>
                    <a:pt x="1" y="11"/>
                    <a:pt x="1" y="5"/>
                    <a:pt x="0" y="0"/>
                  </a:cubicBezTo>
                </a:path>
              </a:pathLst>
            </a:custGeom>
            <a:solidFill>
              <a:srgbClr val="32314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42" name="ïşľïḋê">
              <a:extLst>
                <a:ext uri="{FF2B5EF4-FFF2-40B4-BE49-F238E27FC236}">
                  <a16:creationId xmlns:a16="http://schemas.microsoft.com/office/drawing/2014/main" id="{686BCAA6-B047-4932-A623-450073F9D0CF}"/>
                </a:ext>
              </a:extLst>
            </p:cNvPr>
            <p:cNvSpPr/>
            <p:nvPr/>
          </p:nvSpPr>
          <p:spPr bwMode="auto">
            <a:xfrm>
              <a:off x="5660538" y="5473567"/>
              <a:ext cx="1544" cy="7719"/>
            </a:xfrm>
            <a:custGeom>
              <a:avLst/>
              <a:gdLst>
                <a:gd name="T0" fmla="*/ 0 w 1"/>
                <a:gd name="T1" fmla="*/ 0 h 6"/>
                <a:gd name="T2" fmla="*/ 0 w 1"/>
                <a:gd name="T3" fmla="*/ 1 h 6"/>
                <a:gd name="T4" fmla="*/ 0 w 1"/>
                <a:gd name="T5" fmla="*/ 1 h 6"/>
                <a:gd name="T6" fmla="*/ 0 w 1"/>
                <a:gd name="T7" fmla="*/ 6 h 6"/>
                <a:gd name="T8" fmla="*/ 0 w 1"/>
                <a:gd name="T9" fmla="*/ 6 h 6"/>
                <a:gd name="T10" fmla="*/ 0 w 1"/>
                <a:gd name="T11" fmla="*/ 1 h 6"/>
                <a:gd name="T12" fmla="*/ 0 w 1"/>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 h="6">
                  <a:moveTo>
                    <a:pt x="0" y="0"/>
                  </a:moveTo>
                  <a:cubicBezTo>
                    <a:pt x="0" y="1"/>
                    <a:pt x="0" y="1"/>
                    <a:pt x="0" y="1"/>
                  </a:cubicBezTo>
                  <a:cubicBezTo>
                    <a:pt x="0" y="1"/>
                    <a:pt x="0" y="1"/>
                    <a:pt x="0" y="1"/>
                  </a:cubicBezTo>
                  <a:cubicBezTo>
                    <a:pt x="1" y="2"/>
                    <a:pt x="1" y="4"/>
                    <a:pt x="0" y="6"/>
                  </a:cubicBezTo>
                  <a:cubicBezTo>
                    <a:pt x="0" y="6"/>
                    <a:pt x="0" y="6"/>
                    <a:pt x="0" y="6"/>
                  </a:cubicBezTo>
                  <a:cubicBezTo>
                    <a:pt x="1" y="4"/>
                    <a:pt x="1" y="3"/>
                    <a:pt x="0" y="1"/>
                  </a:cubicBezTo>
                  <a:cubicBezTo>
                    <a:pt x="0" y="0"/>
                    <a:pt x="0" y="0"/>
                    <a:pt x="0" y="0"/>
                  </a:cubicBezTo>
                </a:path>
              </a:pathLst>
            </a:custGeom>
            <a:solidFill>
              <a:srgbClr val="C9989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43" name="i$1ïḋe">
              <a:extLst>
                <a:ext uri="{FF2B5EF4-FFF2-40B4-BE49-F238E27FC236}">
                  <a16:creationId xmlns:a16="http://schemas.microsoft.com/office/drawing/2014/main" id="{0B48DCC0-14BA-47DC-AF83-C9AE7DEB76D6}"/>
                </a:ext>
              </a:extLst>
            </p:cNvPr>
            <p:cNvSpPr/>
            <p:nvPr/>
          </p:nvSpPr>
          <p:spPr bwMode="auto">
            <a:xfrm>
              <a:off x="5645101" y="5490547"/>
              <a:ext cx="13894" cy="29331"/>
            </a:xfrm>
            <a:custGeom>
              <a:avLst/>
              <a:gdLst>
                <a:gd name="T0" fmla="*/ 9 w 9"/>
                <a:gd name="T1" fmla="*/ 0 h 21"/>
                <a:gd name="T2" fmla="*/ 9 w 9"/>
                <a:gd name="T3" fmla="*/ 0 h 21"/>
                <a:gd name="T4" fmla="*/ 2 w 9"/>
                <a:gd name="T5" fmla="*/ 14 h 21"/>
                <a:gd name="T6" fmla="*/ 0 w 9"/>
                <a:gd name="T7" fmla="*/ 20 h 21"/>
                <a:gd name="T8" fmla="*/ 0 w 9"/>
                <a:gd name="T9" fmla="*/ 21 h 21"/>
                <a:gd name="T10" fmla="*/ 2 w 9"/>
                <a:gd name="T11" fmla="*/ 14 h 21"/>
                <a:gd name="T12" fmla="*/ 9 w 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9" h="21">
                  <a:moveTo>
                    <a:pt x="9" y="0"/>
                  </a:moveTo>
                  <a:cubicBezTo>
                    <a:pt x="9" y="0"/>
                    <a:pt x="9" y="0"/>
                    <a:pt x="9" y="0"/>
                  </a:cubicBezTo>
                  <a:cubicBezTo>
                    <a:pt x="7" y="5"/>
                    <a:pt x="4" y="9"/>
                    <a:pt x="2" y="14"/>
                  </a:cubicBezTo>
                  <a:cubicBezTo>
                    <a:pt x="1" y="16"/>
                    <a:pt x="0" y="18"/>
                    <a:pt x="0" y="20"/>
                  </a:cubicBezTo>
                  <a:cubicBezTo>
                    <a:pt x="0" y="20"/>
                    <a:pt x="0" y="21"/>
                    <a:pt x="0" y="21"/>
                  </a:cubicBezTo>
                  <a:cubicBezTo>
                    <a:pt x="0" y="19"/>
                    <a:pt x="1" y="16"/>
                    <a:pt x="2" y="14"/>
                  </a:cubicBezTo>
                  <a:cubicBezTo>
                    <a:pt x="4" y="9"/>
                    <a:pt x="7" y="5"/>
                    <a:pt x="9" y="0"/>
                  </a:cubicBezTo>
                </a:path>
              </a:pathLst>
            </a:custGeom>
            <a:solidFill>
              <a:srgbClr val="B489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44" name="îšḷîďê">
              <a:extLst>
                <a:ext uri="{FF2B5EF4-FFF2-40B4-BE49-F238E27FC236}">
                  <a16:creationId xmlns:a16="http://schemas.microsoft.com/office/drawing/2014/main" id="{48C250D2-E857-43C3-AB69-927E22A82F61}"/>
                </a:ext>
              </a:extLst>
            </p:cNvPr>
            <p:cNvSpPr/>
            <p:nvPr/>
          </p:nvSpPr>
          <p:spPr bwMode="auto">
            <a:xfrm>
              <a:off x="5658995" y="5484373"/>
              <a:ext cx="1544" cy="6175"/>
            </a:xfrm>
            <a:custGeom>
              <a:avLst/>
              <a:gdLst>
                <a:gd name="T0" fmla="*/ 2 w 2"/>
                <a:gd name="T1" fmla="*/ 0 h 4"/>
                <a:gd name="T2" fmla="*/ 2 w 2"/>
                <a:gd name="T3" fmla="*/ 0 h 4"/>
                <a:gd name="T4" fmla="*/ 0 w 2"/>
                <a:gd name="T5" fmla="*/ 4 h 4"/>
                <a:gd name="T6" fmla="*/ 0 w 2"/>
                <a:gd name="T7" fmla="*/ 4 h 4"/>
                <a:gd name="T8" fmla="*/ 2 w 2"/>
                <a:gd name="T9" fmla="*/ 0 h 4"/>
              </a:gdLst>
              <a:ahLst/>
              <a:cxnLst>
                <a:cxn ang="0">
                  <a:pos x="T0" y="T1"/>
                </a:cxn>
                <a:cxn ang="0">
                  <a:pos x="T2" y="T3"/>
                </a:cxn>
                <a:cxn ang="0">
                  <a:pos x="T4" y="T5"/>
                </a:cxn>
                <a:cxn ang="0">
                  <a:pos x="T6" y="T7"/>
                </a:cxn>
                <a:cxn ang="0">
                  <a:pos x="T8" y="T9"/>
                </a:cxn>
              </a:cxnLst>
              <a:rect l="0" t="0" r="r" b="b"/>
              <a:pathLst>
                <a:path w="2" h="4">
                  <a:moveTo>
                    <a:pt x="2" y="0"/>
                  </a:moveTo>
                  <a:cubicBezTo>
                    <a:pt x="2" y="0"/>
                    <a:pt x="2" y="0"/>
                    <a:pt x="2" y="0"/>
                  </a:cubicBezTo>
                  <a:cubicBezTo>
                    <a:pt x="1" y="1"/>
                    <a:pt x="1" y="3"/>
                    <a:pt x="0" y="4"/>
                  </a:cubicBezTo>
                  <a:cubicBezTo>
                    <a:pt x="0" y="4"/>
                    <a:pt x="0" y="4"/>
                    <a:pt x="0" y="4"/>
                  </a:cubicBezTo>
                  <a:cubicBezTo>
                    <a:pt x="1" y="3"/>
                    <a:pt x="2" y="1"/>
                    <a:pt x="2" y="0"/>
                  </a:cubicBezTo>
                </a:path>
              </a:pathLst>
            </a:custGeom>
            <a:solidFill>
              <a:srgbClr val="A27B7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45" name="íšḻîḋe">
              <a:extLst>
                <a:ext uri="{FF2B5EF4-FFF2-40B4-BE49-F238E27FC236}">
                  <a16:creationId xmlns:a16="http://schemas.microsoft.com/office/drawing/2014/main" id="{7036BF2E-0088-4F19-B782-5790B7E73E21}"/>
                </a:ext>
              </a:extLst>
            </p:cNvPr>
            <p:cNvSpPr/>
            <p:nvPr/>
          </p:nvSpPr>
          <p:spPr bwMode="auto">
            <a:xfrm>
              <a:off x="5660538" y="5481285"/>
              <a:ext cx="0" cy="3087"/>
            </a:xfrm>
            <a:custGeom>
              <a:avLst/>
              <a:gdLst>
                <a:gd name="T0" fmla="*/ 0 h 2"/>
                <a:gd name="T1" fmla="*/ 2 h 2"/>
                <a:gd name="T2" fmla="*/ 2 h 2"/>
                <a:gd name="T3" fmla="*/ 0 h 2"/>
                <a:gd name="T4" fmla="*/ 0 h 2"/>
              </a:gdLst>
              <a:ahLst/>
              <a:cxnLst>
                <a:cxn ang="0">
                  <a:pos x="0" y="T0"/>
                </a:cxn>
                <a:cxn ang="0">
                  <a:pos x="0" y="T1"/>
                </a:cxn>
                <a:cxn ang="0">
                  <a:pos x="0" y="T2"/>
                </a:cxn>
                <a:cxn ang="0">
                  <a:pos x="0" y="T3"/>
                </a:cxn>
                <a:cxn ang="0">
                  <a:pos x="0" y="T4"/>
                </a:cxn>
              </a:cxnLst>
              <a:rect l="0" t="0" r="r" b="b"/>
              <a:pathLst>
                <a:path h="2">
                  <a:moveTo>
                    <a:pt x="0" y="0"/>
                  </a:moveTo>
                  <a:cubicBezTo>
                    <a:pt x="0" y="0"/>
                    <a:pt x="0" y="1"/>
                    <a:pt x="0" y="2"/>
                  </a:cubicBezTo>
                  <a:cubicBezTo>
                    <a:pt x="0" y="2"/>
                    <a:pt x="0" y="2"/>
                    <a:pt x="0" y="2"/>
                  </a:cubicBezTo>
                  <a:cubicBezTo>
                    <a:pt x="0" y="1"/>
                    <a:pt x="0" y="1"/>
                    <a:pt x="0" y="0"/>
                  </a:cubicBezTo>
                  <a:cubicBezTo>
                    <a:pt x="0" y="0"/>
                    <a:pt x="0" y="0"/>
                    <a:pt x="0" y="0"/>
                  </a:cubicBezTo>
                </a:path>
              </a:pathLst>
            </a:custGeom>
            <a:solidFill>
              <a:srgbClr val="B489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46" name="ï$ļîde">
              <a:extLst>
                <a:ext uri="{FF2B5EF4-FFF2-40B4-BE49-F238E27FC236}">
                  <a16:creationId xmlns:a16="http://schemas.microsoft.com/office/drawing/2014/main" id="{9B1EFB6F-F510-41E3-B676-242ED7B44B05}"/>
                </a:ext>
              </a:extLst>
            </p:cNvPr>
            <p:cNvSpPr/>
            <p:nvPr/>
          </p:nvSpPr>
          <p:spPr bwMode="auto">
            <a:xfrm>
              <a:off x="5645101" y="5475110"/>
              <a:ext cx="16981" cy="43223"/>
            </a:xfrm>
            <a:custGeom>
              <a:avLst/>
              <a:gdLst>
                <a:gd name="T0" fmla="*/ 11 w 12"/>
                <a:gd name="T1" fmla="*/ 0 h 31"/>
                <a:gd name="T2" fmla="*/ 2 w 12"/>
                <a:gd name="T3" fmla="*/ 19 h 31"/>
                <a:gd name="T4" fmla="*/ 0 w 12"/>
                <a:gd name="T5" fmla="*/ 31 h 31"/>
                <a:gd name="T6" fmla="*/ 2 w 12"/>
                <a:gd name="T7" fmla="*/ 25 h 31"/>
                <a:gd name="T8" fmla="*/ 9 w 12"/>
                <a:gd name="T9" fmla="*/ 11 h 31"/>
                <a:gd name="T10" fmla="*/ 11 w 12"/>
                <a:gd name="T11" fmla="*/ 7 h 31"/>
                <a:gd name="T12" fmla="*/ 11 w 12"/>
                <a:gd name="T13" fmla="*/ 5 h 31"/>
                <a:gd name="T14" fmla="*/ 11 w 12"/>
                <a:gd name="T15" fmla="*/ 0 h 31"/>
                <a:gd name="T16" fmla="*/ 11 w 12"/>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31">
                  <a:moveTo>
                    <a:pt x="11" y="0"/>
                  </a:moveTo>
                  <a:cubicBezTo>
                    <a:pt x="10" y="6"/>
                    <a:pt x="4" y="13"/>
                    <a:pt x="2" y="19"/>
                  </a:cubicBezTo>
                  <a:cubicBezTo>
                    <a:pt x="0" y="23"/>
                    <a:pt x="0" y="27"/>
                    <a:pt x="0" y="31"/>
                  </a:cubicBezTo>
                  <a:cubicBezTo>
                    <a:pt x="0" y="29"/>
                    <a:pt x="1" y="27"/>
                    <a:pt x="2" y="25"/>
                  </a:cubicBezTo>
                  <a:cubicBezTo>
                    <a:pt x="4" y="20"/>
                    <a:pt x="7" y="16"/>
                    <a:pt x="9" y="11"/>
                  </a:cubicBezTo>
                  <a:cubicBezTo>
                    <a:pt x="10" y="10"/>
                    <a:pt x="10" y="8"/>
                    <a:pt x="11" y="7"/>
                  </a:cubicBezTo>
                  <a:cubicBezTo>
                    <a:pt x="11" y="6"/>
                    <a:pt x="11" y="5"/>
                    <a:pt x="11" y="5"/>
                  </a:cubicBezTo>
                  <a:cubicBezTo>
                    <a:pt x="12" y="3"/>
                    <a:pt x="12" y="1"/>
                    <a:pt x="11" y="0"/>
                  </a:cubicBezTo>
                  <a:cubicBezTo>
                    <a:pt x="11" y="0"/>
                    <a:pt x="11" y="0"/>
                    <a:pt x="11" y="0"/>
                  </a:cubicBezTo>
                </a:path>
              </a:pathLst>
            </a:custGeom>
            <a:solidFill>
              <a:srgbClr val="32314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47" name="ï$ļíḋé">
              <a:extLst>
                <a:ext uri="{FF2B5EF4-FFF2-40B4-BE49-F238E27FC236}">
                  <a16:creationId xmlns:a16="http://schemas.microsoft.com/office/drawing/2014/main" id="{0BE51031-12BE-4A69-AC82-3283CD7A00AD}"/>
                </a:ext>
              </a:extLst>
            </p:cNvPr>
            <p:cNvSpPr/>
            <p:nvPr/>
          </p:nvSpPr>
          <p:spPr bwMode="auto">
            <a:xfrm>
              <a:off x="5402741" y="5621762"/>
              <a:ext cx="40136" cy="104971"/>
            </a:xfrm>
            <a:custGeom>
              <a:avLst/>
              <a:gdLst>
                <a:gd name="T0" fmla="*/ 1 w 28"/>
                <a:gd name="T1" fmla="*/ 0 h 75"/>
                <a:gd name="T2" fmla="*/ 3 w 28"/>
                <a:gd name="T3" fmla="*/ 16 h 75"/>
                <a:gd name="T4" fmla="*/ 28 w 28"/>
                <a:gd name="T5" fmla="*/ 75 h 75"/>
                <a:gd name="T6" fmla="*/ 28 w 28"/>
                <a:gd name="T7" fmla="*/ 71 h 75"/>
                <a:gd name="T8" fmla="*/ 3 w 28"/>
                <a:gd name="T9" fmla="*/ 10 h 75"/>
                <a:gd name="T10" fmla="*/ 1 w 28"/>
                <a:gd name="T11" fmla="*/ 0 h 75"/>
              </a:gdLst>
              <a:ahLst/>
              <a:cxnLst>
                <a:cxn ang="0">
                  <a:pos x="T0" y="T1"/>
                </a:cxn>
                <a:cxn ang="0">
                  <a:pos x="T2" y="T3"/>
                </a:cxn>
                <a:cxn ang="0">
                  <a:pos x="T4" y="T5"/>
                </a:cxn>
                <a:cxn ang="0">
                  <a:pos x="T6" y="T7"/>
                </a:cxn>
                <a:cxn ang="0">
                  <a:pos x="T8" y="T9"/>
                </a:cxn>
                <a:cxn ang="0">
                  <a:pos x="T10" y="T11"/>
                </a:cxn>
              </a:cxnLst>
              <a:rect l="0" t="0" r="r" b="b"/>
              <a:pathLst>
                <a:path w="28" h="75">
                  <a:moveTo>
                    <a:pt x="1" y="0"/>
                  </a:moveTo>
                  <a:cubicBezTo>
                    <a:pt x="0" y="5"/>
                    <a:pt x="1" y="11"/>
                    <a:pt x="3" y="16"/>
                  </a:cubicBezTo>
                  <a:cubicBezTo>
                    <a:pt x="11" y="36"/>
                    <a:pt x="27" y="54"/>
                    <a:pt x="28" y="75"/>
                  </a:cubicBezTo>
                  <a:cubicBezTo>
                    <a:pt x="28" y="74"/>
                    <a:pt x="28" y="72"/>
                    <a:pt x="28" y="71"/>
                  </a:cubicBezTo>
                  <a:cubicBezTo>
                    <a:pt x="27" y="48"/>
                    <a:pt x="11" y="31"/>
                    <a:pt x="3" y="10"/>
                  </a:cubicBezTo>
                  <a:cubicBezTo>
                    <a:pt x="2" y="7"/>
                    <a:pt x="1" y="3"/>
                    <a:pt x="1" y="0"/>
                  </a:cubicBezTo>
                </a:path>
              </a:pathLst>
            </a:custGeom>
            <a:solidFill>
              <a:srgbClr val="32314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48" name="îṧḷïďe">
              <a:extLst>
                <a:ext uri="{FF2B5EF4-FFF2-40B4-BE49-F238E27FC236}">
                  <a16:creationId xmlns:a16="http://schemas.microsoft.com/office/drawing/2014/main" id="{83E6E46F-3914-4887-918E-A4771260AABE}"/>
                </a:ext>
              </a:extLst>
            </p:cNvPr>
            <p:cNvSpPr/>
            <p:nvPr/>
          </p:nvSpPr>
          <p:spPr bwMode="auto">
            <a:xfrm>
              <a:off x="5606509" y="5252818"/>
              <a:ext cx="10806" cy="15437"/>
            </a:xfrm>
            <a:custGeom>
              <a:avLst/>
              <a:gdLst>
                <a:gd name="T0" fmla="*/ 8 w 8"/>
                <a:gd name="T1" fmla="*/ 0 h 11"/>
                <a:gd name="T2" fmla="*/ 0 w 8"/>
                <a:gd name="T3" fmla="*/ 11 h 11"/>
                <a:gd name="T4" fmla="*/ 0 w 8"/>
                <a:gd name="T5" fmla="*/ 11 h 11"/>
                <a:gd name="T6" fmla="*/ 0 w 8"/>
                <a:gd name="T7" fmla="*/ 11 h 11"/>
                <a:gd name="T8" fmla="*/ 1 w 8"/>
                <a:gd name="T9" fmla="*/ 10 h 11"/>
                <a:gd name="T10" fmla="*/ 8 w 8"/>
                <a:gd name="T11" fmla="*/ 0 h 11"/>
              </a:gdLst>
              <a:ahLst/>
              <a:cxnLst>
                <a:cxn ang="0">
                  <a:pos x="T0" y="T1"/>
                </a:cxn>
                <a:cxn ang="0">
                  <a:pos x="T2" y="T3"/>
                </a:cxn>
                <a:cxn ang="0">
                  <a:pos x="T4" y="T5"/>
                </a:cxn>
                <a:cxn ang="0">
                  <a:pos x="T6" y="T7"/>
                </a:cxn>
                <a:cxn ang="0">
                  <a:pos x="T8" y="T9"/>
                </a:cxn>
                <a:cxn ang="0">
                  <a:pos x="T10" y="T11"/>
                </a:cxn>
              </a:cxnLst>
              <a:rect l="0" t="0" r="r" b="b"/>
              <a:pathLst>
                <a:path w="8" h="11">
                  <a:moveTo>
                    <a:pt x="8" y="0"/>
                  </a:moveTo>
                  <a:cubicBezTo>
                    <a:pt x="4" y="2"/>
                    <a:pt x="1" y="6"/>
                    <a:pt x="0" y="11"/>
                  </a:cubicBezTo>
                  <a:cubicBezTo>
                    <a:pt x="0" y="11"/>
                    <a:pt x="0" y="11"/>
                    <a:pt x="0" y="11"/>
                  </a:cubicBezTo>
                  <a:cubicBezTo>
                    <a:pt x="0" y="11"/>
                    <a:pt x="0" y="11"/>
                    <a:pt x="0" y="11"/>
                  </a:cubicBezTo>
                  <a:cubicBezTo>
                    <a:pt x="1" y="10"/>
                    <a:pt x="1" y="10"/>
                    <a:pt x="1" y="10"/>
                  </a:cubicBezTo>
                  <a:cubicBezTo>
                    <a:pt x="2" y="6"/>
                    <a:pt x="4" y="2"/>
                    <a:pt x="8" y="0"/>
                  </a:cubicBezTo>
                </a:path>
              </a:pathLst>
            </a:custGeom>
            <a:solidFill>
              <a:srgbClr val="B489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49" name="îŝľïďê">
              <a:extLst>
                <a:ext uri="{FF2B5EF4-FFF2-40B4-BE49-F238E27FC236}">
                  <a16:creationId xmlns:a16="http://schemas.microsoft.com/office/drawing/2014/main" id="{FFAA73D3-A73E-48AF-8CE9-D779175497CC}"/>
                </a:ext>
              </a:extLst>
            </p:cNvPr>
            <p:cNvSpPr/>
            <p:nvPr/>
          </p:nvSpPr>
          <p:spPr bwMode="auto">
            <a:xfrm>
              <a:off x="5606509" y="5238926"/>
              <a:ext cx="160544" cy="182156"/>
            </a:xfrm>
            <a:custGeom>
              <a:avLst/>
              <a:gdLst>
                <a:gd name="T0" fmla="*/ 23 w 114"/>
                <a:gd name="T1" fmla="*/ 0 h 130"/>
                <a:gd name="T2" fmla="*/ 13 w 114"/>
                <a:gd name="T3" fmla="*/ 2 h 130"/>
                <a:gd name="T4" fmla="*/ 1 w 114"/>
                <a:gd name="T5" fmla="*/ 14 h 130"/>
                <a:gd name="T6" fmla="*/ 0 w 114"/>
                <a:gd name="T7" fmla="*/ 21 h 130"/>
                <a:gd name="T8" fmla="*/ 0 w 114"/>
                <a:gd name="T9" fmla="*/ 21 h 130"/>
                <a:gd name="T10" fmla="*/ 8 w 114"/>
                <a:gd name="T11" fmla="*/ 10 h 130"/>
                <a:gd name="T12" fmla="*/ 13 w 114"/>
                <a:gd name="T13" fmla="*/ 8 h 130"/>
                <a:gd name="T14" fmla="*/ 23 w 114"/>
                <a:gd name="T15" fmla="*/ 6 h 130"/>
                <a:gd name="T16" fmla="*/ 93 w 114"/>
                <a:gd name="T17" fmla="*/ 53 h 130"/>
                <a:gd name="T18" fmla="*/ 114 w 114"/>
                <a:gd name="T19" fmla="*/ 130 h 130"/>
                <a:gd name="T20" fmla="*/ 93 w 114"/>
                <a:gd name="T21" fmla="*/ 47 h 130"/>
                <a:gd name="T22" fmla="*/ 23 w 114"/>
                <a:gd name="T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 h="130">
                  <a:moveTo>
                    <a:pt x="23" y="0"/>
                  </a:moveTo>
                  <a:cubicBezTo>
                    <a:pt x="19" y="0"/>
                    <a:pt x="16" y="1"/>
                    <a:pt x="13" y="2"/>
                  </a:cubicBezTo>
                  <a:cubicBezTo>
                    <a:pt x="7" y="4"/>
                    <a:pt x="2" y="9"/>
                    <a:pt x="1" y="14"/>
                  </a:cubicBezTo>
                  <a:cubicBezTo>
                    <a:pt x="0" y="17"/>
                    <a:pt x="0" y="19"/>
                    <a:pt x="0" y="21"/>
                  </a:cubicBezTo>
                  <a:cubicBezTo>
                    <a:pt x="0" y="21"/>
                    <a:pt x="0" y="21"/>
                    <a:pt x="0" y="21"/>
                  </a:cubicBezTo>
                  <a:cubicBezTo>
                    <a:pt x="1" y="16"/>
                    <a:pt x="4" y="12"/>
                    <a:pt x="8" y="10"/>
                  </a:cubicBezTo>
                  <a:cubicBezTo>
                    <a:pt x="9" y="9"/>
                    <a:pt x="11" y="8"/>
                    <a:pt x="13" y="8"/>
                  </a:cubicBezTo>
                  <a:cubicBezTo>
                    <a:pt x="16" y="6"/>
                    <a:pt x="19" y="6"/>
                    <a:pt x="23" y="6"/>
                  </a:cubicBezTo>
                  <a:cubicBezTo>
                    <a:pt x="49" y="6"/>
                    <a:pt x="81" y="35"/>
                    <a:pt x="93" y="53"/>
                  </a:cubicBezTo>
                  <a:cubicBezTo>
                    <a:pt x="107" y="76"/>
                    <a:pt x="113" y="103"/>
                    <a:pt x="114" y="130"/>
                  </a:cubicBezTo>
                  <a:cubicBezTo>
                    <a:pt x="114" y="101"/>
                    <a:pt x="108" y="71"/>
                    <a:pt x="93" y="47"/>
                  </a:cubicBezTo>
                  <a:cubicBezTo>
                    <a:pt x="81" y="29"/>
                    <a:pt x="49" y="0"/>
                    <a:pt x="23" y="0"/>
                  </a:cubicBezTo>
                </a:path>
              </a:pathLst>
            </a:custGeom>
            <a:solidFill>
              <a:srgbClr val="32314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50" name="işḻîḋé">
              <a:extLst>
                <a:ext uri="{FF2B5EF4-FFF2-40B4-BE49-F238E27FC236}">
                  <a16:creationId xmlns:a16="http://schemas.microsoft.com/office/drawing/2014/main" id="{DC2F6766-328C-487F-ADF3-9A21E22A6E74}"/>
                </a:ext>
              </a:extLst>
            </p:cNvPr>
            <p:cNvSpPr/>
            <p:nvPr/>
          </p:nvSpPr>
          <p:spPr bwMode="auto">
            <a:xfrm>
              <a:off x="5767053" y="5363964"/>
              <a:ext cx="60205" cy="69467"/>
            </a:xfrm>
            <a:custGeom>
              <a:avLst/>
              <a:gdLst>
                <a:gd name="T0" fmla="*/ 43 w 43"/>
                <a:gd name="T1" fmla="*/ 0 h 50"/>
                <a:gd name="T2" fmla="*/ 43 w 43"/>
                <a:gd name="T3" fmla="*/ 1 h 50"/>
                <a:gd name="T4" fmla="*/ 43 w 43"/>
                <a:gd name="T5" fmla="*/ 1 h 50"/>
                <a:gd name="T6" fmla="*/ 43 w 43"/>
                <a:gd name="T7" fmla="*/ 7 h 50"/>
                <a:gd name="T8" fmla="*/ 0 w 43"/>
                <a:gd name="T9" fmla="*/ 49 h 50"/>
                <a:gd name="T10" fmla="*/ 0 w 43"/>
                <a:gd name="T11" fmla="*/ 50 h 50"/>
                <a:gd name="T12" fmla="*/ 43 w 43"/>
                <a:gd name="T13" fmla="*/ 6 h 50"/>
                <a:gd name="T14" fmla="*/ 43 w 43"/>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0">
                  <a:moveTo>
                    <a:pt x="43" y="0"/>
                  </a:moveTo>
                  <a:cubicBezTo>
                    <a:pt x="43" y="1"/>
                    <a:pt x="43" y="1"/>
                    <a:pt x="43" y="1"/>
                  </a:cubicBezTo>
                  <a:cubicBezTo>
                    <a:pt x="43" y="1"/>
                    <a:pt x="43" y="1"/>
                    <a:pt x="43" y="1"/>
                  </a:cubicBezTo>
                  <a:cubicBezTo>
                    <a:pt x="43" y="3"/>
                    <a:pt x="43" y="5"/>
                    <a:pt x="43" y="7"/>
                  </a:cubicBezTo>
                  <a:cubicBezTo>
                    <a:pt x="40" y="27"/>
                    <a:pt x="11" y="31"/>
                    <a:pt x="0" y="49"/>
                  </a:cubicBezTo>
                  <a:cubicBezTo>
                    <a:pt x="0" y="49"/>
                    <a:pt x="0" y="49"/>
                    <a:pt x="0" y="50"/>
                  </a:cubicBezTo>
                  <a:cubicBezTo>
                    <a:pt x="10" y="31"/>
                    <a:pt x="40" y="27"/>
                    <a:pt x="43" y="6"/>
                  </a:cubicBezTo>
                  <a:cubicBezTo>
                    <a:pt x="43" y="4"/>
                    <a:pt x="43" y="2"/>
                    <a:pt x="43" y="0"/>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51" name="ïsḷíde">
              <a:extLst>
                <a:ext uri="{FF2B5EF4-FFF2-40B4-BE49-F238E27FC236}">
                  <a16:creationId xmlns:a16="http://schemas.microsoft.com/office/drawing/2014/main" id="{E7A47C5E-268A-4DE4-8990-DF63F4FD18D9}"/>
                </a:ext>
              </a:extLst>
            </p:cNvPr>
            <p:cNvSpPr/>
            <p:nvPr/>
          </p:nvSpPr>
          <p:spPr bwMode="auto">
            <a:xfrm>
              <a:off x="5767053" y="5365509"/>
              <a:ext cx="60205" cy="66379"/>
            </a:xfrm>
            <a:custGeom>
              <a:avLst/>
              <a:gdLst>
                <a:gd name="T0" fmla="*/ 43 w 43"/>
                <a:gd name="T1" fmla="*/ 0 h 48"/>
                <a:gd name="T2" fmla="*/ 0 w 43"/>
                <a:gd name="T3" fmla="*/ 43 h 48"/>
                <a:gd name="T4" fmla="*/ 0 w 43"/>
                <a:gd name="T5" fmla="*/ 48 h 48"/>
                <a:gd name="T6" fmla="*/ 43 w 43"/>
                <a:gd name="T7" fmla="*/ 6 h 48"/>
                <a:gd name="T8" fmla="*/ 43 w 43"/>
                <a:gd name="T9" fmla="*/ 0 h 48"/>
              </a:gdLst>
              <a:ahLst/>
              <a:cxnLst>
                <a:cxn ang="0">
                  <a:pos x="T0" y="T1"/>
                </a:cxn>
                <a:cxn ang="0">
                  <a:pos x="T2" y="T3"/>
                </a:cxn>
                <a:cxn ang="0">
                  <a:pos x="T4" y="T5"/>
                </a:cxn>
                <a:cxn ang="0">
                  <a:pos x="T6" y="T7"/>
                </a:cxn>
                <a:cxn ang="0">
                  <a:pos x="T8" y="T9"/>
                </a:cxn>
              </a:cxnLst>
              <a:rect l="0" t="0" r="r" b="b"/>
              <a:pathLst>
                <a:path w="43" h="48">
                  <a:moveTo>
                    <a:pt x="43" y="0"/>
                  </a:moveTo>
                  <a:cubicBezTo>
                    <a:pt x="39" y="20"/>
                    <a:pt x="10" y="25"/>
                    <a:pt x="0" y="43"/>
                  </a:cubicBezTo>
                  <a:cubicBezTo>
                    <a:pt x="0" y="44"/>
                    <a:pt x="0" y="46"/>
                    <a:pt x="0" y="48"/>
                  </a:cubicBezTo>
                  <a:cubicBezTo>
                    <a:pt x="11" y="30"/>
                    <a:pt x="40" y="26"/>
                    <a:pt x="43" y="6"/>
                  </a:cubicBezTo>
                  <a:cubicBezTo>
                    <a:pt x="43" y="4"/>
                    <a:pt x="43" y="2"/>
                    <a:pt x="43" y="0"/>
                  </a:cubicBezTo>
                </a:path>
              </a:pathLst>
            </a:custGeom>
            <a:solidFill>
              <a:srgbClr val="32314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52" name="íṩlidê">
              <a:extLst>
                <a:ext uri="{FF2B5EF4-FFF2-40B4-BE49-F238E27FC236}">
                  <a16:creationId xmlns:a16="http://schemas.microsoft.com/office/drawing/2014/main" id="{C2F29CEE-56AA-4DC5-BEAE-2FBCD7AF6128}"/>
                </a:ext>
              </a:extLst>
            </p:cNvPr>
            <p:cNvSpPr/>
            <p:nvPr/>
          </p:nvSpPr>
          <p:spPr bwMode="auto">
            <a:xfrm>
              <a:off x="5822626" y="5238926"/>
              <a:ext cx="32418" cy="95709"/>
            </a:xfrm>
            <a:custGeom>
              <a:avLst/>
              <a:gdLst>
                <a:gd name="T0" fmla="*/ 23 w 23"/>
                <a:gd name="T1" fmla="*/ 0 h 68"/>
                <a:gd name="T2" fmla="*/ 23 w 23"/>
                <a:gd name="T3" fmla="*/ 2 h 68"/>
                <a:gd name="T4" fmla="*/ 20 w 23"/>
                <a:gd name="T5" fmla="*/ 22 h 68"/>
                <a:gd name="T6" fmla="*/ 0 w 23"/>
                <a:gd name="T7" fmla="*/ 66 h 68"/>
                <a:gd name="T8" fmla="*/ 0 w 23"/>
                <a:gd name="T9" fmla="*/ 67 h 68"/>
                <a:gd name="T10" fmla="*/ 0 w 23"/>
                <a:gd name="T11" fmla="*/ 68 h 68"/>
                <a:gd name="T12" fmla="*/ 20 w 23"/>
                <a:gd name="T13" fmla="*/ 22 h 68"/>
                <a:gd name="T14" fmla="*/ 23 w 23"/>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68">
                  <a:moveTo>
                    <a:pt x="23" y="0"/>
                  </a:moveTo>
                  <a:cubicBezTo>
                    <a:pt x="23" y="1"/>
                    <a:pt x="23" y="1"/>
                    <a:pt x="23" y="2"/>
                  </a:cubicBezTo>
                  <a:cubicBezTo>
                    <a:pt x="23" y="9"/>
                    <a:pt x="22" y="16"/>
                    <a:pt x="20" y="22"/>
                  </a:cubicBezTo>
                  <a:cubicBezTo>
                    <a:pt x="14" y="37"/>
                    <a:pt x="2" y="51"/>
                    <a:pt x="0" y="66"/>
                  </a:cubicBezTo>
                  <a:cubicBezTo>
                    <a:pt x="0" y="67"/>
                    <a:pt x="0" y="67"/>
                    <a:pt x="0" y="67"/>
                  </a:cubicBezTo>
                  <a:cubicBezTo>
                    <a:pt x="0" y="68"/>
                    <a:pt x="0" y="68"/>
                    <a:pt x="0" y="68"/>
                  </a:cubicBezTo>
                  <a:cubicBezTo>
                    <a:pt x="2" y="52"/>
                    <a:pt x="14" y="38"/>
                    <a:pt x="20" y="22"/>
                  </a:cubicBezTo>
                  <a:cubicBezTo>
                    <a:pt x="22" y="15"/>
                    <a:pt x="23" y="7"/>
                    <a:pt x="23" y="0"/>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53" name="í$ļiďe">
              <a:extLst>
                <a:ext uri="{FF2B5EF4-FFF2-40B4-BE49-F238E27FC236}">
                  <a16:creationId xmlns:a16="http://schemas.microsoft.com/office/drawing/2014/main" id="{E95F7622-7B52-4B6F-AA49-558C0875825C}"/>
                </a:ext>
              </a:extLst>
            </p:cNvPr>
            <p:cNvSpPr/>
            <p:nvPr/>
          </p:nvSpPr>
          <p:spPr bwMode="auto">
            <a:xfrm>
              <a:off x="5822626" y="5240469"/>
              <a:ext cx="32418" cy="91078"/>
            </a:xfrm>
            <a:custGeom>
              <a:avLst/>
              <a:gdLst>
                <a:gd name="T0" fmla="*/ 23 w 23"/>
                <a:gd name="T1" fmla="*/ 0 h 64"/>
                <a:gd name="T2" fmla="*/ 20 w 23"/>
                <a:gd name="T3" fmla="*/ 14 h 64"/>
                <a:gd name="T4" fmla="*/ 0 w 23"/>
                <a:gd name="T5" fmla="*/ 64 h 64"/>
                <a:gd name="T6" fmla="*/ 20 w 23"/>
                <a:gd name="T7" fmla="*/ 20 h 64"/>
                <a:gd name="T8" fmla="*/ 23 w 23"/>
                <a:gd name="T9" fmla="*/ 0 h 64"/>
              </a:gdLst>
              <a:ahLst/>
              <a:cxnLst>
                <a:cxn ang="0">
                  <a:pos x="T0" y="T1"/>
                </a:cxn>
                <a:cxn ang="0">
                  <a:pos x="T2" y="T3"/>
                </a:cxn>
                <a:cxn ang="0">
                  <a:pos x="T4" y="T5"/>
                </a:cxn>
                <a:cxn ang="0">
                  <a:pos x="T6" y="T7"/>
                </a:cxn>
                <a:cxn ang="0">
                  <a:pos x="T8" y="T9"/>
                </a:cxn>
              </a:cxnLst>
              <a:rect l="0" t="0" r="r" b="b"/>
              <a:pathLst>
                <a:path w="23" h="64">
                  <a:moveTo>
                    <a:pt x="23" y="0"/>
                  </a:moveTo>
                  <a:cubicBezTo>
                    <a:pt x="22" y="5"/>
                    <a:pt x="21" y="10"/>
                    <a:pt x="20" y="14"/>
                  </a:cubicBezTo>
                  <a:cubicBezTo>
                    <a:pt x="14" y="31"/>
                    <a:pt x="0" y="46"/>
                    <a:pt x="0" y="64"/>
                  </a:cubicBezTo>
                  <a:cubicBezTo>
                    <a:pt x="2" y="49"/>
                    <a:pt x="14" y="35"/>
                    <a:pt x="20" y="20"/>
                  </a:cubicBezTo>
                  <a:cubicBezTo>
                    <a:pt x="22" y="14"/>
                    <a:pt x="23" y="7"/>
                    <a:pt x="23" y="0"/>
                  </a:cubicBezTo>
                </a:path>
              </a:pathLst>
            </a:custGeom>
            <a:solidFill>
              <a:srgbClr val="32314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54" name="iṣḻîdé">
              <a:extLst>
                <a:ext uri="{FF2B5EF4-FFF2-40B4-BE49-F238E27FC236}">
                  <a16:creationId xmlns:a16="http://schemas.microsoft.com/office/drawing/2014/main" id="{54CC1903-385F-461B-AB93-18DCF4F3FAE1}"/>
                </a:ext>
              </a:extLst>
            </p:cNvPr>
            <p:cNvSpPr/>
            <p:nvPr/>
          </p:nvSpPr>
          <p:spPr bwMode="auto">
            <a:xfrm>
              <a:off x="5643558" y="5735995"/>
              <a:ext cx="1544" cy="20069"/>
            </a:xfrm>
            <a:custGeom>
              <a:avLst/>
              <a:gdLst>
                <a:gd name="T0" fmla="*/ 1 w 1"/>
                <a:gd name="T1" fmla="*/ 0 h 15"/>
                <a:gd name="T2" fmla="*/ 0 w 1"/>
                <a:gd name="T3" fmla="*/ 1 h 15"/>
                <a:gd name="T4" fmla="*/ 0 w 1"/>
                <a:gd name="T5" fmla="*/ 13 h 15"/>
                <a:gd name="T6" fmla="*/ 0 w 1"/>
                <a:gd name="T7" fmla="*/ 15 h 15"/>
                <a:gd name="T8" fmla="*/ 1 w 1"/>
                <a:gd name="T9" fmla="*/ 0 h 15"/>
              </a:gdLst>
              <a:ahLst/>
              <a:cxnLst>
                <a:cxn ang="0">
                  <a:pos x="T0" y="T1"/>
                </a:cxn>
                <a:cxn ang="0">
                  <a:pos x="T2" y="T3"/>
                </a:cxn>
                <a:cxn ang="0">
                  <a:pos x="T4" y="T5"/>
                </a:cxn>
                <a:cxn ang="0">
                  <a:pos x="T6" y="T7"/>
                </a:cxn>
                <a:cxn ang="0">
                  <a:pos x="T8" y="T9"/>
                </a:cxn>
              </a:cxnLst>
              <a:rect l="0" t="0" r="r" b="b"/>
              <a:pathLst>
                <a:path w="1" h="15">
                  <a:moveTo>
                    <a:pt x="1" y="0"/>
                  </a:moveTo>
                  <a:cubicBezTo>
                    <a:pt x="1" y="0"/>
                    <a:pt x="0" y="1"/>
                    <a:pt x="0" y="1"/>
                  </a:cubicBezTo>
                  <a:cubicBezTo>
                    <a:pt x="1" y="5"/>
                    <a:pt x="0" y="9"/>
                    <a:pt x="0" y="13"/>
                  </a:cubicBezTo>
                  <a:cubicBezTo>
                    <a:pt x="0" y="14"/>
                    <a:pt x="0" y="15"/>
                    <a:pt x="0" y="15"/>
                  </a:cubicBezTo>
                  <a:cubicBezTo>
                    <a:pt x="1" y="10"/>
                    <a:pt x="1" y="5"/>
                    <a:pt x="1" y="0"/>
                  </a:cubicBezTo>
                </a:path>
              </a:pathLst>
            </a:custGeom>
            <a:solidFill>
              <a:srgbClr val="356AC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55" name="îšlîḍe">
              <a:extLst>
                <a:ext uri="{FF2B5EF4-FFF2-40B4-BE49-F238E27FC236}">
                  <a16:creationId xmlns:a16="http://schemas.microsoft.com/office/drawing/2014/main" id="{63EA31F1-278C-4BE3-B59C-66E1EBA44852}"/>
                </a:ext>
              </a:extLst>
            </p:cNvPr>
            <p:cNvSpPr/>
            <p:nvPr/>
          </p:nvSpPr>
          <p:spPr bwMode="auto">
            <a:xfrm>
              <a:off x="5604965" y="5752975"/>
              <a:ext cx="38593" cy="37049"/>
            </a:xfrm>
            <a:custGeom>
              <a:avLst/>
              <a:gdLst>
                <a:gd name="T0" fmla="*/ 28 w 28"/>
                <a:gd name="T1" fmla="*/ 0 h 26"/>
                <a:gd name="T2" fmla="*/ 20 w 28"/>
                <a:gd name="T3" fmla="*/ 22 h 26"/>
                <a:gd name="T4" fmla="*/ 14 w 28"/>
                <a:gd name="T5" fmla="*/ 26 h 26"/>
                <a:gd name="T6" fmla="*/ 13 w 28"/>
                <a:gd name="T7" fmla="*/ 26 h 26"/>
                <a:gd name="T8" fmla="*/ 0 w 28"/>
                <a:gd name="T9" fmla="*/ 6 h 26"/>
                <a:gd name="T10" fmla="*/ 0 w 28"/>
                <a:gd name="T11" fmla="*/ 6 h 26"/>
                <a:gd name="T12" fmla="*/ 13 w 28"/>
                <a:gd name="T13" fmla="*/ 26 h 26"/>
                <a:gd name="T14" fmla="*/ 14 w 28"/>
                <a:gd name="T15" fmla="*/ 26 h 26"/>
                <a:gd name="T16" fmla="*/ 20 w 28"/>
                <a:gd name="T17" fmla="*/ 22 h 26"/>
                <a:gd name="T18" fmla="*/ 28 w 28"/>
                <a:gd name="T19" fmla="*/ 2 h 26"/>
                <a:gd name="T20" fmla="*/ 28 w 28"/>
                <a:gd name="T2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26">
                  <a:moveTo>
                    <a:pt x="28" y="0"/>
                  </a:moveTo>
                  <a:cubicBezTo>
                    <a:pt x="27" y="8"/>
                    <a:pt x="25" y="15"/>
                    <a:pt x="20" y="22"/>
                  </a:cubicBezTo>
                  <a:cubicBezTo>
                    <a:pt x="19" y="24"/>
                    <a:pt x="17" y="25"/>
                    <a:pt x="14" y="26"/>
                  </a:cubicBezTo>
                  <a:cubicBezTo>
                    <a:pt x="14" y="26"/>
                    <a:pt x="14" y="26"/>
                    <a:pt x="13" y="26"/>
                  </a:cubicBezTo>
                  <a:cubicBezTo>
                    <a:pt x="6" y="26"/>
                    <a:pt x="7" y="12"/>
                    <a:pt x="0" y="6"/>
                  </a:cubicBezTo>
                  <a:cubicBezTo>
                    <a:pt x="0" y="6"/>
                    <a:pt x="0" y="6"/>
                    <a:pt x="0" y="6"/>
                  </a:cubicBezTo>
                  <a:cubicBezTo>
                    <a:pt x="7" y="12"/>
                    <a:pt x="6" y="26"/>
                    <a:pt x="13" y="26"/>
                  </a:cubicBezTo>
                  <a:cubicBezTo>
                    <a:pt x="14" y="26"/>
                    <a:pt x="14" y="26"/>
                    <a:pt x="14" y="26"/>
                  </a:cubicBezTo>
                  <a:cubicBezTo>
                    <a:pt x="17" y="25"/>
                    <a:pt x="19" y="24"/>
                    <a:pt x="20" y="22"/>
                  </a:cubicBezTo>
                  <a:cubicBezTo>
                    <a:pt x="25" y="16"/>
                    <a:pt x="27" y="10"/>
                    <a:pt x="28" y="2"/>
                  </a:cubicBezTo>
                  <a:cubicBezTo>
                    <a:pt x="28" y="2"/>
                    <a:pt x="28" y="1"/>
                    <a:pt x="28" y="0"/>
                  </a:cubicBezTo>
                </a:path>
              </a:pathLst>
            </a:custGeom>
            <a:solidFill>
              <a:srgbClr val="2F5F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56" name="iSḻïḍe">
              <a:extLst>
                <a:ext uri="{FF2B5EF4-FFF2-40B4-BE49-F238E27FC236}">
                  <a16:creationId xmlns:a16="http://schemas.microsoft.com/office/drawing/2014/main" id="{03D1B55A-54CF-46E5-A7A8-C2CCCE1FBDE8}"/>
                </a:ext>
              </a:extLst>
            </p:cNvPr>
            <p:cNvSpPr/>
            <p:nvPr/>
          </p:nvSpPr>
          <p:spPr bwMode="auto">
            <a:xfrm>
              <a:off x="5604965" y="5735995"/>
              <a:ext cx="40136" cy="54030"/>
            </a:xfrm>
            <a:custGeom>
              <a:avLst/>
              <a:gdLst>
                <a:gd name="T0" fmla="*/ 28 w 29"/>
                <a:gd name="T1" fmla="*/ 0 h 38"/>
                <a:gd name="T2" fmla="*/ 20 w 29"/>
                <a:gd name="T3" fmla="*/ 28 h 38"/>
                <a:gd name="T4" fmla="*/ 14 w 29"/>
                <a:gd name="T5" fmla="*/ 32 h 38"/>
                <a:gd name="T6" fmla="*/ 13 w 29"/>
                <a:gd name="T7" fmla="*/ 32 h 38"/>
                <a:gd name="T8" fmla="*/ 0 w 29"/>
                <a:gd name="T9" fmla="*/ 12 h 38"/>
                <a:gd name="T10" fmla="*/ 0 w 29"/>
                <a:gd name="T11" fmla="*/ 18 h 38"/>
                <a:gd name="T12" fmla="*/ 13 w 29"/>
                <a:gd name="T13" fmla="*/ 38 h 38"/>
                <a:gd name="T14" fmla="*/ 14 w 29"/>
                <a:gd name="T15" fmla="*/ 38 h 38"/>
                <a:gd name="T16" fmla="*/ 20 w 29"/>
                <a:gd name="T17" fmla="*/ 34 h 38"/>
                <a:gd name="T18" fmla="*/ 28 w 29"/>
                <a:gd name="T19" fmla="*/ 12 h 38"/>
                <a:gd name="T20" fmla="*/ 28 w 29"/>
                <a:gd name="T2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8">
                  <a:moveTo>
                    <a:pt x="28" y="0"/>
                  </a:moveTo>
                  <a:cubicBezTo>
                    <a:pt x="28" y="10"/>
                    <a:pt x="26" y="20"/>
                    <a:pt x="20" y="28"/>
                  </a:cubicBezTo>
                  <a:cubicBezTo>
                    <a:pt x="19" y="30"/>
                    <a:pt x="17" y="32"/>
                    <a:pt x="14" y="32"/>
                  </a:cubicBezTo>
                  <a:cubicBezTo>
                    <a:pt x="14" y="32"/>
                    <a:pt x="14" y="32"/>
                    <a:pt x="13" y="32"/>
                  </a:cubicBezTo>
                  <a:cubicBezTo>
                    <a:pt x="6" y="32"/>
                    <a:pt x="7" y="17"/>
                    <a:pt x="0" y="12"/>
                  </a:cubicBezTo>
                  <a:cubicBezTo>
                    <a:pt x="0" y="14"/>
                    <a:pt x="0" y="16"/>
                    <a:pt x="0" y="18"/>
                  </a:cubicBezTo>
                  <a:cubicBezTo>
                    <a:pt x="7" y="24"/>
                    <a:pt x="6" y="38"/>
                    <a:pt x="13" y="38"/>
                  </a:cubicBezTo>
                  <a:cubicBezTo>
                    <a:pt x="14" y="38"/>
                    <a:pt x="14" y="38"/>
                    <a:pt x="14" y="38"/>
                  </a:cubicBezTo>
                  <a:cubicBezTo>
                    <a:pt x="17" y="37"/>
                    <a:pt x="19" y="36"/>
                    <a:pt x="20" y="34"/>
                  </a:cubicBezTo>
                  <a:cubicBezTo>
                    <a:pt x="25" y="27"/>
                    <a:pt x="27" y="20"/>
                    <a:pt x="28" y="12"/>
                  </a:cubicBezTo>
                  <a:cubicBezTo>
                    <a:pt x="28" y="8"/>
                    <a:pt x="29" y="4"/>
                    <a:pt x="28" y="0"/>
                  </a:cubicBezTo>
                </a:path>
              </a:pathLst>
            </a:custGeom>
            <a:solidFill>
              <a:srgbClr val="32314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57" name="ïṡḷîḍè">
              <a:extLst>
                <a:ext uri="{FF2B5EF4-FFF2-40B4-BE49-F238E27FC236}">
                  <a16:creationId xmlns:a16="http://schemas.microsoft.com/office/drawing/2014/main" id="{106E0AFB-4739-4882-B468-3559D5A42CAD}"/>
                </a:ext>
              </a:extLst>
            </p:cNvPr>
            <p:cNvSpPr/>
            <p:nvPr/>
          </p:nvSpPr>
          <p:spPr bwMode="auto">
            <a:xfrm>
              <a:off x="5604965" y="5774587"/>
              <a:ext cx="1544" cy="12350"/>
            </a:xfrm>
            <a:custGeom>
              <a:avLst/>
              <a:gdLst>
                <a:gd name="T0" fmla="*/ 0 w 1"/>
                <a:gd name="T1" fmla="*/ 0 h 9"/>
                <a:gd name="T2" fmla="*/ 0 w 1"/>
                <a:gd name="T3" fmla="*/ 0 h 9"/>
                <a:gd name="T4" fmla="*/ 0 w 1"/>
                <a:gd name="T5" fmla="*/ 9 h 9"/>
                <a:gd name="T6" fmla="*/ 0 w 1"/>
                <a:gd name="T7" fmla="*/ 9 h 9"/>
                <a:gd name="T8" fmla="*/ 0 w 1"/>
                <a:gd name="T9" fmla="*/ 0 h 9"/>
              </a:gdLst>
              <a:ahLst/>
              <a:cxnLst>
                <a:cxn ang="0">
                  <a:pos x="T0" y="T1"/>
                </a:cxn>
                <a:cxn ang="0">
                  <a:pos x="T2" y="T3"/>
                </a:cxn>
                <a:cxn ang="0">
                  <a:pos x="T4" y="T5"/>
                </a:cxn>
                <a:cxn ang="0">
                  <a:pos x="T6" y="T7"/>
                </a:cxn>
                <a:cxn ang="0">
                  <a:pos x="T8" y="T9"/>
                </a:cxn>
              </a:cxnLst>
              <a:rect l="0" t="0" r="r" b="b"/>
              <a:pathLst>
                <a:path w="1" h="9">
                  <a:moveTo>
                    <a:pt x="0" y="0"/>
                  </a:moveTo>
                  <a:cubicBezTo>
                    <a:pt x="0" y="0"/>
                    <a:pt x="0" y="0"/>
                    <a:pt x="0" y="0"/>
                  </a:cubicBezTo>
                  <a:cubicBezTo>
                    <a:pt x="1" y="3"/>
                    <a:pt x="1" y="6"/>
                    <a:pt x="0" y="9"/>
                  </a:cubicBezTo>
                  <a:cubicBezTo>
                    <a:pt x="0" y="9"/>
                    <a:pt x="0" y="9"/>
                    <a:pt x="0" y="9"/>
                  </a:cubicBezTo>
                  <a:cubicBezTo>
                    <a:pt x="1" y="6"/>
                    <a:pt x="1" y="3"/>
                    <a:pt x="0" y="0"/>
                  </a:cubicBezTo>
                </a:path>
              </a:pathLst>
            </a:custGeom>
            <a:solidFill>
              <a:srgbClr val="356AC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58" name="ïṥļîḍé">
              <a:extLst>
                <a:ext uri="{FF2B5EF4-FFF2-40B4-BE49-F238E27FC236}">
                  <a16:creationId xmlns:a16="http://schemas.microsoft.com/office/drawing/2014/main" id="{A30B847E-DD21-4FCF-8B3E-ED6E8FA0440A}"/>
                </a:ext>
              </a:extLst>
            </p:cNvPr>
            <p:cNvSpPr/>
            <p:nvPr/>
          </p:nvSpPr>
          <p:spPr bwMode="auto">
            <a:xfrm>
              <a:off x="5604965" y="5786937"/>
              <a:ext cx="0" cy="3087"/>
            </a:xfrm>
            <a:custGeom>
              <a:avLst/>
              <a:gdLst>
                <a:gd name="T0" fmla="*/ 0 h 2"/>
                <a:gd name="T1" fmla="*/ 2 h 2"/>
                <a:gd name="T2" fmla="*/ 0 h 2"/>
                <a:gd name="T3" fmla="*/ 0 h 2"/>
              </a:gdLst>
              <a:ahLst/>
              <a:cxnLst>
                <a:cxn ang="0">
                  <a:pos x="0" y="T0"/>
                </a:cxn>
                <a:cxn ang="0">
                  <a:pos x="0" y="T1"/>
                </a:cxn>
                <a:cxn ang="0">
                  <a:pos x="0" y="T2"/>
                </a:cxn>
                <a:cxn ang="0">
                  <a:pos x="0" y="T3"/>
                </a:cxn>
              </a:cxnLst>
              <a:rect l="0" t="0" r="r" b="b"/>
              <a:pathLst>
                <a:path h="2">
                  <a:moveTo>
                    <a:pt x="0" y="0"/>
                  </a:moveTo>
                  <a:cubicBezTo>
                    <a:pt x="0" y="1"/>
                    <a:pt x="0" y="2"/>
                    <a:pt x="0" y="2"/>
                  </a:cubicBezTo>
                  <a:cubicBezTo>
                    <a:pt x="0" y="2"/>
                    <a:pt x="0" y="1"/>
                    <a:pt x="0" y="0"/>
                  </a:cubicBezTo>
                  <a:cubicBezTo>
                    <a:pt x="0" y="0"/>
                    <a:pt x="0" y="0"/>
                    <a:pt x="0" y="0"/>
                  </a:cubicBezTo>
                </a:path>
              </a:pathLst>
            </a:custGeom>
            <a:solidFill>
              <a:srgbClr val="2F5F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59" name="is1ïḑé">
              <a:extLst>
                <a:ext uri="{FF2B5EF4-FFF2-40B4-BE49-F238E27FC236}">
                  <a16:creationId xmlns:a16="http://schemas.microsoft.com/office/drawing/2014/main" id="{626AEB96-DB50-434B-847F-6597750008E6}"/>
                </a:ext>
              </a:extLst>
            </p:cNvPr>
            <p:cNvSpPr/>
            <p:nvPr/>
          </p:nvSpPr>
          <p:spPr bwMode="auto">
            <a:xfrm>
              <a:off x="5537042" y="5810092"/>
              <a:ext cx="1544" cy="1544"/>
            </a:xfrm>
            <a:custGeom>
              <a:avLst/>
              <a:gdLst>
                <a:gd name="T0" fmla="*/ 1 w 1"/>
                <a:gd name="T1" fmla="*/ 0 h 1"/>
                <a:gd name="T2" fmla="*/ 0 w 1"/>
                <a:gd name="T3" fmla="*/ 1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0" y="0"/>
                    <a:pt x="0" y="0"/>
                    <a:pt x="0" y="1"/>
                  </a:cubicBezTo>
                  <a:cubicBezTo>
                    <a:pt x="0" y="1"/>
                    <a:pt x="0" y="1"/>
                    <a:pt x="0" y="1"/>
                  </a:cubicBezTo>
                  <a:cubicBezTo>
                    <a:pt x="0" y="0"/>
                    <a:pt x="0" y="0"/>
                    <a:pt x="1" y="0"/>
                  </a:cubicBezTo>
                  <a:cubicBezTo>
                    <a:pt x="1" y="0"/>
                    <a:pt x="1" y="0"/>
                    <a:pt x="1" y="0"/>
                  </a:cubicBezTo>
                </a:path>
              </a:pathLst>
            </a:custGeom>
            <a:solidFill>
              <a:srgbClr val="356AC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60" name="î$ḻiďe">
              <a:extLst>
                <a:ext uri="{FF2B5EF4-FFF2-40B4-BE49-F238E27FC236}">
                  <a16:creationId xmlns:a16="http://schemas.microsoft.com/office/drawing/2014/main" id="{87093FBC-6D34-4FD6-975A-CADBB7DE75BC}"/>
                </a:ext>
              </a:extLst>
            </p:cNvPr>
            <p:cNvSpPr/>
            <p:nvPr/>
          </p:nvSpPr>
          <p:spPr bwMode="auto">
            <a:xfrm>
              <a:off x="5538587" y="5791568"/>
              <a:ext cx="63292" cy="29331"/>
            </a:xfrm>
            <a:custGeom>
              <a:avLst/>
              <a:gdLst>
                <a:gd name="T0" fmla="*/ 45 w 45"/>
                <a:gd name="T1" fmla="*/ 5 h 21"/>
                <a:gd name="T2" fmla="*/ 45 w 45"/>
                <a:gd name="T3" fmla="*/ 6 h 21"/>
                <a:gd name="T4" fmla="*/ 26 w 45"/>
                <a:gd name="T5" fmla="*/ 21 h 21"/>
                <a:gd name="T6" fmla="*/ 26 w 45"/>
                <a:gd name="T7" fmla="*/ 21 h 21"/>
                <a:gd name="T8" fmla="*/ 45 w 45"/>
                <a:gd name="T9" fmla="*/ 6 h 21"/>
                <a:gd name="T10" fmla="*/ 45 w 45"/>
                <a:gd name="T11" fmla="*/ 5 h 21"/>
                <a:gd name="T12" fmla="*/ 21 w 45"/>
                <a:gd name="T13" fmla="*/ 0 h 21"/>
                <a:gd name="T14" fmla="*/ 0 w 45"/>
                <a:gd name="T15" fmla="*/ 13 h 21"/>
                <a:gd name="T16" fmla="*/ 0 w 45"/>
                <a:gd name="T17" fmla="*/ 13 h 21"/>
                <a:gd name="T18" fmla="*/ 21 w 45"/>
                <a:gd name="T19" fmla="*/ 0 h 21"/>
                <a:gd name="T20" fmla="*/ 21 w 4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21">
                  <a:moveTo>
                    <a:pt x="45" y="5"/>
                  </a:moveTo>
                  <a:cubicBezTo>
                    <a:pt x="45" y="5"/>
                    <a:pt x="45" y="6"/>
                    <a:pt x="45" y="6"/>
                  </a:cubicBezTo>
                  <a:cubicBezTo>
                    <a:pt x="42" y="14"/>
                    <a:pt x="34" y="21"/>
                    <a:pt x="26" y="21"/>
                  </a:cubicBezTo>
                  <a:cubicBezTo>
                    <a:pt x="26" y="21"/>
                    <a:pt x="26" y="21"/>
                    <a:pt x="26" y="21"/>
                  </a:cubicBezTo>
                  <a:cubicBezTo>
                    <a:pt x="35" y="21"/>
                    <a:pt x="42" y="14"/>
                    <a:pt x="45" y="6"/>
                  </a:cubicBezTo>
                  <a:cubicBezTo>
                    <a:pt x="45" y="6"/>
                    <a:pt x="45" y="5"/>
                    <a:pt x="45" y="5"/>
                  </a:cubicBezTo>
                  <a:moveTo>
                    <a:pt x="21" y="0"/>
                  </a:moveTo>
                  <a:cubicBezTo>
                    <a:pt x="15" y="6"/>
                    <a:pt x="8" y="10"/>
                    <a:pt x="0" y="13"/>
                  </a:cubicBezTo>
                  <a:cubicBezTo>
                    <a:pt x="0" y="13"/>
                    <a:pt x="0" y="13"/>
                    <a:pt x="0" y="13"/>
                  </a:cubicBezTo>
                  <a:cubicBezTo>
                    <a:pt x="8" y="10"/>
                    <a:pt x="15" y="6"/>
                    <a:pt x="21" y="0"/>
                  </a:cubicBezTo>
                  <a:cubicBezTo>
                    <a:pt x="21" y="0"/>
                    <a:pt x="21" y="0"/>
                    <a:pt x="21" y="0"/>
                  </a:cubicBezTo>
                </a:path>
              </a:pathLst>
            </a:custGeom>
            <a:solidFill>
              <a:srgbClr val="2F5F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61" name="ïṥ1iďe">
              <a:extLst>
                <a:ext uri="{FF2B5EF4-FFF2-40B4-BE49-F238E27FC236}">
                  <a16:creationId xmlns:a16="http://schemas.microsoft.com/office/drawing/2014/main" id="{133A6920-4E68-4244-B9FB-4D2640DB5508}"/>
                </a:ext>
              </a:extLst>
            </p:cNvPr>
            <p:cNvSpPr/>
            <p:nvPr/>
          </p:nvSpPr>
          <p:spPr bwMode="auto">
            <a:xfrm>
              <a:off x="5537042" y="5774587"/>
              <a:ext cx="69467" cy="46311"/>
            </a:xfrm>
            <a:custGeom>
              <a:avLst/>
              <a:gdLst>
                <a:gd name="T0" fmla="*/ 48 w 49"/>
                <a:gd name="T1" fmla="*/ 0 h 33"/>
                <a:gd name="T2" fmla="*/ 46 w 49"/>
                <a:gd name="T3" fmla="*/ 12 h 33"/>
                <a:gd name="T4" fmla="*/ 28 w 49"/>
                <a:gd name="T5" fmla="*/ 27 h 33"/>
                <a:gd name="T6" fmla="*/ 25 w 49"/>
                <a:gd name="T7" fmla="*/ 27 h 33"/>
                <a:gd name="T8" fmla="*/ 22 w 49"/>
                <a:gd name="T9" fmla="*/ 6 h 33"/>
                <a:gd name="T10" fmla="*/ 1 w 49"/>
                <a:gd name="T11" fmla="*/ 19 h 33"/>
                <a:gd name="T12" fmla="*/ 0 w 49"/>
                <a:gd name="T13" fmla="*/ 26 h 33"/>
                <a:gd name="T14" fmla="*/ 1 w 49"/>
                <a:gd name="T15" fmla="*/ 25 h 33"/>
                <a:gd name="T16" fmla="*/ 22 w 49"/>
                <a:gd name="T17" fmla="*/ 12 h 33"/>
                <a:gd name="T18" fmla="*/ 22 w 49"/>
                <a:gd name="T19" fmla="*/ 12 h 33"/>
                <a:gd name="T20" fmla="*/ 22 w 49"/>
                <a:gd name="T21" fmla="*/ 12 h 33"/>
                <a:gd name="T22" fmla="*/ 25 w 49"/>
                <a:gd name="T23" fmla="*/ 32 h 33"/>
                <a:gd name="T24" fmla="*/ 27 w 49"/>
                <a:gd name="T25" fmla="*/ 33 h 33"/>
                <a:gd name="T26" fmla="*/ 46 w 49"/>
                <a:gd name="T27" fmla="*/ 18 h 33"/>
                <a:gd name="T28" fmla="*/ 46 w 49"/>
                <a:gd name="T29" fmla="*/ 17 h 33"/>
                <a:gd name="T30" fmla="*/ 48 w 49"/>
                <a:gd name="T31" fmla="*/ 11 h 33"/>
                <a:gd name="T32" fmla="*/ 48 w 49"/>
                <a:gd name="T33" fmla="*/ 9 h 33"/>
                <a:gd name="T34" fmla="*/ 48 w 49"/>
                <a:gd name="T3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33">
                  <a:moveTo>
                    <a:pt x="48" y="0"/>
                  </a:moveTo>
                  <a:cubicBezTo>
                    <a:pt x="48" y="4"/>
                    <a:pt x="47" y="8"/>
                    <a:pt x="46" y="12"/>
                  </a:cubicBezTo>
                  <a:cubicBezTo>
                    <a:pt x="43" y="20"/>
                    <a:pt x="36" y="27"/>
                    <a:pt x="28" y="27"/>
                  </a:cubicBezTo>
                  <a:cubicBezTo>
                    <a:pt x="27" y="27"/>
                    <a:pt x="26" y="27"/>
                    <a:pt x="25" y="27"/>
                  </a:cubicBezTo>
                  <a:cubicBezTo>
                    <a:pt x="22" y="6"/>
                    <a:pt x="22" y="6"/>
                    <a:pt x="22" y="6"/>
                  </a:cubicBezTo>
                  <a:cubicBezTo>
                    <a:pt x="16" y="12"/>
                    <a:pt x="9" y="16"/>
                    <a:pt x="1" y="19"/>
                  </a:cubicBezTo>
                  <a:cubicBezTo>
                    <a:pt x="1" y="21"/>
                    <a:pt x="1" y="23"/>
                    <a:pt x="0" y="26"/>
                  </a:cubicBezTo>
                  <a:cubicBezTo>
                    <a:pt x="0" y="25"/>
                    <a:pt x="0" y="25"/>
                    <a:pt x="1" y="25"/>
                  </a:cubicBezTo>
                  <a:cubicBezTo>
                    <a:pt x="9" y="22"/>
                    <a:pt x="16" y="18"/>
                    <a:pt x="22" y="12"/>
                  </a:cubicBezTo>
                  <a:cubicBezTo>
                    <a:pt x="22" y="12"/>
                    <a:pt x="22" y="12"/>
                    <a:pt x="22" y="12"/>
                  </a:cubicBezTo>
                  <a:cubicBezTo>
                    <a:pt x="22" y="12"/>
                    <a:pt x="22" y="12"/>
                    <a:pt x="22" y="12"/>
                  </a:cubicBezTo>
                  <a:cubicBezTo>
                    <a:pt x="25" y="32"/>
                    <a:pt x="25" y="32"/>
                    <a:pt x="25" y="32"/>
                  </a:cubicBezTo>
                  <a:cubicBezTo>
                    <a:pt x="26" y="33"/>
                    <a:pt x="27" y="33"/>
                    <a:pt x="27" y="33"/>
                  </a:cubicBezTo>
                  <a:cubicBezTo>
                    <a:pt x="35" y="33"/>
                    <a:pt x="43" y="26"/>
                    <a:pt x="46" y="18"/>
                  </a:cubicBezTo>
                  <a:cubicBezTo>
                    <a:pt x="46" y="18"/>
                    <a:pt x="46" y="17"/>
                    <a:pt x="46" y="17"/>
                  </a:cubicBezTo>
                  <a:cubicBezTo>
                    <a:pt x="47" y="15"/>
                    <a:pt x="47" y="13"/>
                    <a:pt x="48" y="11"/>
                  </a:cubicBezTo>
                  <a:cubicBezTo>
                    <a:pt x="48" y="11"/>
                    <a:pt x="48" y="10"/>
                    <a:pt x="48" y="9"/>
                  </a:cubicBezTo>
                  <a:cubicBezTo>
                    <a:pt x="49" y="6"/>
                    <a:pt x="49" y="3"/>
                    <a:pt x="48" y="0"/>
                  </a:cubicBezTo>
                </a:path>
              </a:pathLst>
            </a:custGeom>
            <a:solidFill>
              <a:srgbClr val="32314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62" name="iṥḷídé">
              <a:extLst>
                <a:ext uri="{FF2B5EF4-FFF2-40B4-BE49-F238E27FC236}">
                  <a16:creationId xmlns:a16="http://schemas.microsoft.com/office/drawing/2014/main" id="{5852F507-A587-487C-BA5F-14E4804C19AC}"/>
                </a:ext>
              </a:extLst>
            </p:cNvPr>
            <p:cNvSpPr/>
            <p:nvPr/>
          </p:nvSpPr>
          <p:spPr bwMode="auto">
            <a:xfrm>
              <a:off x="5643558" y="5603238"/>
              <a:ext cx="27786" cy="106515"/>
            </a:xfrm>
            <a:custGeom>
              <a:avLst/>
              <a:gdLst>
                <a:gd name="T0" fmla="*/ 0 w 19"/>
                <a:gd name="T1" fmla="*/ 72 h 76"/>
                <a:gd name="T2" fmla="*/ 0 w 19"/>
                <a:gd name="T3" fmla="*/ 72 h 76"/>
                <a:gd name="T4" fmla="*/ 0 w 19"/>
                <a:gd name="T5" fmla="*/ 75 h 76"/>
                <a:gd name="T6" fmla="*/ 0 w 19"/>
                <a:gd name="T7" fmla="*/ 76 h 76"/>
                <a:gd name="T8" fmla="*/ 0 w 19"/>
                <a:gd name="T9" fmla="*/ 72 h 76"/>
                <a:gd name="T10" fmla="*/ 19 w 19"/>
                <a:gd name="T11" fmla="*/ 0 h 76"/>
                <a:gd name="T12" fmla="*/ 19 w 19"/>
                <a:gd name="T13" fmla="*/ 0 h 76"/>
                <a:gd name="T14" fmla="*/ 18 w 19"/>
                <a:gd name="T15" fmla="*/ 7 h 76"/>
                <a:gd name="T16" fmla="*/ 18 w 19"/>
                <a:gd name="T17" fmla="*/ 8 h 76"/>
                <a:gd name="T18" fmla="*/ 19 w 19"/>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6">
                  <a:moveTo>
                    <a:pt x="0" y="72"/>
                  </a:moveTo>
                  <a:cubicBezTo>
                    <a:pt x="0" y="72"/>
                    <a:pt x="0" y="72"/>
                    <a:pt x="0" y="72"/>
                  </a:cubicBezTo>
                  <a:cubicBezTo>
                    <a:pt x="0" y="73"/>
                    <a:pt x="0" y="74"/>
                    <a:pt x="0" y="75"/>
                  </a:cubicBezTo>
                  <a:cubicBezTo>
                    <a:pt x="0" y="75"/>
                    <a:pt x="0" y="76"/>
                    <a:pt x="0" y="76"/>
                  </a:cubicBezTo>
                  <a:cubicBezTo>
                    <a:pt x="0" y="74"/>
                    <a:pt x="0" y="73"/>
                    <a:pt x="0" y="72"/>
                  </a:cubicBezTo>
                  <a:moveTo>
                    <a:pt x="19" y="0"/>
                  </a:moveTo>
                  <a:cubicBezTo>
                    <a:pt x="19" y="0"/>
                    <a:pt x="19" y="0"/>
                    <a:pt x="19" y="0"/>
                  </a:cubicBezTo>
                  <a:cubicBezTo>
                    <a:pt x="19" y="2"/>
                    <a:pt x="19" y="5"/>
                    <a:pt x="18" y="7"/>
                  </a:cubicBezTo>
                  <a:cubicBezTo>
                    <a:pt x="18" y="7"/>
                    <a:pt x="18" y="8"/>
                    <a:pt x="18" y="8"/>
                  </a:cubicBezTo>
                  <a:cubicBezTo>
                    <a:pt x="19" y="5"/>
                    <a:pt x="19" y="2"/>
                    <a:pt x="19" y="0"/>
                  </a:cubicBezTo>
                </a:path>
              </a:pathLst>
            </a:custGeom>
            <a:solidFill>
              <a:srgbClr val="356AC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63" name="íṣ1íḓé">
              <a:extLst>
                <a:ext uri="{FF2B5EF4-FFF2-40B4-BE49-F238E27FC236}">
                  <a16:creationId xmlns:a16="http://schemas.microsoft.com/office/drawing/2014/main" id="{3F47B8C5-BA59-4156-B346-F8F8D5F4C4C0}"/>
                </a:ext>
              </a:extLst>
            </p:cNvPr>
            <p:cNvSpPr/>
            <p:nvPr/>
          </p:nvSpPr>
          <p:spPr bwMode="auto">
            <a:xfrm>
              <a:off x="5643558" y="5612500"/>
              <a:ext cx="26243" cy="91078"/>
            </a:xfrm>
            <a:custGeom>
              <a:avLst/>
              <a:gdLst>
                <a:gd name="T0" fmla="*/ 18 w 18"/>
                <a:gd name="T1" fmla="*/ 0 h 65"/>
                <a:gd name="T2" fmla="*/ 1 w 18"/>
                <a:gd name="T3" fmla="*/ 58 h 65"/>
                <a:gd name="T4" fmla="*/ 0 w 18"/>
                <a:gd name="T5" fmla="*/ 65 h 65"/>
                <a:gd name="T6" fmla="*/ 0 w 18"/>
                <a:gd name="T7" fmla="*/ 65 h 65"/>
                <a:gd name="T8" fmla="*/ 1 w 18"/>
                <a:gd name="T9" fmla="*/ 58 h 65"/>
                <a:gd name="T10" fmla="*/ 18 w 18"/>
                <a:gd name="T11" fmla="*/ 1 h 65"/>
                <a:gd name="T12" fmla="*/ 18 w 18"/>
                <a:gd name="T13" fmla="*/ 0 h 65"/>
              </a:gdLst>
              <a:ahLst/>
              <a:cxnLst>
                <a:cxn ang="0">
                  <a:pos x="T0" y="T1"/>
                </a:cxn>
                <a:cxn ang="0">
                  <a:pos x="T2" y="T3"/>
                </a:cxn>
                <a:cxn ang="0">
                  <a:pos x="T4" y="T5"/>
                </a:cxn>
                <a:cxn ang="0">
                  <a:pos x="T6" y="T7"/>
                </a:cxn>
                <a:cxn ang="0">
                  <a:pos x="T8" y="T9"/>
                </a:cxn>
                <a:cxn ang="0">
                  <a:pos x="T10" y="T11"/>
                </a:cxn>
                <a:cxn ang="0">
                  <a:pos x="T12" y="T13"/>
                </a:cxn>
              </a:cxnLst>
              <a:rect l="0" t="0" r="r" b="b"/>
              <a:pathLst>
                <a:path w="18" h="65">
                  <a:moveTo>
                    <a:pt x="18" y="0"/>
                  </a:moveTo>
                  <a:cubicBezTo>
                    <a:pt x="16" y="20"/>
                    <a:pt x="4" y="38"/>
                    <a:pt x="1" y="58"/>
                  </a:cubicBezTo>
                  <a:cubicBezTo>
                    <a:pt x="1" y="60"/>
                    <a:pt x="0" y="63"/>
                    <a:pt x="0" y="65"/>
                  </a:cubicBezTo>
                  <a:cubicBezTo>
                    <a:pt x="0" y="65"/>
                    <a:pt x="0" y="65"/>
                    <a:pt x="0" y="65"/>
                  </a:cubicBezTo>
                  <a:cubicBezTo>
                    <a:pt x="0" y="62"/>
                    <a:pt x="1" y="60"/>
                    <a:pt x="1" y="58"/>
                  </a:cubicBezTo>
                  <a:cubicBezTo>
                    <a:pt x="4" y="38"/>
                    <a:pt x="16" y="20"/>
                    <a:pt x="18" y="1"/>
                  </a:cubicBezTo>
                  <a:cubicBezTo>
                    <a:pt x="18" y="1"/>
                    <a:pt x="18" y="0"/>
                    <a:pt x="18" y="0"/>
                  </a:cubicBezTo>
                </a:path>
              </a:pathLst>
            </a:custGeom>
            <a:solidFill>
              <a:srgbClr val="2F5F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64" name="ïSľîḑè">
              <a:extLst>
                <a:ext uri="{FF2B5EF4-FFF2-40B4-BE49-F238E27FC236}">
                  <a16:creationId xmlns:a16="http://schemas.microsoft.com/office/drawing/2014/main" id="{C658B953-3304-4A72-BCB2-96BA8A775B84}"/>
                </a:ext>
              </a:extLst>
            </p:cNvPr>
            <p:cNvSpPr/>
            <p:nvPr/>
          </p:nvSpPr>
          <p:spPr bwMode="auto">
            <a:xfrm>
              <a:off x="5643558" y="5603238"/>
              <a:ext cx="27786" cy="104971"/>
            </a:xfrm>
            <a:custGeom>
              <a:avLst/>
              <a:gdLst>
                <a:gd name="T0" fmla="*/ 19 w 19"/>
                <a:gd name="T1" fmla="*/ 0 h 75"/>
                <a:gd name="T2" fmla="*/ 1 w 19"/>
                <a:gd name="T3" fmla="*/ 59 h 75"/>
                <a:gd name="T4" fmla="*/ 0 w 19"/>
                <a:gd name="T5" fmla="*/ 75 h 75"/>
                <a:gd name="T6" fmla="*/ 0 w 19"/>
                <a:gd name="T7" fmla="*/ 72 h 75"/>
                <a:gd name="T8" fmla="*/ 1 w 19"/>
                <a:gd name="T9" fmla="*/ 65 h 75"/>
                <a:gd name="T10" fmla="*/ 18 w 19"/>
                <a:gd name="T11" fmla="*/ 7 h 75"/>
                <a:gd name="T12" fmla="*/ 19 w 19"/>
                <a:gd name="T13" fmla="*/ 0 h 75"/>
              </a:gdLst>
              <a:ahLst/>
              <a:cxnLst>
                <a:cxn ang="0">
                  <a:pos x="T0" y="T1"/>
                </a:cxn>
                <a:cxn ang="0">
                  <a:pos x="T2" y="T3"/>
                </a:cxn>
                <a:cxn ang="0">
                  <a:pos x="T4" y="T5"/>
                </a:cxn>
                <a:cxn ang="0">
                  <a:pos x="T6" y="T7"/>
                </a:cxn>
                <a:cxn ang="0">
                  <a:pos x="T8" y="T9"/>
                </a:cxn>
                <a:cxn ang="0">
                  <a:pos x="T10" y="T11"/>
                </a:cxn>
                <a:cxn ang="0">
                  <a:pos x="T12" y="T13"/>
                </a:cxn>
              </a:cxnLst>
              <a:rect l="0" t="0" r="r" b="b"/>
              <a:pathLst>
                <a:path w="19" h="75">
                  <a:moveTo>
                    <a:pt x="19" y="0"/>
                  </a:moveTo>
                  <a:cubicBezTo>
                    <a:pt x="17" y="20"/>
                    <a:pt x="4" y="39"/>
                    <a:pt x="1" y="59"/>
                  </a:cubicBezTo>
                  <a:cubicBezTo>
                    <a:pt x="0" y="64"/>
                    <a:pt x="0" y="70"/>
                    <a:pt x="0" y="75"/>
                  </a:cubicBezTo>
                  <a:cubicBezTo>
                    <a:pt x="0" y="74"/>
                    <a:pt x="0" y="73"/>
                    <a:pt x="0" y="72"/>
                  </a:cubicBezTo>
                  <a:cubicBezTo>
                    <a:pt x="0" y="70"/>
                    <a:pt x="1" y="67"/>
                    <a:pt x="1" y="65"/>
                  </a:cubicBezTo>
                  <a:cubicBezTo>
                    <a:pt x="4" y="45"/>
                    <a:pt x="16" y="27"/>
                    <a:pt x="18" y="7"/>
                  </a:cubicBezTo>
                  <a:cubicBezTo>
                    <a:pt x="19" y="5"/>
                    <a:pt x="19" y="2"/>
                    <a:pt x="19" y="0"/>
                  </a:cubicBezTo>
                </a:path>
              </a:pathLst>
            </a:custGeom>
            <a:solidFill>
              <a:srgbClr val="32314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65" name="i$ľíḋè">
              <a:extLst>
                <a:ext uri="{FF2B5EF4-FFF2-40B4-BE49-F238E27FC236}">
                  <a16:creationId xmlns:a16="http://schemas.microsoft.com/office/drawing/2014/main" id="{557FF0B2-48E9-4ACD-BCCE-C7A4F48D92A9}"/>
                </a:ext>
              </a:extLst>
            </p:cNvPr>
            <p:cNvSpPr/>
            <p:nvPr/>
          </p:nvSpPr>
          <p:spPr bwMode="auto">
            <a:xfrm>
              <a:off x="7676602" y="3238298"/>
              <a:ext cx="1460334" cy="665333"/>
            </a:xfrm>
            <a:custGeom>
              <a:avLst/>
              <a:gdLst>
                <a:gd name="T0" fmla="*/ 1035 w 1035"/>
                <a:gd name="T1" fmla="*/ 42 h 472"/>
                <a:gd name="T2" fmla="*/ 1035 w 1035"/>
                <a:gd name="T3" fmla="*/ 434 h 472"/>
                <a:gd name="T4" fmla="*/ 990 w 1035"/>
                <a:gd name="T5" fmla="*/ 472 h 472"/>
                <a:gd name="T6" fmla="*/ 45 w 1035"/>
                <a:gd name="T7" fmla="*/ 472 h 472"/>
                <a:gd name="T8" fmla="*/ 0 w 1035"/>
                <a:gd name="T9" fmla="*/ 434 h 472"/>
                <a:gd name="T10" fmla="*/ 0 w 1035"/>
                <a:gd name="T11" fmla="*/ 42 h 472"/>
                <a:gd name="T12" fmla="*/ 45 w 1035"/>
                <a:gd name="T13" fmla="*/ 0 h 472"/>
                <a:gd name="T14" fmla="*/ 990 w 1035"/>
                <a:gd name="T15" fmla="*/ 0 h 472"/>
                <a:gd name="T16" fmla="*/ 1035 w 1035"/>
                <a:gd name="T17" fmla="*/ 42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5" h="472">
                  <a:moveTo>
                    <a:pt x="1035" y="42"/>
                  </a:moveTo>
                  <a:cubicBezTo>
                    <a:pt x="1035" y="434"/>
                    <a:pt x="1035" y="434"/>
                    <a:pt x="1035" y="434"/>
                  </a:cubicBezTo>
                  <a:cubicBezTo>
                    <a:pt x="1035" y="455"/>
                    <a:pt x="1015" y="472"/>
                    <a:pt x="990" y="472"/>
                  </a:cubicBezTo>
                  <a:cubicBezTo>
                    <a:pt x="45" y="472"/>
                    <a:pt x="45" y="472"/>
                    <a:pt x="45" y="472"/>
                  </a:cubicBezTo>
                  <a:cubicBezTo>
                    <a:pt x="20" y="472"/>
                    <a:pt x="0" y="455"/>
                    <a:pt x="0" y="434"/>
                  </a:cubicBezTo>
                  <a:cubicBezTo>
                    <a:pt x="0" y="42"/>
                    <a:pt x="0" y="42"/>
                    <a:pt x="0" y="42"/>
                  </a:cubicBezTo>
                  <a:cubicBezTo>
                    <a:pt x="0" y="21"/>
                    <a:pt x="20" y="0"/>
                    <a:pt x="45" y="0"/>
                  </a:cubicBezTo>
                  <a:cubicBezTo>
                    <a:pt x="990" y="0"/>
                    <a:pt x="990" y="0"/>
                    <a:pt x="990" y="0"/>
                  </a:cubicBezTo>
                  <a:cubicBezTo>
                    <a:pt x="1015" y="0"/>
                    <a:pt x="1035" y="21"/>
                    <a:pt x="1035"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66" name="íŝľîḓê">
              <a:extLst>
                <a:ext uri="{FF2B5EF4-FFF2-40B4-BE49-F238E27FC236}">
                  <a16:creationId xmlns:a16="http://schemas.microsoft.com/office/drawing/2014/main" id="{D19A785B-211B-4F64-92C8-1394C96ADDAB}"/>
                </a:ext>
              </a:extLst>
            </p:cNvPr>
            <p:cNvSpPr/>
            <p:nvPr/>
          </p:nvSpPr>
          <p:spPr bwMode="auto">
            <a:xfrm>
              <a:off x="8942431" y="3238298"/>
              <a:ext cx="145107" cy="1544"/>
            </a:xfrm>
            <a:custGeom>
              <a:avLst/>
              <a:gdLst>
                <a:gd name="T0" fmla="*/ 92 w 102"/>
                <a:gd name="T1" fmla="*/ 0 h 1"/>
                <a:gd name="T2" fmla="*/ 0 w 102"/>
                <a:gd name="T3" fmla="*/ 0 h 1"/>
                <a:gd name="T4" fmla="*/ 92 w 102"/>
                <a:gd name="T5" fmla="*/ 0 h 1"/>
                <a:gd name="T6" fmla="*/ 102 w 102"/>
                <a:gd name="T7" fmla="*/ 1 h 1"/>
                <a:gd name="T8" fmla="*/ 102 w 102"/>
                <a:gd name="T9" fmla="*/ 1 h 1"/>
                <a:gd name="T10" fmla="*/ 92 w 102"/>
                <a:gd name="T11" fmla="*/ 0 h 1"/>
              </a:gdLst>
              <a:ahLst/>
              <a:cxnLst>
                <a:cxn ang="0">
                  <a:pos x="T0" y="T1"/>
                </a:cxn>
                <a:cxn ang="0">
                  <a:pos x="T2" y="T3"/>
                </a:cxn>
                <a:cxn ang="0">
                  <a:pos x="T4" y="T5"/>
                </a:cxn>
                <a:cxn ang="0">
                  <a:pos x="T6" y="T7"/>
                </a:cxn>
                <a:cxn ang="0">
                  <a:pos x="T8" y="T9"/>
                </a:cxn>
                <a:cxn ang="0">
                  <a:pos x="T10" y="T11"/>
                </a:cxn>
              </a:cxnLst>
              <a:rect l="0" t="0" r="r" b="b"/>
              <a:pathLst>
                <a:path w="102" h="1">
                  <a:moveTo>
                    <a:pt x="92" y="0"/>
                  </a:moveTo>
                  <a:cubicBezTo>
                    <a:pt x="0" y="0"/>
                    <a:pt x="0" y="0"/>
                    <a:pt x="0" y="0"/>
                  </a:cubicBezTo>
                  <a:cubicBezTo>
                    <a:pt x="92" y="0"/>
                    <a:pt x="92" y="0"/>
                    <a:pt x="92" y="0"/>
                  </a:cubicBezTo>
                  <a:cubicBezTo>
                    <a:pt x="96" y="0"/>
                    <a:pt x="99" y="0"/>
                    <a:pt x="102" y="1"/>
                  </a:cubicBezTo>
                  <a:cubicBezTo>
                    <a:pt x="102" y="1"/>
                    <a:pt x="102" y="1"/>
                    <a:pt x="102" y="1"/>
                  </a:cubicBezTo>
                  <a:cubicBezTo>
                    <a:pt x="99" y="0"/>
                    <a:pt x="96" y="0"/>
                    <a:pt x="92" y="0"/>
                  </a:cubicBezTo>
                </a:path>
              </a:pathLst>
            </a:custGeom>
            <a:solidFill>
              <a:srgbClr val="D9E7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67" name="íšļíḑê">
              <a:extLst>
                <a:ext uri="{FF2B5EF4-FFF2-40B4-BE49-F238E27FC236}">
                  <a16:creationId xmlns:a16="http://schemas.microsoft.com/office/drawing/2014/main" id="{4C03E6FA-8DF7-4785-B118-AEBD405935E3}"/>
                </a:ext>
              </a:extLst>
            </p:cNvPr>
            <p:cNvSpPr/>
            <p:nvPr/>
          </p:nvSpPr>
          <p:spPr bwMode="auto">
            <a:xfrm>
              <a:off x="9087538" y="3239842"/>
              <a:ext cx="33961" cy="21612"/>
            </a:xfrm>
            <a:custGeom>
              <a:avLst/>
              <a:gdLst>
                <a:gd name="T0" fmla="*/ 0 w 25"/>
                <a:gd name="T1" fmla="*/ 0 h 15"/>
                <a:gd name="T2" fmla="*/ 0 w 25"/>
                <a:gd name="T3" fmla="*/ 0 h 15"/>
                <a:gd name="T4" fmla="*/ 25 w 25"/>
                <a:gd name="T5" fmla="*/ 15 h 15"/>
                <a:gd name="T6" fmla="*/ 0 w 25"/>
                <a:gd name="T7" fmla="*/ 0 h 15"/>
              </a:gdLst>
              <a:ahLst/>
              <a:cxnLst>
                <a:cxn ang="0">
                  <a:pos x="T0" y="T1"/>
                </a:cxn>
                <a:cxn ang="0">
                  <a:pos x="T2" y="T3"/>
                </a:cxn>
                <a:cxn ang="0">
                  <a:pos x="T4" y="T5"/>
                </a:cxn>
                <a:cxn ang="0">
                  <a:pos x="T6" y="T7"/>
                </a:cxn>
              </a:cxnLst>
              <a:rect l="0" t="0" r="r" b="b"/>
              <a:pathLst>
                <a:path w="25" h="15">
                  <a:moveTo>
                    <a:pt x="0" y="0"/>
                  </a:moveTo>
                  <a:cubicBezTo>
                    <a:pt x="0" y="0"/>
                    <a:pt x="0" y="0"/>
                    <a:pt x="0" y="0"/>
                  </a:cubicBezTo>
                  <a:cubicBezTo>
                    <a:pt x="10" y="2"/>
                    <a:pt x="18" y="8"/>
                    <a:pt x="25" y="15"/>
                  </a:cubicBezTo>
                  <a:cubicBezTo>
                    <a:pt x="18" y="7"/>
                    <a:pt x="10" y="2"/>
                    <a:pt x="0" y="0"/>
                  </a:cubicBezTo>
                </a:path>
              </a:pathLst>
            </a:custGeom>
            <a:solidFill>
              <a:srgbClr val="BBD3F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68" name="ïṧḻîḍe">
              <a:extLst>
                <a:ext uri="{FF2B5EF4-FFF2-40B4-BE49-F238E27FC236}">
                  <a16:creationId xmlns:a16="http://schemas.microsoft.com/office/drawing/2014/main" id="{584B48AF-28B4-4DD4-B411-13FB9750B2D9}"/>
                </a:ext>
              </a:extLst>
            </p:cNvPr>
            <p:cNvSpPr/>
            <p:nvPr/>
          </p:nvSpPr>
          <p:spPr bwMode="auto">
            <a:xfrm>
              <a:off x="7733719" y="3238298"/>
              <a:ext cx="135845" cy="0"/>
            </a:xfrm>
            <a:custGeom>
              <a:avLst/>
              <a:gdLst>
                <a:gd name="T0" fmla="*/ 96 w 96"/>
                <a:gd name="T1" fmla="*/ 5 w 96"/>
                <a:gd name="T2" fmla="*/ 0 w 96"/>
                <a:gd name="T3" fmla="*/ 0 w 96"/>
                <a:gd name="T4" fmla="*/ 5 w 96"/>
                <a:gd name="T5" fmla="*/ 96 w 96"/>
                <a:gd name="T6" fmla="*/ 96 w 96"/>
              </a:gdLst>
              <a:ahLst/>
              <a:cxnLst>
                <a:cxn ang="0">
                  <a:pos x="T0" y="0"/>
                </a:cxn>
                <a:cxn ang="0">
                  <a:pos x="T1" y="0"/>
                </a:cxn>
                <a:cxn ang="0">
                  <a:pos x="T2" y="0"/>
                </a:cxn>
                <a:cxn ang="0">
                  <a:pos x="T3" y="0"/>
                </a:cxn>
                <a:cxn ang="0">
                  <a:pos x="T4" y="0"/>
                </a:cxn>
                <a:cxn ang="0">
                  <a:pos x="T5" y="0"/>
                </a:cxn>
                <a:cxn ang="0">
                  <a:pos x="T6" y="0"/>
                </a:cxn>
              </a:cxnLst>
              <a:rect l="0" t="0" r="r" b="b"/>
              <a:pathLst>
                <a:path w="96">
                  <a:moveTo>
                    <a:pt x="96" y="0"/>
                  </a:moveTo>
                  <a:cubicBezTo>
                    <a:pt x="5" y="0"/>
                    <a:pt x="5" y="0"/>
                    <a:pt x="5" y="0"/>
                  </a:cubicBezTo>
                  <a:cubicBezTo>
                    <a:pt x="3" y="0"/>
                    <a:pt x="2" y="0"/>
                    <a:pt x="0" y="0"/>
                  </a:cubicBezTo>
                  <a:cubicBezTo>
                    <a:pt x="0" y="0"/>
                    <a:pt x="0" y="0"/>
                    <a:pt x="0" y="0"/>
                  </a:cubicBezTo>
                  <a:cubicBezTo>
                    <a:pt x="2" y="0"/>
                    <a:pt x="3" y="0"/>
                    <a:pt x="5" y="0"/>
                  </a:cubicBezTo>
                  <a:cubicBezTo>
                    <a:pt x="96" y="0"/>
                    <a:pt x="96" y="0"/>
                    <a:pt x="96" y="0"/>
                  </a:cubicBezTo>
                  <a:cubicBezTo>
                    <a:pt x="96" y="0"/>
                    <a:pt x="96" y="0"/>
                    <a:pt x="96" y="0"/>
                  </a:cubicBezTo>
                </a:path>
              </a:pathLst>
            </a:custGeom>
            <a:solidFill>
              <a:srgbClr val="D9E7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69" name="íśľíḋê">
              <a:extLst>
                <a:ext uri="{FF2B5EF4-FFF2-40B4-BE49-F238E27FC236}">
                  <a16:creationId xmlns:a16="http://schemas.microsoft.com/office/drawing/2014/main" id="{3062EC54-5D8C-4EE2-8C57-E266DD771853}"/>
                </a:ext>
              </a:extLst>
            </p:cNvPr>
            <p:cNvSpPr/>
            <p:nvPr/>
          </p:nvSpPr>
          <p:spPr bwMode="auto">
            <a:xfrm>
              <a:off x="7719825" y="3238298"/>
              <a:ext cx="1417111" cy="217661"/>
            </a:xfrm>
            <a:custGeom>
              <a:avLst/>
              <a:gdLst>
                <a:gd name="T0" fmla="*/ 960 w 1005"/>
                <a:gd name="T1" fmla="*/ 0 h 154"/>
                <a:gd name="T2" fmla="*/ 868 w 1005"/>
                <a:gd name="T3" fmla="*/ 0 h 154"/>
                <a:gd name="T4" fmla="*/ 200 w 1005"/>
                <a:gd name="T5" fmla="*/ 0 h 154"/>
                <a:gd name="T6" fmla="*/ 196 w 1005"/>
                <a:gd name="T7" fmla="*/ 11 h 154"/>
                <a:gd name="T8" fmla="*/ 149 w 1005"/>
                <a:gd name="T9" fmla="*/ 28 h 154"/>
                <a:gd name="T10" fmla="*/ 141 w 1005"/>
                <a:gd name="T11" fmla="*/ 30 h 154"/>
                <a:gd name="T12" fmla="*/ 132 w 1005"/>
                <a:gd name="T13" fmla="*/ 28 h 154"/>
                <a:gd name="T14" fmla="*/ 106 w 1005"/>
                <a:gd name="T15" fmla="*/ 0 h 154"/>
                <a:gd name="T16" fmla="*/ 15 w 1005"/>
                <a:gd name="T17" fmla="*/ 0 h 154"/>
                <a:gd name="T18" fmla="*/ 10 w 1005"/>
                <a:gd name="T19" fmla="*/ 0 h 154"/>
                <a:gd name="T20" fmla="*/ 12 w 1005"/>
                <a:gd name="T21" fmla="*/ 51 h 154"/>
                <a:gd name="T22" fmla="*/ 27 w 1005"/>
                <a:gd name="T23" fmla="*/ 47 h 154"/>
                <a:gd name="T24" fmla="*/ 57 w 1005"/>
                <a:gd name="T25" fmla="*/ 77 h 154"/>
                <a:gd name="T26" fmla="*/ 27 w 1005"/>
                <a:gd name="T27" fmla="*/ 107 h 154"/>
                <a:gd name="T28" fmla="*/ 11 w 1005"/>
                <a:gd name="T29" fmla="*/ 102 h 154"/>
                <a:gd name="T30" fmla="*/ 5 w 1005"/>
                <a:gd name="T31" fmla="*/ 138 h 154"/>
                <a:gd name="T32" fmla="*/ 0 w 1005"/>
                <a:gd name="T33" fmla="*/ 154 h 154"/>
                <a:gd name="T34" fmla="*/ 1005 w 1005"/>
                <a:gd name="T35" fmla="*/ 154 h 154"/>
                <a:gd name="T36" fmla="*/ 1005 w 1005"/>
                <a:gd name="T37" fmla="*/ 44 h 154"/>
                <a:gd name="T38" fmla="*/ 995 w 1005"/>
                <a:gd name="T39" fmla="*/ 16 h 154"/>
                <a:gd name="T40" fmla="*/ 970 w 1005"/>
                <a:gd name="T41" fmla="*/ 1 h 154"/>
                <a:gd name="T42" fmla="*/ 960 w 1005"/>
                <a:gd name="T4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5" h="154">
                  <a:moveTo>
                    <a:pt x="960" y="0"/>
                  </a:moveTo>
                  <a:cubicBezTo>
                    <a:pt x="868" y="0"/>
                    <a:pt x="868" y="0"/>
                    <a:pt x="868" y="0"/>
                  </a:cubicBezTo>
                  <a:cubicBezTo>
                    <a:pt x="200" y="0"/>
                    <a:pt x="200" y="0"/>
                    <a:pt x="200" y="0"/>
                  </a:cubicBezTo>
                  <a:cubicBezTo>
                    <a:pt x="201" y="5"/>
                    <a:pt x="200" y="9"/>
                    <a:pt x="196" y="11"/>
                  </a:cubicBezTo>
                  <a:cubicBezTo>
                    <a:pt x="186" y="15"/>
                    <a:pt x="157" y="24"/>
                    <a:pt x="149" y="28"/>
                  </a:cubicBezTo>
                  <a:cubicBezTo>
                    <a:pt x="147" y="29"/>
                    <a:pt x="144" y="30"/>
                    <a:pt x="141" y="30"/>
                  </a:cubicBezTo>
                  <a:cubicBezTo>
                    <a:pt x="138" y="30"/>
                    <a:pt x="135" y="29"/>
                    <a:pt x="132" y="28"/>
                  </a:cubicBezTo>
                  <a:cubicBezTo>
                    <a:pt x="132" y="28"/>
                    <a:pt x="121" y="13"/>
                    <a:pt x="106" y="0"/>
                  </a:cubicBezTo>
                  <a:cubicBezTo>
                    <a:pt x="15" y="0"/>
                    <a:pt x="15" y="0"/>
                    <a:pt x="15" y="0"/>
                  </a:cubicBezTo>
                  <a:cubicBezTo>
                    <a:pt x="13" y="0"/>
                    <a:pt x="12" y="0"/>
                    <a:pt x="10" y="0"/>
                  </a:cubicBezTo>
                  <a:cubicBezTo>
                    <a:pt x="11" y="11"/>
                    <a:pt x="12" y="30"/>
                    <a:pt x="12" y="51"/>
                  </a:cubicBezTo>
                  <a:cubicBezTo>
                    <a:pt x="16" y="48"/>
                    <a:pt x="21" y="47"/>
                    <a:pt x="27" y="47"/>
                  </a:cubicBezTo>
                  <a:cubicBezTo>
                    <a:pt x="43" y="47"/>
                    <a:pt x="57" y="60"/>
                    <a:pt x="57" y="77"/>
                  </a:cubicBezTo>
                  <a:cubicBezTo>
                    <a:pt x="57" y="93"/>
                    <a:pt x="43" y="107"/>
                    <a:pt x="27" y="107"/>
                  </a:cubicBezTo>
                  <a:cubicBezTo>
                    <a:pt x="21" y="107"/>
                    <a:pt x="16" y="105"/>
                    <a:pt x="11" y="102"/>
                  </a:cubicBezTo>
                  <a:cubicBezTo>
                    <a:pt x="10" y="119"/>
                    <a:pt x="8" y="132"/>
                    <a:pt x="5" y="138"/>
                  </a:cubicBezTo>
                  <a:cubicBezTo>
                    <a:pt x="3" y="141"/>
                    <a:pt x="1" y="146"/>
                    <a:pt x="0" y="154"/>
                  </a:cubicBezTo>
                  <a:cubicBezTo>
                    <a:pt x="1005" y="154"/>
                    <a:pt x="1005" y="154"/>
                    <a:pt x="1005" y="154"/>
                  </a:cubicBezTo>
                  <a:cubicBezTo>
                    <a:pt x="1005" y="44"/>
                    <a:pt x="1005" y="44"/>
                    <a:pt x="1005" y="44"/>
                  </a:cubicBezTo>
                  <a:cubicBezTo>
                    <a:pt x="1005" y="33"/>
                    <a:pt x="1001" y="23"/>
                    <a:pt x="995" y="16"/>
                  </a:cubicBezTo>
                  <a:cubicBezTo>
                    <a:pt x="988" y="9"/>
                    <a:pt x="980" y="3"/>
                    <a:pt x="970" y="1"/>
                  </a:cubicBezTo>
                  <a:cubicBezTo>
                    <a:pt x="967" y="0"/>
                    <a:pt x="964" y="0"/>
                    <a:pt x="960" y="0"/>
                  </a:cubicBezTo>
                </a:path>
              </a:pathLst>
            </a:custGeom>
            <a:solidFill>
              <a:srgbClr val="D9E7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70" name="ïś1ïdê">
              <a:extLst>
                <a:ext uri="{FF2B5EF4-FFF2-40B4-BE49-F238E27FC236}">
                  <a16:creationId xmlns:a16="http://schemas.microsoft.com/office/drawing/2014/main" id="{5CA9F8F5-D7C1-49AA-B4B0-CFE0A29E55E1}"/>
                </a:ext>
              </a:extLst>
            </p:cNvPr>
            <p:cNvSpPr/>
            <p:nvPr/>
          </p:nvSpPr>
          <p:spPr bwMode="auto">
            <a:xfrm>
              <a:off x="7715195" y="3304677"/>
              <a:ext cx="84904" cy="8490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71" name="îṣlídè">
              <a:extLst>
                <a:ext uri="{FF2B5EF4-FFF2-40B4-BE49-F238E27FC236}">
                  <a16:creationId xmlns:a16="http://schemas.microsoft.com/office/drawing/2014/main" id="{4F8B98B3-A7DA-45EF-B575-E49052937E12}"/>
                </a:ext>
              </a:extLst>
            </p:cNvPr>
            <p:cNvSpPr/>
            <p:nvPr/>
          </p:nvSpPr>
          <p:spPr bwMode="auto">
            <a:xfrm>
              <a:off x="7837146" y="3304677"/>
              <a:ext cx="84904" cy="8490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72" name="išḻidê">
              <a:extLst>
                <a:ext uri="{FF2B5EF4-FFF2-40B4-BE49-F238E27FC236}">
                  <a16:creationId xmlns:a16="http://schemas.microsoft.com/office/drawing/2014/main" id="{DF41970F-3B35-4C8A-B0A4-009CEB4F1D94}"/>
                </a:ext>
              </a:extLst>
            </p:cNvPr>
            <p:cNvSpPr/>
            <p:nvPr/>
          </p:nvSpPr>
          <p:spPr bwMode="auto">
            <a:xfrm>
              <a:off x="7960642" y="3304677"/>
              <a:ext cx="83359" cy="8490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73" name="iṩľîḑê">
              <a:extLst>
                <a:ext uri="{FF2B5EF4-FFF2-40B4-BE49-F238E27FC236}">
                  <a16:creationId xmlns:a16="http://schemas.microsoft.com/office/drawing/2014/main" id="{E895A83E-461B-48CC-8BAF-94346C1905B1}"/>
                </a:ext>
              </a:extLst>
            </p:cNvPr>
            <p:cNvSpPr/>
            <p:nvPr/>
          </p:nvSpPr>
          <p:spPr bwMode="auto">
            <a:xfrm>
              <a:off x="8683090" y="3511532"/>
              <a:ext cx="330350" cy="328807"/>
            </a:xfrm>
            <a:prstGeom prst="ellipse">
              <a:avLst/>
            </a:pr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74" name="íṥḷíďê">
              <a:extLst>
                <a:ext uri="{FF2B5EF4-FFF2-40B4-BE49-F238E27FC236}">
                  <a16:creationId xmlns:a16="http://schemas.microsoft.com/office/drawing/2014/main" id="{9C886EFA-F327-4D7F-8DCC-E1A7F5F783ED}"/>
                </a:ext>
              </a:extLst>
            </p:cNvPr>
            <p:cNvSpPr/>
            <p:nvPr/>
          </p:nvSpPr>
          <p:spPr bwMode="auto">
            <a:xfrm>
              <a:off x="7803185" y="3565561"/>
              <a:ext cx="694662" cy="23156"/>
            </a:xfrm>
            <a:prstGeom prst="rect">
              <a:avLst/>
            </a:prstGeom>
            <a:solidFill>
              <a:srgbClr val="4285F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275" name="ïşļîḓè">
              <a:extLst>
                <a:ext uri="{FF2B5EF4-FFF2-40B4-BE49-F238E27FC236}">
                  <a16:creationId xmlns:a16="http://schemas.microsoft.com/office/drawing/2014/main" id="{D64C51A5-69F2-433D-BBEC-AD068D665D06}"/>
                </a:ext>
              </a:extLst>
            </p:cNvPr>
            <p:cNvSpPr/>
            <p:nvPr/>
          </p:nvSpPr>
          <p:spPr bwMode="auto">
            <a:xfrm>
              <a:off x="7803185" y="3624222"/>
              <a:ext cx="694662" cy="24699"/>
            </a:xfrm>
            <a:prstGeom prst="rect">
              <a:avLst/>
            </a:prstGeom>
            <a:solidFill>
              <a:srgbClr val="D9E7F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276" name="ïṣḻïḓê">
              <a:extLst>
                <a:ext uri="{FF2B5EF4-FFF2-40B4-BE49-F238E27FC236}">
                  <a16:creationId xmlns:a16="http://schemas.microsoft.com/office/drawing/2014/main" id="{CF8C7F1A-698C-4153-8C49-591BAA2EEE85}"/>
                </a:ext>
              </a:extLst>
            </p:cNvPr>
            <p:cNvSpPr/>
            <p:nvPr/>
          </p:nvSpPr>
          <p:spPr bwMode="auto">
            <a:xfrm>
              <a:off x="7803185" y="3624222"/>
              <a:ext cx="694662" cy="2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277" name="îṩļîḍé">
              <a:extLst>
                <a:ext uri="{FF2B5EF4-FFF2-40B4-BE49-F238E27FC236}">
                  <a16:creationId xmlns:a16="http://schemas.microsoft.com/office/drawing/2014/main" id="{23326FA8-BCCB-4757-AD64-E957572F476B}"/>
                </a:ext>
              </a:extLst>
            </p:cNvPr>
            <p:cNvSpPr/>
            <p:nvPr/>
          </p:nvSpPr>
          <p:spPr bwMode="auto">
            <a:xfrm>
              <a:off x="7803185" y="3684425"/>
              <a:ext cx="694662" cy="24699"/>
            </a:xfrm>
            <a:prstGeom prst="rect">
              <a:avLst/>
            </a:prstGeom>
            <a:solidFill>
              <a:srgbClr val="D9E7F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278" name="iś1îḋé">
              <a:extLst>
                <a:ext uri="{FF2B5EF4-FFF2-40B4-BE49-F238E27FC236}">
                  <a16:creationId xmlns:a16="http://schemas.microsoft.com/office/drawing/2014/main" id="{D4024748-E095-4657-9001-728E8E91EF86}"/>
                </a:ext>
              </a:extLst>
            </p:cNvPr>
            <p:cNvSpPr/>
            <p:nvPr/>
          </p:nvSpPr>
          <p:spPr bwMode="auto">
            <a:xfrm>
              <a:off x="7803185" y="3684425"/>
              <a:ext cx="694662" cy="2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279" name="í$ḷiḍè">
              <a:extLst>
                <a:ext uri="{FF2B5EF4-FFF2-40B4-BE49-F238E27FC236}">
                  <a16:creationId xmlns:a16="http://schemas.microsoft.com/office/drawing/2014/main" id="{52947AB6-3175-4C36-A263-A1799A816E42}"/>
                </a:ext>
              </a:extLst>
            </p:cNvPr>
            <p:cNvSpPr/>
            <p:nvPr/>
          </p:nvSpPr>
          <p:spPr bwMode="auto">
            <a:xfrm>
              <a:off x="7803185" y="3744630"/>
              <a:ext cx="694662" cy="23156"/>
            </a:xfrm>
            <a:prstGeom prst="rect">
              <a:avLst/>
            </a:prstGeom>
            <a:solidFill>
              <a:srgbClr val="D9E7F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280" name="iśḷíḓe">
              <a:extLst>
                <a:ext uri="{FF2B5EF4-FFF2-40B4-BE49-F238E27FC236}">
                  <a16:creationId xmlns:a16="http://schemas.microsoft.com/office/drawing/2014/main" id="{D6DBC207-1CBF-4E49-9CFD-7AC179EB74E3}"/>
                </a:ext>
              </a:extLst>
            </p:cNvPr>
            <p:cNvSpPr/>
            <p:nvPr/>
          </p:nvSpPr>
          <p:spPr bwMode="auto">
            <a:xfrm>
              <a:off x="7803185" y="3744630"/>
              <a:ext cx="694662" cy="23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281" name="ïṩ1îḋè">
              <a:extLst>
                <a:ext uri="{FF2B5EF4-FFF2-40B4-BE49-F238E27FC236}">
                  <a16:creationId xmlns:a16="http://schemas.microsoft.com/office/drawing/2014/main" id="{BF222694-DB9A-4C75-940D-FB8D37B3BC75}"/>
                </a:ext>
              </a:extLst>
            </p:cNvPr>
            <p:cNvSpPr/>
            <p:nvPr/>
          </p:nvSpPr>
          <p:spPr bwMode="auto">
            <a:xfrm>
              <a:off x="6957241" y="4054912"/>
              <a:ext cx="137389" cy="148195"/>
            </a:xfrm>
            <a:custGeom>
              <a:avLst/>
              <a:gdLst>
                <a:gd name="T0" fmla="*/ 98 w 98"/>
                <a:gd name="T1" fmla="*/ 32 h 105"/>
                <a:gd name="T2" fmla="*/ 81 w 98"/>
                <a:gd name="T3" fmla="*/ 71 h 105"/>
                <a:gd name="T4" fmla="*/ 43 w 98"/>
                <a:gd name="T5" fmla="*/ 105 h 105"/>
                <a:gd name="T6" fmla="*/ 0 w 98"/>
                <a:gd name="T7" fmla="*/ 75 h 105"/>
                <a:gd name="T8" fmla="*/ 5 w 98"/>
                <a:gd name="T9" fmla="*/ 54 h 105"/>
                <a:gd name="T10" fmla="*/ 56 w 98"/>
                <a:gd name="T11" fmla="*/ 5 h 105"/>
                <a:gd name="T12" fmla="*/ 98 w 98"/>
                <a:gd name="T13" fmla="*/ 32 h 105"/>
              </a:gdLst>
              <a:ahLst/>
              <a:cxnLst>
                <a:cxn ang="0">
                  <a:pos x="T0" y="T1"/>
                </a:cxn>
                <a:cxn ang="0">
                  <a:pos x="T2" y="T3"/>
                </a:cxn>
                <a:cxn ang="0">
                  <a:pos x="T4" y="T5"/>
                </a:cxn>
                <a:cxn ang="0">
                  <a:pos x="T6" y="T7"/>
                </a:cxn>
                <a:cxn ang="0">
                  <a:pos x="T8" y="T9"/>
                </a:cxn>
                <a:cxn ang="0">
                  <a:pos x="T10" y="T11"/>
                </a:cxn>
                <a:cxn ang="0">
                  <a:pos x="T12" y="T13"/>
                </a:cxn>
              </a:cxnLst>
              <a:rect l="0" t="0" r="r" b="b"/>
              <a:pathLst>
                <a:path w="98" h="105">
                  <a:moveTo>
                    <a:pt x="98" y="32"/>
                  </a:moveTo>
                  <a:cubicBezTo>
                    <a:pt x="98" y="32"/>
                    <a:pt x="80" y="69"/>
                    <a:pt x="81" y="71"/>
                  </a:cubicBezTo>
                  <a:cubicBezTo>
                    <a:pt x="82" y="74"/>
                    <a:pt x="43" y="105"/>
                    <a:pt x="43" y="105"/>
                  </a:cubicBezTo>
                  <a:cubicBezTo>
                    <a:pt x="0" y="75"/>
                    <a:pt x="0" y="75"/>
                    <a:pt x="0" y="75"/>
                  </a:cubicBezTo>
                  <a:cubicBezTo>
                    <a:pt x="5" y="54"/>
                    <a:pt x="5" y="54"/>
                    <a:pt x="5" y="54"/>
                  </a:cubicBezTo>
                  <a:cubicBezTo>
                    <a:pt x="5" y="54"/>
                    <a:pt x="53" y="10"/>
                    <a:pt x="56" y="5"/>
                  </a:cubicBezTo>
                  <a:cubicBezTo>
                    <a:pt x="60" y="0"/>
                    <a:pt x="98" y="32"/>
                    <a:pt x="98" y="32"/>
                  </a:cubicBezTo>
                </a:path>
              </a:pathLst>
            </a:custGeom>
            <a:solidFill>
              <a:srgbClr val="BE6F7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82" name="i$ḷîde">
              <a:extLst>
                <a:ext uri="{FF2B5EF4-FFF2-40B4-BE49-F238E27FC236}">
                  <a16:creationId xmlns:a16="http://schemas.microsoft.com/office/drawing/2014/main" id="{7D31D809-46C7-4998-9F7B-EFD4800AF2B1}"/>
                </a:ext>
              </a:extLst>
            </p:cNvPr>
            <p:cNvSpPr/>
            <p:nvPr/>
          </p:nvSpPr>
          <p:spPr bwMode="auto">
            <a:xfrm>
              <a:off x="6728774" y="4110485"/>
              <a:ext cx="328807" cy="205312"/>
            </a:xfrm>
            <a:custGeom>
              <a:avLst/>
              <a:gdLst>
                <a:gd name="T0" fmla="*/ 16 w 234"/>
                <a:gd name="T1" fmla="*/ 118 h 146"/>
                <a:gd name="T2" fmla="*/ 98 w 234"/>
                <a:gd name="T3" fmla="*/ 136 h 146"/>
                <a:gd name="T4" fmla="*/ 211 w 234"/>
                <a:gd name="T5" fmla="*/ 77 h 146"/>
                <a:gd name="T6" fmla="*/ 219 w 234"/>
                <a:gd name="T7" fmla="*/ 69 h 146"/>
                <a:gd name="T8" fmla="*/ 234 w 234"/>
                <a:gd name="T9" fmla="*/ 42 h 146"/>
                <a:gd name="T10" fmla="*/ 197 w 234"/>
                <a:gd name="T11" fmla="*/ 42 h 146"/>
                <a:gd name="T12" fmla="*/ 182 w 234"/>
                <a:gd name="T13" fmla="*/ 27 h 146"/>
                <a:gd name="T14" fmla="*/ 182 w 234"/>
                <a:gd name="T15" fmla="*/ 0 h 146"/>
                <a:gd name="T16" fmla="*/ 140 w 234"/>
                <a:gd name="T17" fmla="*/ 28 h 146"/>
                <a:gd name="T18" fmla="*/ 81 w 234"/>
                <a:gd name="T19" fmla="*/ 49 h 146"/>
                <a:gd name="T20" fmla="*/ 46 w 234"/>
                <a:gd name="T21" fmla="*/ 67 h 146"/>
                <a:gd name="T22" fmla="*/ 16 w 234"/>
                <a:gd name="T23" fmla="*/ 11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4" h="146">
                  <a:moveTo>
                    <a:pt x="16" y="118"/>
                  </a:moveTo>
                  <a:cubicBezTo>
                    <a:pt x="46" y="146"/>
                    <a:pt x="81" y="138"/>
                    <a:pt x="98" y="136"/>
                  </a:cubicBezTo>
                  <a:cubicBezTo>
                    <a:pt x="114" y="134"/>
                    <a:pt x="203" y="81"/>
                    <a:pt x="211" y="77"/>
                  </a:cubicBezTo>
                  <a:cubicBezTo>
                    <a:pt x="214" y="75"/>
                    <a:pt x="217" y="73"/>
                    <a:pt x="219" y="69"/>
                  </a:cubicBezTo>
                  <a:cubicBezTo>
                    <a:pt x="225" y="61"/>
                    <a:pt x="230" y="51"/>
                    <a:pt x="234" y="42"/>
                  </a:cubicBezTo>
                  <a:cubicBezTo>
                    <a:pt x="233" y="42"/>
                    <a:pt x="204" y="50"/>
                    <a:pt x="197" y="42"/>
                  </a:cubicBezTo>
                  <a:cubicBezTo>
                    <a:pt x="197" y="42"/>
                    <a:pt x="185" y="27"/>
                    <a:pt x="182" y="27"/>
                  </a:cubicBezTo>
                  <a:cubicBezTo>
                    <a:pt x="180" y="27"/>
                    <a:pt x="182" y="0"/>
                    <a:pt x="182" y="0"/>
                  </a:cubicBezTo>
                  <a:cubicBezTo>
                    <a:pt x="182" y="0"/>
                    <a:pt x="151" y="18"/>
                    <a:pt x="140" y="28"/>
                  </a:cubicBezTo>
                  <a:cubicBezTo>
                    <a:pt x="130" y="37"/>
                    <a:pt x="81" y="49"/>
                    <a:pt x="81" y="49"/>
                  </a:cubicBezTo>
                  <a:cubicBezTo>
                    <a:pt x="69" y="54"/>
                    <a:pt x="57" y="60"/>
                    <a:pt x="46" y="67"/>
                  </a:cubicBezTo>
                  <a:cubicBezTo>
                    <a:pt x="23" y="81"/>
                    <a:pt x="0" y="101"/>
                    <a:pt x="16" y="118"/>
                  </a:cubicBezTo>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83" name="iṧ1iḋé">
              <a:extLst>
                <a:ext uri="{FF2B5EF4-FFF2-40B4-BE49-F238E27FC236}">
                  <a16:creationId xmlns:a16="http://schemas.microsoft.com/office/drawing/2014/main" id="{2FABBCCE-4DA0-47C3-B128-97E66C459B56}"/>
                </a:ext>
              </a:extLst>
            </p:cNvPr>
            <p:cNvSpPr/>
            <p:nvPr/>
          </p:nvSpPr>
          <p:spPr bwMode="auto">
            <a:xfrm>
              <a:off x="6745755" y="4204651"/>
              <a:ext cx="47855" cy="46311"/>
            </a:xfrm>
            <a:custGeom>
              <a:avLst/>
              <a:gdLst>
                <a:gd name="T0" fmla="*/ 34 w 34"/>
                <a:gd name="T1" fmla="*/ 0 h 33"/>
                <a:gd name="T2" fmla="*/ 0 w 34"/>
                <a:gd name="T3" fmla="*/ 33 h 33"/>
                <a:gd name="T4" fmla="*/ 0 w 34"/>
                <a:gd name="T5" fmla="*/ 33 h 33"/>
                <a:gd name="T6" fmla="*/ 33 w 34"/>
                <a:gd name="T7" fmla="*/ 0 h 33"/>
                <a:gd name="T8" fmla="*/ 34 w 34"/>
                <a:gd name="T9" fmla="*/ 0 h 33"/>
              </a:gdLst>
              <a:ahLst/>
              <a:cxnLst>
                <a:cxn ang="0">
                  <a:pos x="T0" y="T1"/>
                </a:cxn>
                <a:cxn ang="0">
                  <a:pos x="T2" y="T3"/>
                </a:cxn>
                <a:cxn ang="0">
                  <a:pos x="T4" y="T5"/>
                </a:cxn>
                <a:cxn ang="0">
                  <a:pos x="T6" y="T7"/>
                </a:cxn>
                <a:cxn ang="0">
                  <a:pos x="T8" y="T9"/>
                </a:cxn>
              </a:cxnLst>
              <a:rect l="0" t="0" r="r" b="b"/>
              <a:pathLst>
                <a:path w="34" h="33">
                  <a:moveTo>
                    <a:pt x="34" y="0"/>
                  </a:moveTo>
                  <a:cubicBezTo>
                    <a:pt x="19" y="9"/>
                    <a:pt x="4" y="21"/>
                    <a:pt x="0" y="33"/>
                  </a:cubicBezTo>
                  <a:cubicBezTo>
                    <a:pt x="0" y="33"/>
                    <a:pt x="0" y="33"/>
                    <a:pt x="0" y="33"/>
                  </a:cubicBezTo>
                  <a:cubicBezTo>
                    <a:pt x="4" y="21"/>
                    <a:pt x="18" y="10"/>
                    <a:pt x="33" y="0"/>
                  </a:cubicBezTo>
                  <a:cubicBezTo>
                    <a:pt x="34" y="0"/>
                    <a:pt x="34" y="0"/>
                    <a:pt x="34"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84" name="ïśļïḋé">
              <a:extLst>
                <a:ext uri="{FF2B5EF4-FFF2-40B4-BE49-F238E27FC236}">
                  <a16:creationId xmlns:a16="http://schemas.microsoft.com/office/drawing/2014/main" id="{397817E2-2563-44F8-8B00-47B0D606F3AB}"/>
                </a:ext>
              </a:extLst>
            </p:cNvPr>
            <p:cNvSpPr/>
            <p:nvPr/>
          </p:nvSpPr>
          <p:spPr bwMode="auto">
            <a:xfrm>
              <a:off x="6745755" y="4204651"/>
              <a:ext cx="291759" cy="100341"/>
            </a:xfrm>
            <a:custGeom>
              <a:avLst/>
              <a:gdLst>
                <a:gd name="T0" fmla="*/ 33 w 207"/>
                <a:gd name="T1" fmla="*/ 0 h 71"/>
                <a:gd name="T2" fmla="*/ 0 w 207"/>
                <a:gd name="T3" fmla="*/ 33 h 71"/>
                <a:gd name="T4" fmla="*/ 0 w 207"/>
                <a:gd name="T5" fmla="*/ 34 h 71"/>
                <a:gd name="T6" fmla="*/ 8 w 207"/>
                <a:gd name="T7" fmla="*/ 34 h 71"/>
                <a:gd name="T8" fmla="*/ 11 w 207"/>
                <a:gd name="T9" fmla="*/ 56 h 71"/>
                <a:gd name="T10" fmla="*/ 58 w 207"/>
                <a:gd name="T11" fmla="*/ 71 h 71"/>
                <a:gd name="T12" fmla="*/ 86 w 207"/>
                <a:gd name="T13" fmla="*/ 69 h 71"/>
                <a:gd name="T14" fmla="*/ 199 w 207"/>
                <a:gd name="T15" fmla="*/ 10 h 71"/>
                <a:gd name="T16" fmla="*/ 207 w 207"/>
                <a:gd name="T17" fmla="*/ 2 h 71"/>
                <a:gd name="T18" fmla="*/ 204 w 207"/>
                <a:gd name="T19" fmla="*/ 2 h 71"/>
                <a:gd name="T20" fmla="*/ 110 w 207"/>
                <a:gd name="T21" fmla="*/ 47 h 71"/>
                <a:gd name="T22" fmla="*/ 82 w 207"/>
                <a:gd name="T23" fmla="*/ 51 h 71"/>
                <a:gd name="T24" fmla="*/ 17 w 207"/>
                <a:gd name="T25" fmla="*/ 39 h 71"/>
                <a:gd name="T26" fmla="*/ 33 w 207"/>
                <a:gd name="T2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 h="71">
                  <a:moveTo>
                    <a:pt x="33" y="0"/>
                  </a:moveTo>
                  <a:cubicBezTo>
                    <a:pt x="18" y="10"/>
                    <a:pt x="4" y="21"/>
                    <a:pt x="0" y="33"/>
                  </a:cubicBezTo>
                  <a:cubicBezTo>
                    <a:pt x="0" y="33"/>
                    <a:pt x="0" y="33"/>
                    <a:pt x="0" y="34"/>
                  </a:cubicBezTo>
                  <a:cubicBezTo>
                    <a:pt x="5" y="34"/>
                    <a:pt x="8" y="34"/>
                    <a:pt x="8" y="34"/>
                  </a:cubicBezTo>
                  <a:cubicBezTo>
                    <a:pt x="11" y="56"/>
                    <a:pt x="11" y="56"/>
                    <a:pt x="11" y="56"/>
                  </a:cubicBezTo>
                  <a:cubicBezTo>
                    <a:pt x="26" y="68"/>
                    <a:pt x="43" y="71"/>
                    <a:pt x="58" y="71"/>
                  </a:cubicBezTo>
                  <a:cubicBezTo>
                    <a:pt x="69" y="71"/>
                    <a:pt x="79" y="70"/>
                    <a:pt x="86" y="69"/>
                  </a:cubicBezTo>
                  <a:cubicBezTo>
                    <a:pt x="102" y="67"/>
                    <a:pt x="191" y="14"/>
                    <a:pt x="199" y="10"/>
                  </a:cubicBezTo>
                  <a:cubicBezTo>
                    <a:pt x="202" y="8"/>
                    <a:pt x="205" y="6"/>
                    <a:pt x="207" y="2"/>
                  </a:cubicBezTo>
                  <a:cubicBezTo>
                    <a:pt x="206" y="2"/>
                    <a:pt x="205" y="2"/>
                    <a:pt x="204" y="2"/>
                  </a:cubicBezTo>
                  <a:cubicBezTo>
                    <a:pt x="188" y="2"/>
                    <a:pt x="128" y="40"/>
                    <a:pt x="110" y="47"/>
                  </a:cubicBezTo>
                  <a:cubicBezTo>
                    <a:pt x="104" y="50"/>
                    <a:pt x="94" y="51"/>
                    <a:pt x="82" y="51"/>
                  </a:cubicBezTo>
                  <a:cubicBezTo>
                    <a:pt x="61" y="51"/>
                    <a:pt x="34" y="46"/>
                    <a:pt x="17" y="39"/>
                  </a:cubicBezTo>
                  <a:cubicBezTo>
                    <a:pt x="3" y="33"/>
                    <a:pt x="16" y="16"/>
                    <a:pt x="33"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85" name="îŝlíḓè">
              <a:extLst>
                <a:ext uri="{FF2B5EF4-FFF2-40B4-BE49-F238E27FC236}">
                  <a16:creationId xmlns:a16="http://schemas.microsoft.com/office/drawing/2014/main" id="{4223A826-84CC-4569-8328-364CBAB4A481}"/>
                </a:ext>
              </a:extLst>
            </p:cNvPr>
            <p:cNvSpPr/>
            <p:nvPr/>
          </p:nvSpPr>
          <p:spPr bwMode="auto">
            <a:xfrm>
              <a:off x="6634609" y="4116660"/>
              <a:ext cx="121952" cy="197593"/>
            </a:xfrm>
            <a:custGeom>
              <a:avLst/>
              <a:gdLst>
                <a:gd name="T0" fmla="*/ 87 w 87"/>
                <a:gd name="T1" fmla="*/ 22 h 140"/>
                <a:gd name="T2" fmla="*/ 78 w 87"/>
                <a:gd name="T3" fmla="*/ 127 h 140"/>
                <a:gd name="T4" fmla="*/ 0 w 87"/>
                <a:gd name="T5" fmla="*/ 85 h 140"/>
                <a:gd name="T6" fmla="*/ 20 w 87"/>
                <a:gd name="T7" fmla="*/ 13 h 140"/>
                <a:gd name="T8" fmla="*/ 87 w 87"/>
                <a:gd name="T9" fmla="*/ 22 h 140"/>
              </a:gdLst>
              <a:ahLst/>
              <a:cxnLst>
                <a:cxn ang="0">
                  <a:pos x="T0" y="T1"/>
                </a:cxn>
                <a:cxn ang="0">
                  <a:pos x="T2" y="T3"/>
                </a:cxn>
                <a:cxn ang="0">
                  <a:pos x="T4" y="T5"/>
                </a:cxn>
                <a:cxn ang="0">
                  <a:pos x="T6" y="T7"/>
                </a:cxn>
                <a:cxn ang="0">
                  <a:pos x="T8" y="T9"/>
                </a:cxn>
              </a:cxnLst>
              <a:rect l="0" t="0" r="r" b="b"/>
              <a:pathLst>
                <a:path w="87" h="140">
                  <a:moveTo>
                    <a:pt x="87" y="22"/>
                  </a:moveTo>
                  <a:cubicBezTo>
                    <a:pt x="87" y="22"/>
                    <a:pt x="75" y="115"/>
                    <a:pt x="78" y="127"/>
                  </a:cubicBezTo>
                  <a:cubicBezTo>
                    <a:pt x="81" y="140"/>
                    <a:pt x="0" y="85"/>
                    <a:pt x="0" y="85"/>
                  </a:cubicBezTo>
                  <a:cubicBezTo>
                    <a:pt x="0" y="85"/>
                    <a:pt x="28" y="27"/>
                    <a:pt x="20" y="13"/>
                  </a:cubicBezTo>
                  <a:cubicBezTo>
                    <a:pt x="11" y="0"/>
                    <a:pt x="87" y="22"/>
                    <a:pt x="87" y="22"/>
                  </a:cubicBezTo>
                </a:path>
              </a:pathLst>
            </a:custGeom>
            <a:solidFill>
              <a:srgbClr val="BE6F7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86" name="i$ḷíḑe">
              <a:extLst>
                <a:ext uri="{FF2B5EF4-FFF2-40B4-BE49-F238E27FC236}">
                  <a16:creationId xmlns:a16="http://schemas.microsoft.com/office/drawing/2014/main" id="{33AF8E83-4F96-4174-AEA7-A186B24ECC08}"/>
                </a:ext>
              </a:extLst>
            </p:cNvPr>
            <p:cNvSpPr/>
            <p:nvPr/>
          </p:nvSpPr>
          <p:spPr bwMode="auto">
            <a:xfrm>
              <a:off x="6645414" y="3522338"/>
              <a:ext cx="898430" cy="648351"/>
            </a:xfrm>
            <a:custGeom>
              <a:avLst/>
              <a:gdLst>
                <a:gd name="T0" fmla="*/ 1 w 638"/>
                <a:gd name="T1" fmla="*/ 447 h 461"/>
                <a:gd name="T2" fmla="*/ 80 w 638"/>
                <a:gd name="T3" fmla="*/ 460 h 461"/>
                <a:gd name="T4" fmla="*/ 99 w 638"/>
                <a:gd name="T5" fmla="*/ 429 h 461"/>
                <a:gd name="T6" fmla="*/ 99 w 638"/>
                <a:gd name="T7" fmla="*/ 427 h 461"/>
                <a:gd name="T8" fmla="*/ 151 w 638"/>
                <a:gd name="T9" fmla="*/ 249 h 461"/>
                <a:gd name="T10" fmla="*/ 157 w 638"/>
                <a:gd name="T11" fmla="*/ 220 h 461"/>
                <a:gd name="T12" fmla="*/ 158 w 638"/>
                <a:gd name="T13" fmla="*/ 193 h 461"/>
                <a:gd name="T14" fmla="*/ 177 w 638"/>
                <a:gd name="T15" fmla="*/ 174 h 461"/>
                <a:gd name="T16" fmla="*/ 330 w 638"/>
                <a:gd name="T17" fmla="*/ 169 h 461"/>
                <a:gd name="T18" fmla="*/ 319 w 638"/>
                <a:gd name="T19" fmla="*/ 200 h 461"/>
                <a:gd name="T20" fmla="*/ 299 w 638"/>
                <a:gd name="T21" fmla="*/ 269 h 461"/>
                <a:gd name="T22" fmla="*/ 268 w 638"/>
                <a:gd name="T23" fmla="*/ 373 h 461"/>
                <a:gd name="T24" fmla="*/ 261 w 638"/>
                <a:gd name="T25" fmla="*/ 384 h 461"/>
                <a:gd name="T26" fmla="*/ 256 w 638"/>
                <a:gd name="T27" fmla="*/ 398 h 461"/>
                <a:gd name="T28" fmla="*/ 335 w 638"/>
                <a:gd name="T29" fmla="*/ 426 h 461"/>
                <a:gd name="T30" fmla="*/ 338 w 638"/>
                <a:gd name="T31" fmla="*/ 422 h 461"/>
                <a:gd name="T32" fmla="*/ 343 w 638"/>
                <a:gd name="T33" fmla="*/ 407 h 461"/>
                <a:gd name="T34" fmla="*/ 418 w 638"/>
                <a:gd name="T35" fmla="*/ 282 h 461"/>
                <a:gd name="T36" fmla="*/ 446 w 638"/>
                <a:gd name="T37" fmla="*/ 244 h 461"/>
                <a:gd name="T38" fmla="*/ 515 w 638"/>
                <a:gd name="T39" fmla="*/ 202 h 461"/>
                <a:gd name="T40" fmla="*/ 599 w 638"/>
                <a:gd name="T41" fmla="*/ 157 h 461"/>
                <a:gd name="T42" fmla="*/ 638 w 638"/>
                <a:gd name="T43" fmla="*/ 141 h 461"/>
                <a:gd name="T44" fmla="*/ 623 w 638"/>
                <a:gd name="T45" fmla="*/ 90 h 461"/>
                <a:gd name="T46" fmla="*/ 612 w 638"/>
                <a:gd name="T47" fmla="*/ 50 h 461"/>
                <a:gd name="T48" fmla="*/ 591 w 638"/>
                <a:gd name="T49" fmla="*/ 42 h 461"/>
                <a:gd name="T50" fmla="*/ 524 w 638"/>
                <a:gd name="T51" fmla="*/ 17 h 461"/>
                <a:gd name="T52" fmla="*/ 404 w 638"/>
                <a:gd name="T53" fmla="*/ 0 h 461"/>
                <a:gd name="T54" fmla="*/ 393 w 638"/>
                <a:gd name="T55" fmla="*/ 1 h 461"/>
                <a:gd name="T56" fmla="*/ 275 w 638"/>
                <a:gd name="T57" fmla="*/ 17 h 461"/>
                <a:gd name="T58" fmla="*/ 87 w 638"/>
                <a:gd name="T59" fmla="*/ 73 h 461"/>
                <a:gd name="T60" fmla="*/ 60 w 638"/>
                <a:gd name="T61" fmla="*/ 157 h 461"/>
                <a:gd name="T62" fmla="*/ 25 w 638"/>
                <a:gd name="T63" fmla="*/ 300 h 461"/>
                <a:gd name="T64" fmla="*/ 13 w 638"/>
                <a:gd name="T65" fmla="*/ 363 h 461"/>
                <a:gd name="T66" fmla="*/ 7 w 638"/>
                <a:gd name="T67" fmla="*/ 418 h 461"/>
                <a:gd name="T68" fmla="*/ 7 w 638"/>
                <a:gd name="T69" fmla="*/ 418 h 461"/>
                <a:gd name="T70" fmla="*/ 1 w 638"/>
                <a:gd name="T71" fmla="*/ 447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38" h="461">
                  <a:moveTo>
                    <a:pt x="1" y="447"/>
                  </a:moveTo>
                  <a:cubicBezTo>
                    <a:pt x="1" y="447"/>
                    <a:pt x="52" y="461"/>
                    <a:pt x="80" y="460"/>
                  </a:cubicBezTo>
                  <a:cubicBezTo>
                    <a:pt x="104" y="458"/>
                    <a:pt x="101" y="435"/>
                    <a:pt x="99" y="429"/>
                  </a:cubicBezTo>
                  <a:cubicBezTo>
                    <a:pt x="99" y="428"/>
                    <a:pt x="99" y="428"/>
                    <a:pt x="99" y="427"/>
                  </a:cubicBezTo>
                  <a:cubicBezTo>
                    <a:pt x="117" y="408"/>
                    <a:pt x="156" y="265"/>
                    <a:pt x="151" y="249"/>
                  </a:cubicBezTo>
                  <a:cubicBezTo>
                    <a:pt x="145" y="234"/>
                    <a:pt x="155" y="220"/>
                    <a:pt x="157" y="220"/>
                  </a:cubicBezTo>
                  <a:cubicBezTo>
                    <a:pt x="159" y="220"/>
                    <a:pt x="162" y="202"/>
                    <a:pt x="158" y="193"/>
                  </a:cubicBezTo>
                  <a:cubicBezTo>
                    <a:pt x="153" y="183"/>
                    <a:pt x="177" y="174"/>
                    <a:pt x="177" y="174"/>
                  </a:cubicBezTo>
                  <a:cubicBezTo>
                    <a:pt x="251" y="181"/>
                    <a:pt x="330" y="169"/>
                    <a:pt x="330" y="169"/>
                  </a:cubicBezTo>
                  <a:cubicBezTo>
                    <a:pt x="330" y="169"/>
                    <a:pt x="324" y="191"/>
                    <a:pt x="319" y="200"/>
                  </a:cubicBezTo>
                  <a:cubicBezTo>
                    <a:pt x="314" y="208"/>
                    <a:pt x="299" y="258"/>
                    <a:pt x="299" y="269"/>
                  </a:cubicBezTo>
                  <a:cubicBezTo>
                    <a:pt x="299" y="279"/>
                    <a:pt x="275" y="369"/>
                    <a:pt x="268" y="373"/>
                  </a:cubicBezTo>
                  <a:cubicBezTo>
                    <a:pt x="265" y="376"/>
                    <a:pt x="262" y="380"/>
                    <a:pt x="261" y="384"/>
                  </a:cubicBezTo>
                  <a:cubicBezTo>
                    <a:pt x="259" y="389"/>
                    <a:pt x="257" y="393"/>
                    <a:pt x="256" y="398"/>
                  </a:cubicBezTo>
                  <a:cubicBezTo>
                    <a:pt x="259" y="456"/>
                    <a:pt x="325" y="434"/>
                    <a:pt x="335" y="426"/>
                  </a:cubicBezTo>
                  <a:cubicBezTo>
                    <a:pt x="336" y="425"/>
                    <a:pt x="337" y="423"/>
                    <a:pt x="338" y="422"/>
                  </a:cubicBezTo>
                  <a:cubicBezTo>
                    <a:pt x="342" y="418"/>
                    <a:pt x="344" y="412"/>
                    <a:pt x="343" y="407"/>
                  </a:cubicBezTo>
                  <a:cubicBezTo>
                    <a:pt x="343" y="407"/>
                    <a:pt x="430" y="319"/>
                    <a:pt x="418" y="282"/>
                  </a:cubicBezTo>
                  <a:cubicBezTo>
                    <a:pt x="407" y="245"/>
                    <a:pt x="446" y="244"/>
                    <a:pt x="446" y="244"/>
                  </a:cubicBezTo>
                  <a:cubicBezTo>
                    <a:pt x="446" y="244"/>
                    <a:pt x="507" y="218"/>
                    <a:pt x="515" y="202"/>
                  </a:cubicBezTo>
                  <a:cubicBezTo>
                    <a:pt x="520" y="193"/>
                    <a:pt x="565" y="172"/>
                    <a:pt x="599" y="157"/>
                  </a:cubicBezTo>
                  <a:cubicBezTo>
                    <a:pt x="621" y="147"/>
                    <a:pt x="638" y="141"/>
                    <a:pt x="638" y="141"/>
                  </a:cubicBezTo>
                  <a:cubicBezTo>
                    <a:pt x="623" y="90"/>
                    <a:pt x="623" y="90"/>
                    <a:pt x="623" y="90"/>
                  </a:cubicBezTo>
                  <a:cubicBezTo>
                    <a:pt x="612" y="50"/>
                    <a:pt x="612" y="50"/>
                    <a:pt x="612" y="50"/>
                  </a:cubicBezTo>
                  <a:cubicBezTo>
                    <a:pt x="591" y="42"/>
                    <a:pt x="591" y="42"/>
                    <a:pt x="591" y="42"/>
                  </a:cubicBezTo>
                  <a:cubicBezTo>
                    <a:pt x="524" y="17"/>
                    <a:pt x="524" y="17"/>
                    <a:pt x="524" y="17"/>
                  </a:cubicBezTo>
                  <a:cubicBezTo>
                    <a:pt x="404" y="0"/>
                    <a:pt x="404" y="0"/>
                    <a:pt x="404" y="0"/>
                  </a:cubicBezTo>
                  <a:cubicBezTo>
                    <a:pt x="393" y="1"/>
                    <a:pt x="393" y="1"/>
                    <a:pt x="393" y="1"/>
                  </a:cubicBezTo>
                  <a:cubicBezTo>
                    <a:pt x="275" y="17"/>
                    <a:pt x="275" y="17"/>
                    <a:pt x="275" y="17"/>
                  </a:cubicBezTo>
                  <a:cubicBezTo>
                    <a:pt x="275" y="17"/>
                    <a:pt x="104" y="65"/>
                    <a:pt x="87" y="73"/>
                  </a:cubicBezTo>
                  <a:cubicBezTo>
                    <a:pt x="70" y="81"/>
                    <a:pt x="60" y="157"/>
                    <a:pt x="60" y="157"/>
                  </a:cubicBezTo>
                  <a:cubicBezTo>
                    <a:pt x="60" y="157"/>
                    <a:pt x="23" y="283"/>
                    <a:pt x="25" y="300"/>
                  </a:cubicBezTo>
                  <a:cubicBezTo>
                    <a:pt x="27" y="317"/>
                    <a:pt x="13" y="363"/>
                    <a:pt x="13" y="363"/>
                  </a:cubicBezTo>
                  <a:cubicBezTo>
                    <a:pt x="13" y="363"/>
                    <a:pt x="13" y="415"/>
                    <a:pt x="7" y="418"/>
                  </a:cubicBezTo>
                  <a:cubicBezTo>
                    <a:pt x="7" y="418"/>
                    <a:pt x="7" y="418"/>
                    <a:pt x="7" y="418"/>
                  </a:cubicBezTo>
                  <a:cubicBezTo>
                    <a:pt x="0" y="421"/>
                    <a:pt x="1" y="447"/>
                    <a:pt x="1" y="447"/>
                  </a:cubicBezTo>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87" name="íṣ1îḑe">
              <a:extLst>
                <a:ext uri="{FF2B5EF4-FFF2-40B4-BE49-F238E27FC236}">
                  <a16:creationId xmlns:a16="http://schemas.microsoft.com/office/drawing/2014/main" id="{9B1832CA-E106-4420-A662-F5D0C0B87645}"/>
                </a:ext>
              </a:extLst>
            </p:cNvPr>
            <p:cNvSpPr/>
            <p:nvPr/>
          </p:nvSpPr>
          <p:spPr bwMode="auto">
            <a:xfrm>
              <a:off x="6893950" y="3668988"/>
              <a:ext cx="327263" cy="100341"/>
            </a:xfrm>
            <a:custGeom>
              <a:avLst/>
              <a:gdLst>
                <a:gd name="T0" fmla="*/ 215 w 232"/>
                <a:gd name="T1" fmla="*/ 0 h 71"/>
                <a:gd name="T2" fmla="*/ 0 w 232"/>
                <a:gd name="T3" fmla="*/ 69 h 71"/>
                <a:gd name="T4" fmla="*/ 49 w 232"/>
                <a:gd name="T5" fmla="*/ 71 h 71"/>
                <a:gd name="T6" fmla="*/ 153 w 232"/>
                <a:gd name="T7" fmla="*/ 64 h 71"/>
                <a:gd name="T8" fmla="*/ 232 w 232"/>
                <a:gd name="T9" fmla="*/ 2 h 71"/>
                <a:gd name="T10" fmla="*/ 215 w 232"/>
                <a:gd name="T11" fmla="*/ 0 h 71"/>
              </a:gdLst>
              <a:ahLst/>
              <a:cxnLst>
                <a:cxn ang="0">
                  <a:pos x="T0" y="T1"/>
                </a:cxn>
                <a:cxn ang="0">
                  <a:pos x="T2" y="T3"/>
                </a:cxn>
                <a:cxn ang="0">
                  <a:pos x="T4" y="T5"/>
                </a:cxn>
                <a:cxn ang="0">
                  <a:pos x="T6" y="T7"/>
                </a:cxn>
                <a:cxn ang="0">
                  <a:pos x="T8" y="T9"/>
                </a:cxn>
                <a:cxn ang="0">
                  <a:pos x="T10" y="T11"/>
                </a:cxn>
              </a:cxnLst>
              <a:rect l="0" t="0" r="r" b="b"/>
              <a:pathLst>
                <a:path w="232" h="71">
                  <a:moveTo>
                    <a:pt x="215" y="0"/>
                  </a:moveTo>
                  <a:cubicBezTo>
                    <a:pt x="144" y="0"/>
                    <a:pt x="0" y="69"/>
                    <a:pt x="0" y="69"/>
                  </a:cubicBezTo>
                  <a:cubicBezTo>
                    <a:pt x="16" y="71"/>
                    <a:pt x="33" y="71"/>
                    <a:pt x="49" y="71"/>
                  </a:cubicBezTo>
                  <a:cubicBezTo>
                    <a:pt x="105" y="71"/>
                    <a:pt x="153" y="64"/>
                    <a:pt x="153" y="64"/>
                  </a:cubicBezTo>
                  <a:cubicBezTo>
                    <a:pt x="159" y="47"/>
                    <a:pt x="232" y="2"/>
                    <a:pt x="232" y="2"/>
                  </a:cubicBezTo>
                  <a:cubicBezTo>
                    <a:pt x="227" y="1"/>
                    <a:pt x="221" y="0"/>
                    <a:pt x="215"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88" name="iŝlîdé">
              <a:extLst>
                <a:ext uri="{FF2B5EF4-FFF2-40B4-BE49-F238E27FC236}">
                  <a16:creationId xmlns:a16="http://schemas.microsoft.com/office/drawing/2014/main" id="{E91AAC99-F04B-46B7-898E-A132681A67A3}"/>
                </a:ext>
              </a:extLst>
            </p:cNvPr>
            <p:cNvSpPr/>
            <p:nvPr/>
          </p:nvSpPr>
          <p:spPr bwMode="auto">
            <a:xfrm>
              <a:off x="7006639" y="4062631"/>
              <a:ext cx="115778" cy="101884"/>
            </a:xfrm>
            <a:custGeom>
              <a:avLst/>
              <a:gdLst>
                <a:gd name="T0" fmla="*/ 0 w 82"/>
                <a:gd name="T1" fmla="*/ 14 h 72"/>
                <a:gd name="T2" fmla="*/ 79 w 82"/>
                <a:gd name="T3" fmla="*/ 42 h 72"/>
                <a:gd name="T4" fmla="*/ 82 w 82"/>
                <a:gd name="T5" fmla="*/ 38 h 72"/>
                <a:gd name="T6" fmla="*/ 5 w 82"/>
                <a:gd name="T7" fmla="*/ 0 h 72"/>
                <a:gd name="T8" fmla="*/ 0 w 82"/>
                <a:gd name="T9" fmla="*/ 14 h 72"/>
              </a:gdLst>
              <a:ahLst/>
              <a:cxnLst>
                <a:cxn ang="0">
                  <a:pos x="T0" y="T1"/>
                </a:cxn>
                <a:cxn ang="0">
                  <a:pos x="T2" y="T3"/>
                </a:cxn>
                <a:cxn ang="0">
                  <a:pos x="T4" y="T5"/>
                </a:cxn>
                <a:cxn ang="0">
                  <a:pos x="T6" y="T7"/>
                </a:cxn>
                <a:cxn ang="0">
                  <a:pos x="T8" y="T9"/>
                </a:cxn>
              </a:cxnLst>
              <a:rect l="0" t="0" r="r" b="b"/>
              <a:pathLst>
                <a:path w="82" h="72">
                  <a:moveTo>
                    <a:pt x="0" y="14"/>
                  </a:moveTo>
                  <a:cubicBezTo>
                    <a:pt x="3" y="72"/>
                    <a:pt x="69" y="49"/>
                    <a:pt x="79" y="42"/>
                  </a:cubicBezTo>
                  <a:cubicBezTo>
                    <a:pt x="80" y="41"/>
                    <a:pt x="81" y="39"/>
                    <a:pt x="82" y="38"/>
                  </a:cubicBezTo>
                  <a:cubicBezTo>
                    <a:pt x="59" y="46"/>
                    <a:pt x="18" y="53"/>
                    <a:pt x="5" y="0"/>
                  </a:cubicBezTo>
                  <a:cubicBezTo>
                    <a:pt x="3" y="5"/>
                    <a:pt x="1" y="9"/>
                    <a:pt x="0" y="14"/>
                  </a:cubicBezTo>
                </a:path>
              </a:pathLst>
            </a:custGeom>
            <a:solidFill>
              <a:srgbClr val="4440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89" name="íš1iḑè">
              <a:extLst>
                <a:ext uri="{FF2B5EF4-FFF2-40B4-BE49-F238E27FC236}">
                  <a16:creationId xmlns:a16="http://schemas.microsoft.com/office/drawing/2014/main" id="{001F5055-A645-4BA2-B4C0-A284B84440CB}"/>
                </a:ext>
              </a:extLst>
            </p:cNvPr>
            <p:cNvSpPr/>
            <p:nvPr/>
          </p:nvSpPr>
          <p:spPr bwMode="auto">
            <a:xfrm>
              <a:off x="6645414" y="4112029"/>
              <a:ext cx="146651" cy="58660"/>
            </a:xfrm>
            <a:custGeom>
              <a:avLst/>
              <a:gdLst>
                <a:gd name="T0" fmla="*/ 1 w 104"/>
                <a:gd name="T1" fmla="*/ 28 h 42"/>
                <a:gd name="T2" fmla="*/ 80 w 104"/>
                <a:gd name="T3" fmla="*/ 41 h 42"/>
                <a:gd name="T4" fmla="*/ 99 w 104"/>
                <a:gd name="T5" fmla="*/ 10 h 42"/>
                <a:gd name="T6" fmla="*/ 7 w 104"/>
                <a:gd name="T7" fmla="*/ 0 h 42"/>
                <a:gd name="T8" fmla="*/ 7 w 104"/>
                <a:gd name="T9" fmla="*/ 0 h 42"/>
                <a:gd name="T10" fmla="*/ 1 w 104"/>
                <a:gd name="T11" fmla="*/ 28 h 42"/>
              </a:gdLst>
              <a:ahLst/>
              <a:cxnLst>
                <a:cxn ang="0">
                  <a:pos x="T0" y="T1"/>
                </a:cxn>
                <a:cxn ang="0">
                  <a:pos x="T2" y="T3"/>
                </a:cxn>
                <a:cxn ang="0">
                  <a:pos x="T4" y="T5"/>
                </a:cxn>
                <a:cxn ang="0">
                  <a:pos x="T6" y="T7"/>
                </a:cxn>
                <a:cxn ang="0">
                  <a:pos x="T8" y="T9"/>
                </a:cxn>
                <a:cxn ang="0">
                  <a:pos x="T10" y="T11"/>
                </a:cxn>
              </a:cxnLst>
              <a:rect l="0" t="0" r="r" b="b"/>
              <a:pathLst>
                <a:path w="104" h="42">
                  <a:moveTo>
                    <a:pt x="1" y="28"/>
                  </a:moveTo>
                  <a:cubicBezTo>
                    <a:pt x="1" y="28"/>
                    <a:pt x="52" y="42"/>
                    <a:pt x="80" y="41"/>
                  </a:cubicBezTo>
                  <a:cubicBezTo>
                    <a:pt x="104" y="39"/>
                    <a:pt x="101" y="16"/>
                    <a:pt x="99" y="10"/>
                  </a:cubicBezTo>
                  <a:cubicBezTo>
                    <a:pt x="74" y="9"/>
                    <a:pt x="30" y="6"/>
                    <a:pt x="7" y="0"/>
                  </a:cubicBezTo>
                  <a:cubicBezTo>
                    <a:pt x="7" y="0"/>
                    <a:pt x="7" y="0"/>
                    <a:pt x="7" y="0"/>
                  </a:cubicBezTo>
                  <a:cubicBezTo>
                    <a:pt x="0" y="2"/>
                    <a:pt x="1" y="28"/>
                    <a:pt x="1" y="28"/>
                  </a:cubicBezTo>
                </a:path>
              </a:pathLst>
            </a:custGeom>
            <a:solidFill>
              <a:srgbClr val="4440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90" name="îslîḓé">
              <a:extLst>
                <a:ext uri="{FF2B5EF4-FFF2-40B4-BE49-F238E27FC236}">
                  <a16:creationId xmlns:a16="http://schemas.microsoft.com/office/drawing/2014/main" id="{3604B764-C27E-4918-BD98-436EE2485467}"/>
                </a:ext>
              </a:extLst>
            </p:cNvPr>
            <p:cNvSpPr/>
            <p:nvPr/>
          </p:nvSpPr>
          <p:spPr bwMode="auto">
            <a:xfrm>
              <a:off x="7006639" y="4062631"/>
              <a:ext cx="115778" cy="74097"/>
            </a:xfrm>
            <a:custGeom>
              <a:avLst/>
              <a:gdLst>
                <a:gd name="T0" fmla="*/ 5 w 82"/>
                <a:gd name="T1" fmla="*/ 0 h 53"/>
                <a:gd name="T2" fmla="*/ 0 w 82"/>
                <a:gd name="T3" fmla="*/ 14 h 53"/>
                <a:gd name="T4" fmla="*/ 39 w 82"/>
                <a:gd name="T5" fmla="*/ 53 h 53"/>
                <a:gd name="T6" fmla="*/ 79 w 82"/>
                <a:gd name="T7" fmla="*/ 42 h 53"/>
                <a:gd name="T8" fmla="*/ 82 w 82"/>
                <a:gd name="T9" fmla="*/ 38 h 53"/>
                <a:gd name="T10" fmla="*/ 53 w 82"/>
                <a:gd name="T11" fmla="*/ 44 h 53"/>
                <a:gd name="T12" fmla="*/ 5 w 82"/>
                <a:gd name="T13" fmla="*/ 1 h 53"/>
                <a:gd name="T14" fmla="*/ 5 w 82"/>
                <a:gd name="T15" fmla="*/ 0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53">
                  <a:moveTo>
                    <a:pt x="5" y="0"/>
                  </a:moveTo>
                  <a:cubicBezTo>
                    <a:pt x="3" y="5"/>
                    <a:pt x="1" y="9"/>
                    <a:pt x="0" y="14"/>
                  </a:cubicBezTo>
                  <a:cubicBezTo>
                    <a:pt x="1" y="44"/>
                    <a:pt x="20" y="53"/>
                    <a:pt x="39" y="53"/>
                  </a:cubicBezTo>
                  <a:cubicBezTo>
                    <a:pt x="56" y="53"/>
                    <a:pt x="74" y="45"/>
                    <a:pt x="79" y="42"/>
                  </a:cubicBezTo>
                  <a:cubicBezTo>
                    <a:pt x="80" y="41"/>
                    <a:pt x="81" y="39"/>
                    <a:pt x="82" y="38"/>
                  </a:cubicBezTo>
                  <a:cubicBezTo>
                    <a:pt x="74" y="41"/>
                    <a:pt x="64" y="44"/>
                    <a:pt x="53" y="44"/>
                  </a:cubicBezTo>
                  <a:cubicBezTo>
                    <a:pt x="34" y="44"/>
                    <a:pt x="13" y="34"/>
                    <a:pt x="5" y="1"/>
                  </a:cubicBezTo>
                  <a:cubicBezTo>
                    <a:pt x="5" y="0"/>
                    <a:pt x="5" y="0"/>
                    <a:pt x="5" y="0"/>
                  </a:cubicBezTo>
                </a:path>
              </a:pathLst>
            </a:custGeom>
            <a:solidFill>
              <a:srgbClr val="3D394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91" name="iṣļiḑê">
              <a:extLst>
                <a:ext uri="{FF2B5EF4-FFF2-40B4-BE49-F238E27FC236}">
                  <a16:creationId xmlns:a16="http://schemas.microsoft.com/office/drawing/2014/main" id="{18A31E4C-9C9B-4B0C-98E8-A336156ABE3A}"/>
                </a:ext>
              </a:extLst>
            </p:cNvPr>
            <p:cNvSpPr/>
            <p:nvPr/>
          </p:nvSpPr>
          <p:spPr bwMode="auto">
            <a:xfrm>
              <a:off x="6646959" y="4112029"/>
              <a:ext cx="138932" cy="57117"/>
            </a:xfrm>
            <a:custGeom>
              <a:avLst/>
              <a:gdLst>
                <a:gd name="T0" fmla="*/ 6 w 99"/>
                <a:gd name="T1" fmla="*/ 0 h 41"/>
                <a:gd name="T2" fmla="*/ 6 w 99"/>
                <a:gd name="T3" fmla="*/ 0 h 41"/>
                <a:gd name="T4" fmla="*/ 0 w 99"/>
                <a:gd name="T5" fmla="*/ 25 h 41"/>
                <a:gd name="T6" fmla="*/ 0 w 99"/>
                <a:gd name="T7" fmla="*/ 28 h 41"/>
                <a:gd name="T8" fmla="*/ 74 w 99"/>
                <a:gd name="T9" fmla="*/ 41 h 41"/>
                <a:gd name="T10" fmla="*/ 79 w 99"/>
                <a:gd name="T11" fmla="*/ 41 h 41"/>
                <a:gd name="T12" fmla="*/ 99 w 99"/>
                <a:gd name="T13" fmla="*/ 19 h 41"/>
                <a:gd name="T14" fmla="*/ 98 w 99"/>
                <a:gd name="T15" fmla="*/ 10 h 41"/>
                <a:gd name="T16" fmla="*/ 6 w 99"/>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41">
                  <a:moveTo>
                    <a:pt x="6" y="0"/>
                  </a:moveTo>
                  <a:cubicBezTo>
                    <a:pt x="6" y="0"/>
                    <a:pt x="6" y="0"/>
                    <a:pt x="6" y="0"/>
                  </a:cubicBezTo>
                  <a:cubicBezTo>
                    <a:pt x="1" y="2"/>
                    <a:pt x="0" y="18"/>
                    <a:pt x="0" y="25"/>
                  </a:cubicBezTo>
                  <a:cubicBezTo>
                    <a:pt x="0" y="26"/>
                    <a:pt x="0" y="28"/>
                    <a:pt x="0" y="28"/>
                  </a:cubicBezTo>
                  <a:cubicBezTo>
                    <a:pt x="0" y="28"/>
                    <a:pt x="45" y="41"/>
                    <a:pt x="74" y="41"/>
                  </a:cubicBezTo>
                  <a:cubicBezTo>
                    <a:pt x="76" y="41"/>
                    <a:pt x="77" y="41"/>
                    <a:pt x="79" y="41"/>
                  </a:cubicBezTo>
                  <a:cubicBezTo>
                    <a:pt x="96" y="40"/>
                    <a:pt x="99" y="28"/>
                    <a:pt x="99" y="19"/>
                  </a:cubicBezTo>
                  <a:cubicBezTo>
                    <a:pt x="99" y="15"/>
                    <a:pt x="99" y="11"/>
                    <a:pt x="98" y="10"/>
                  </a:cubicBezTo>
                  <a:cubicBezTo>
                    <a:pt x="73" y="9"/>
                    <a:pt x="29" y="6"/>
                    <a:pt x="6" y="0"/>
                  </a:cubicBezTo>
                </a:path>
              </a:pathLst>
            </a:custGeom>
            <a:solidFill>
              <a:srgbClr val="3D394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92" name="íṧliḓé">
              <a:extLst>
                <a:ext uri="{FF2B5EF4-FFF2-40B4-BE49-F238E27FC236}">
                  <a16:creationId xmlns:a16="http://schemas.microsoft.com/office/drawing/2014/main" id="{62FEED08-44F7-468C-8425-E7A3A346605C}"/>
                </a:ext>
              </a:extLst>
            </p:cNvPr>
            <p:cNvSpPr/>
            <p:nvPr/>
          </p:nvSpPr>
          <p:spPr bwMode="auto">
            <a:xfrm>
              <a:off x="6450909" y="4198476"/>
              <a:ext cx="318001" cy="234641"/>
            </a:xfrm>
            <a:custGeom>
              <a:avLst/>
              <a:gdLst>
                <a:gd name="T0" fmla="*/ 15 w 226"/>
                <a:gd name="T1" fmla="*/ 148 h 166"/>
                <a:gd name="T2" fmla="*/ 83 w 226"/>
                <a:gd name="T3" fmla="*/ 157 h 166"/>
                <a:gd name="T4" fmla="*/ 163 w 226"/>
                <a:gd name="T5" fmla="*/ 128 h 166"/>
                <a:gd name="T6" fmla="*/ 226 w 226"/>
                <a:gd name="T7" fmla="*/ 110 h 166"/>
                <a:gd name="T8" fmla="*/ 224 w 226"/>
                <a:gd name="T9" fmla="*/ 97 h 166"/>
                <a:gd name="T10" fmla="*/ 217 w 226"/>
                <a:gd name="T11" fmla="*/ 38 h 166"/>
                <a:gd name="T12" fmla="*/ 146 w 226"/>
                <a:gd name="T13" fmla="*/ 30 h 166"/>
                <a:gd name="T14" fmla="*/ 130 w 226"/>
                <a:gd name="T15" fmla="*/ 11 h 166"/>
                <a:gd name="T16" fmla="*/ 43 w 226"/>
                <a:gd name="T17" fmla="*/ 101 h 166"/>
                <a:gd name="T18" fmla="*/ 14 w 226"/>
                <a:gd name="T19" fmla="*/ 116 h 166"/>
                <a:gd name="T20" fmla="*/ 15 w 226"/>
                <a:gd name="T21" fmla="*/ 14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6" h="166">
                  <a:moveTo>
                    <a:pt x="15" y="148"/>
                  </a:moveTo>
                  <a:cubicBezTo>
                    <a:pt x="42" y="166"/>
                    <a:pt x="83" y="157"/>
                    <a:pt x="83" y="157"/>
                  </a:cubicBezTo>
                  <a:cubicBezTo>
                    <a:pt x="83" y="157"/>
                    <a:pt x="144" y="128"/>
                    <a:pt x="163" y="128"/>
                  </a:cubicBezTo>
                  <a:cubicBezTo>
                    <a:pt x="181" y="128"/>
                    <a:pt x="226" y="110"/>
                    <a:pt x="226" y="110"/>
                  </a:cubicBezTo>
                  <a:cubicBezTo>
                    <a:pt x="224" y="97"/>
                    <a:pt x="224" y="97"/>
                    <a:pt x="224" y="97"/>
                  </a:cubicBezTo>
                  <a:cubicBezTo>
                    <a:pt x="217" y="38"/>
                    <a:pt x="217" y="38"/>
                    <a:pt x="217" y="38"/>
                  </a:cubicBezTo>
                  <a:cubicBezTo>
                    <a:pt x="217" y="38"/>
                    <a:pt x="149" y="36"/>
                    <a:pt x="146" y="30"/>
                  </a:cubicBezTo>
                  <a:cubicBezTo>
                    <a:pt x="146" y="30"/>
                    <a:pt x="134" y="0"/>
                    <a:pt x="130" y="11"/>
                  </a:cubicBezTo>
                  <a:cubicBezTo>
                    <a:pt x="125" y="22"/>
                    <a:pt x="60" y="101"/>
                    <a:pt x="43" y="101"/>
                  </a:cubicBezTo>
                  <a:cubicBezTo>
                    <a:pt x="35" y="101"/>
                    <a:pt x="22" y="107"/>
                    <a:pt x="14" y="116"/>
                  </a:cubicBezTo>
                  <a:cubicBezTo>
                    <a:pt x="4" y="126"/>
                    <a:pt x="0" y="138"/>
                    <a:pt x="15" y="148"/>
                  </a:cubicBezTo>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93" name="îSḷîḓé">
              <a:extLst>
                <a:ext uri="{FF2B5EF4-FFF2-40B4-BE49-F238E27FC236}">
                  <a16:creationId xmlns:a16="http://schemas.microsoft.com/office/drawing/2014/main" id="{3976116B-6F01-42B3-A6FC-45E69B27AED9}"/>
                </a:ext>
              </a:extLst>
            </p:cNvPr>
            <p:cNvSpPr/>
            <p:nvPr/>
          </p:nvSpPr>
          <p:spPr bwMode="auto">
            <a:xfrm>
              <a:off x="6801328" y="3681338"/>
              <a:ext cx="80272" cy="63292"/>
            </a:xfrm>
            <a:custGeom>
              <a:avLst/>
              <a:gdLst>
                <a:gd name="T0" fmla="*/ 0 w 57"/>
                <a:gd name="T1" fmla="*/ 0 h 45"/>
                <a:gd name="T2" fmla="*/ 38 w 57"/>
                <a:gd name="T3" fmla="*/ 45 h 45"/>
                <a:gd name="T4" fmla="*/ 41 w 57"/>
                <a:gd name="T5" fmla="*/ 44 h 45"/>
                <a:gd name="T6" fmla="*/ 0 w 57"/>
                <a:gd name="T7" fmla="*/ 0 h 45"/>
              </a:gdLst>
              <a:ahLst/>
              <a:cxnLst>
                <a:cxn ang="0">
                  <a:pos x="T0" y="T1"/>
                </a:cxn>
                <a:cxn ang="0">
                  <a:pos x="T2" y="T3"/>
                </a:cxn>
                <a:cxn ang="0">
                  <a:pos x="T4" y="T5"/>
                </a:cxn>
                <a:cxn ang="0">
                  <a:pos x="T6" y="T7"/>
                </a:cxn>
              </a:cxnLst>
              <a:rect l="0" t="0" r="r" b="b"/>
              <a:pathLst>
                <a:path w="57" h="45">
                  <a:moveTo>
                    <a:pt x="0" y="0"/>
                  </a:moveTo>
                  <a:cubicBezTo>
                    <a:pt x="0" y="0"/>
                    <a:pt x="22" y="45"/>
                    <a:pt x="38" y="45"/>
                  </a:cubicBezTo>
                  <a:cubicBezTo>
                    <a:pt x="39" y="45"/>
                    <a:pt x="40" y="44"/>
                    <a:pt x="41" y="44"/>
                  </a:cubicBezTo>
                  <a:cubicBezTo>
                    <a:pt x="57" y="36"/>
                    <a:pt x="0" y="0"/>
                    <a:pt x="0"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94" name="ísļîďê">
              <a:extLst>
                <a:ext uri="{FF2B5EF4-FFF2-40B4-BE49-F238E27FC236}">
                  <a16:creationId xmlns:a16="http://schemas.microsoft.com/office/drawing/2014/main" id="{78D5BCF5-140A-44B0-92E8-0917E57C7321}"/>
                </a:ext>
              </a:extLst>
            </p:cNvPr>
            <p:cNvSpPr/>
            <p:nvPr/>
          </p:nvSpPr>
          <p:spPr bwMode="auto">
            <a:xfrm>
              <a:off x="6768910" y="3778591"/>
              <a:ext cx="69467" cy="66379"/>
            </a:xfrm>
            <a:custGeom>
              <a:avLst/>
              <a:gdLst>
                <a:gd name="T0" fmla="*/ 0 w 49"/>
                <a:gd name="T1" fmla="*/ 0 h 48"/>
                <a:gd name="T2" fmla="*/ 30 w 49"/>
                <a:gd name="T3" fmla="*/ 48 h 48"/>
                <a:gd name="T4" fmla="*/ 30 w 49"/>
                <a:gd name="T5" fmla="*/ 48 h 48"/>
                <a:gd name="T6" fmla="*/ 0 w 49"/>
                <a:gd name="T7" fmla="*/ 0 h 48"/>
              </a:gdLst>
              <a:ahLst/>
              <a:cxnLst>
                <a:cxn ang="0">
                  <a:pos x="T0" y="T1"/>
                </a:cxn>
                <a:cxn ang="0">
                  <a:pos x="T2" y="T3"/>
                </a:cxn>
                <a:cxn ang="0">
                  <a:pos x="T4" y="T5"/>
                </a:cxn>
                <a:cxn ang="0">
                  <a:pos x="T6" y="T7"/>
                </a:cxn>
              </a:cxnLst>
              <a:rect l="0" t="0" r="r" b="b"/>
              <a:pathLst>
                <a:path w="49" h="48">
                  <a:moveTo>
                    <a:pt x="0" y="0"/>
                  </a:moveTo>
                  <a:cubicBezTo>
                    <a:pt x="0" y="0"/>
                    <a:pt x="12" y="48"/>
                    <a:pt x="30" y="48"/>
                  </a:cubicBezTo>
                  <a:cubicBezTo>
                    <a:pt x="30" y="48"/>
                    <a:pt x="30" y="48"/>
                    <a:pt x="30" y="48"/>
                  </a:cubicBezTo>
                  <a:cubicBezTo>
                    <a:pt x="49" y="47"/>
                    <a:pt x="0" y="0"/>
                    <a:pt x="0"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95" name="íšļíḓè">
              <a:extLst>
                <a:ext uri="{FF2B5EF4-FFF2-40B4-BE49-F238E27FC236}">
                  <a16:creationId xmlns:a16="http://schemas.microsoft.com/office/drawing/2014/main" id="{02AEE2A4-1ED1-4F30-BA7C-493EC3B30A33}"/>
                </a:ext>
              </a:extLst>
            </p:cNvPr>
            <p:cNvSpPr/>
            <p:nvPr/>
          </p:nvSpPr>
          <p:spPr bwMode="auto">
            <a:xfrm>
              <a:off x="6694813" y="3986989"/>
              <a:ext cx="35505" cy="77185"/>
            </a:xfrm>
            <a:custGeom>
              <a:avLst/>
              <a:gdLst>
                <a:gd name="T0" fmla="*/ 0 w 25"/>
                <a:gd name="T1" fmla="*/ 0 h 55"/>
                <a:gd name="T2" fmla="*/ 14 w 25"/>
                <a:gd name="T3" fmla="*/ 55 h 55"/>
                <a:gd name="T4" fmla="*/ 16 w 25"/>
                <a:gd name="T5" fmla="*/ 54 h 55"/>
                <a:gd name="T6" fmla="*/ 0 w 25"/>
                <a:gd name="T7" fmla="*/ 0 h 55"/>
              </a:gdLst>
              <a:ahLst/>
              <a:cxnLst>
                <a:cxn ang="0">
                  <a:pos x="T0" y="T1"/>
                </a:cxn>
                <a:cxn ang="0">
                  <a:pos x="T2" y="T3"/>
                </a:cxn>
                <a:cxn ang="0">
                  <a:pos x="T4" y="T5"/>
                </a:cxn>
                <a:cxn ang="0">
                  <a:pos x="T6" y="T7"/>
                </a:cxn>
              </a:cxnLst>
              <a:rect l="0" t="0" r="r" b="b"/>
              <a:pathLst>
                <a:path w="25" h="55">
                  <a:moveTo>
                    <a:pt x="0" y="0"/>
                  </a:moveTo>
                  <a:cubicBezTo>
                    <a:pt x="0" y="0"/>
                    <a:pt x="6" y="55"/>
                    <a:pt x="14" y="55"/>
                  </a:cubicBezTo>
                  <a:cubicBezTo>
                    <a:pt x="15" y="55"/>
                    <a:pt x="15" y="55"/>
                    <a:pt x="16" y="54"/>
                  </a:cubicBezTo>
                  <a:cubicBezTo>
                    <a:pt x="25" y="46"/>
                    <a:pt x="0" y="0"/>
                    <a:pt x="0"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96" name="ïṧḷîḍê">
              <a:extLst>
                <a:ext uri="{FF2B5EF4-FFF2-40B4-BE49-F238E27FC236}">
                  <a16:creationId xmlns:a16="http://schemas.microsoft.com/office/drawing/2014/main" id="{7842ABD4-A212-4D15-8B9C-717919B379C1}"/>
                </a:ext>
              </a:extLst>
            </p:cNvPr>
            <p:cNvSpPr/>
            <p:nvPr/>
          </p:nvSpPr>
          <p:spPr bwMode="auto">
            <a:xfrm>
              <a:off x="7079193" y="4008601"/>
              <a:ext cx="114233" cy="44768"/>
            </a:xfrm>
            <a:custGeom>
              <a:avLst/>
              <a:gdLst>
                <a:gd name="T0" fmla="*/ 61 w 81"/>
                <a:gd name="T1" fmla="*/ 0 h 32"/>
                <a:gd name="T2" fmla="*/ 0 w 81"/>
                <a:gd name="T3" fmla="*/ 31 h 32"/>
                <a:gd name="T4" fmla="*/ 1 w 81"/>
                <a:gd name="T5" fmla="*/ 32 h 32"/>
                <a:gd name="T6" fmla="*/ 62 w 81"/>
                <a:gd name="T7" fmla="*/ 0 h 32"/>
                <a:gd name="T8" fmla="*/ 61 w 81"/>
                <a:gd name="T9" fmla="*/ 0 h 32"/>
              </a:gdLst>
              <a:ahLst/>
              <a:cxnLst>
                <a:cxn ang="0">
                  <a:pos x="T0" y="T1"/>
                </a:cxn>
                <a:cxn ang="0">
                  <a:pos x="T2" y="T3"/>
                </a:cxn>
                <a:cxn ang="0">
                  <a:pos x="T4" y="T5"/>
                </a:cxn>
                <a:cxn ang="0">
                  <a:pos x="T6" y="T7"/>
                </a:cxn>
                <a:cxn ang="0">
                  <a:pos x="T8" y="T9"/>
                </a:cxn>
              </a:cxnLst>
              <a:rect l="0" t="0" r="r" b="b"/>
              <a:pathLst>
                <a:path w="81" h="32">
                  <a:moveTo>
                    <a:pt x="61" y="0"/>
                  </a:moveTo>
                  <a:cubicBezTo>
                    <a:pt x="39" y="0"/>
                    <a:pt x="0" y="31"/>
                    <a:pt x="0" y="31"/>
                  </a:cubicBezTo>
                  <a:cubicBezTo>
                    <a:pt x="0" y="32"/>
                    <a:pt x="0" y="32"/>
                    <a:pt x="1" y="32"/>
                  </a:cubicBezTo>
                  <a:cubicBezTo>
                    <a:pt x="10" y="32"/>
                    <a:pt x="81" y="2"/>
                    <a:pt x="62" y="0"/>
                  </a:cubicBezTo>
                  <a:cubicBezTo>
                    <a:pt x="62" y="0"/>
                    <a:pt x="61" y="0"/>
                    <a:pt x="61"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97" name="îšlíḋè">
              <a:extLst>
                <a:ext uri="{FF2B5EF4-FFF2-40B4-BE49-F238E27FC236}">
                  <a16:creationId xmlns:a16="http://schemas.microsoft.com/office/drawing/2014/main" id="{BC63D5B6-A2EB-4CD8-8AB1-2389F9E84834}"/>
                </a:ext>
              </a:extLst>
            </p:cNvPr>
            <p:cNvSpPr/>
            <p:nvPr/>
          </p:nvSpPr>
          <p:spPr bwMode="auto">
            <a:xfrm>
              <a:off x="7338534" y="2937277"/>
              <a:ext cx="222292" cy="192962"/>
            </a:xfrm>
            <a:custGeom>
              <a:avLst/>
              <a:gdLst>
                <a:gd name="T0" fmla="*/ 0 w 158"/>
                <a:gd name="T1" fmla="*/ 137 h 137"/>
                <a:gd name="T2" fmla="*/ 3 w 158"/>
                <a:gd name="T3" fmla="*/ 137 h 137"/>
                <a:gd name="T4" fmla="*/ 88 w 158"/>
                <a:gd name="T5" fmla="*/ 121 h 137"/>
                <a:gd name="T6" fmla="*/ 113 w 158"/>
                <a:gd name="T7" fmla="*/ 116 h 137"/>
                <a:gd name="T8" fmla="*/ 146 w 158"/>
                <a:gd name="T9" fmla="*/ 95 h 137"/>
                <a:gd name="T10" fmla="*/ 119 w 158"/>
                <a:gd name="T11" fmla="*/ 58 h 137"/>
                <a:gd name="T12" fmla="*/ 118 w 158"/>
                <a:gd name="T13" fmla="*/ 54 h 137"/>
                <a:gd name="T14" fmla="*/ 114 w 158"/>
                <a:gd name="T15" fmla="*/ 34 h 137"/>
                <a:gd name="T16" fmla="*/ 35 w 158"/>
                <a:gd name="T17" fmla="*/ 34 h 137"/>
                <a:gd name="T18" fmla="*/ 29 w 158"/>
                <a:gd name="T19" fmla="*/ 75 h 137"/>
                <a:gd name="T20" fmla="*/ 8 w 158"/>
                <a:gd name="T21" fmla="*/ 91 h 137"/>
                <a:gd name="T22" fmla="*/ 0 w 158"/>
                <a:gd name="T23"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 h="137">
                  <a:moveTo>
                    <a:pt x="0" y="137"/>
                  </a:moveTo>
                  <a:cubicBezTo>
                    <a:pt x="3" y="137"/>
                    <a:pt x="3" y="137"/>
                    <a:pt x="3" y="137"/>
                  </a:cubicBezTo>
                  <a:cubicBezTo>
                    <a:pt x="13" y="135"/>
                    <a:pt x="53" y="129"/>
                    <a:pt x="88" y="121"/>
                  </a:cubicBezTo>
                  <a:cubicBezTo>
                    <a:pt x="97" y="120"/>
                    <a:pt x="105" y="118"/>
                    <a:pt x="113" y="116"/>
                  </a:cubicBezTo>
                  <a:cubicBezTo>
                    <a:pt x="140" y="108"/>
                    <a:pt x="158" y="101"/>
                    <a:pt x="146" y="95"/>
                  </a:cubicBezTo>
                  <a:cubicBezTo>
                    <a:pt x="131" y="86"/>
                    <a:pt x="123" y="71"/>
                    <a:pt x="119" y="58"/>
                  </a:cubicBezTo>
                  <a:cubicBezTo>
                    <a:pt x="118" y="57"/>
                    <a:pt x="118" y="56"/>
                    <a:pt x="118" y="54"/>
                  </a:cubicBezTo>
                  <a:cubicBezTo>
                    <a:pt x="116" y="48"/>
                    <a:pt x="114" y="41"/>
                    <a:pt x="114" y="34"/>
                  </a:cubicBezTo>
                  <a:cubicBezTo>
                    <a:pt x="114" y="34"/>
                    <a:pt x="15" y="0"/>
                    <a:pt x="35" y="34"/>
                  </a:cubicBezTo>
                  <a:cubicBezTo>
                    <a:pt x="44" y="52"/>
                    <a:pt x="38" y="66"/>
                    <a:pt x="29" y="75"/>
                  </a:cubicBezTo>
                  <a:cubicBezTo>
                    <a:pt x="23" y="82"/>
                    <a:pt x="15" y="87"/>
                    <a:pt x="8" y="91"/>
                  </a:cubicBezTo>
                  <a:cubicBezTo>
                    <a:pt x="0" y="137"/>
                    <a:pt x="0" y="137"/>
                    <a:pt x="0" y="137"/>
                  </a:cubicBezTo>
                </a:path>
              </a:pathLst>
            </a:custGeom>
            <a:solidFill>
              <a:srgbClr val="BE6F7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98" name="íś1íḑé">
              <a:extLst>
                <a:ext uri="{FF2B5EF4-FFF2-40B4-BE49-F238E27FC236}">
                  <a16:creationId xmlns:a16="http://schemas.microsoft.com/office/drawing/2014/main" id="{5D65D89B-D96A-4A1E-BCBC-6038BA21B448}"/>
                </a:ext>
              </a:extLst>
            </p:cNvPr>
            <p:cNvSpPr/>
            <p:nvPr/>
          </p:nvSpPr>
          <p:spPr bwMode="auto">
            <a:xfrm>
              <a:off x="7181077" y="3547037"/>
              <a:ext cx="296389" cy="108059"/>
            </a:xfrm>
            <a:custGeom>
              <a:avLst/>
              <a:gdLst>
                <a:gd name="T0" fmla="*/ 4 w 210"/>
                <a:gd name="T1" fmla="*/ 0 h 77"/>
                <a:gd name="T2" fmla="*/ 22 w 210"/>
                <a:gd name="T3" fmla="*/ 25 h 77"/>
                <a:gd name="T4" fmla="*/ 58 w 210"/>
                <a:gd name="T5" fmla="*/ 28 h 77"/>
                <a:gd name="T6" fmla="*/ 81 w 210"/>
                <a:gd name="T7" fmla="*/ 28 h 77"/>
                <a:gd name="T8" fmla="*/ 105 w 210"/>
                <a:gd name="T9" fmla="*/ 27 h 77"/>
                <a:gd name="T10" fmla="*/ 171 w 210"/>
                <a:gd name="T11" fmla="*/ 46 h 77"/>
                <a:gd name="T12" fmla="*/ 210 w 210"/>
                <a:gd name="T13" fmla="*/ 77 h 77"/>
                <a:gd name="T14" fmla="*/ 210 w 210"/>
                <a:gd name="T15" fmla="*/ 70 h 77"/>
                <a:gd name="T16" fmla="*/ 210 w 210"/>
                <a:gd name="T17" fmla="*/ 70 h 77"/>
                <a:gd name="T18" fmla="*/ 172 w 210"/>
                <a:gd name="T19" fmla="*/ 39 h 77"/>
                <a:gd name="T20" fmla="*/ 106 w 210"/>
                <a:gd name="T21" fmla="*/ 20 h 77"/>
                <a:gd name="T22" fmla="*/ 83 w 210"/>
                <a:gd name="T23" fmla="*/ 21 h 77"/>
                <a:gd name="T24" fmla="*/ 60 w 210"/>
                <a:gd name="T25" fmla="*/ 21 h 77"/>
                <a:gd name="T26" fmla="*/ 23 w 210"/>
                <a:gd name="T27" fmla="*/ 18 h 77"/>
                <a:gd name="T28" fmla="*/ 4 w 210"/>
                <a:gd name="T2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77">
                  <a:moveTo>
                    <a:pt x="4" y="0"/>
                  </a:moveTo>
                  <a:cubicBezTo>
                    <a:pt x="0" y="9"/>
                    <a:pt x="1" y="19"/>
                    <a:pt x="22" y="25"/>
                  </a:cubicBezTo>
                  <a:cubicBezTo>
                    <a:pt x="32" y="27"/>
                    <a:pt x="44" y="28"/>
                    <a:pt x="58" y="28"/>
                  </a:cubicBezTo>
                  <a:cubicBezTo>
                    <a:pt x="66" y="28"/>
                    <a:pt x="73" y="28"/>
                    <a:pt x="81" y="28"/>
                  </a:cubicBezTo>
                  <a:cubicBezTo>
                    <a:pt x="89" y="27"/>
                    <a:pt x="97" y="27"/>
                    <a:pt x="105" y="27"/>
                  </a:cubicBezTo>
                  <a:cubicBezTo>
                    <a:pt x="133" y="27"/>
                    <a:pt x="160" y="30"/>
                    <a:pt x="171" y="46"/>
                  </a:cubicBezTo>
                  <a:cubicBezTo>
                    <a:pt x="182" y="62"/>
                    <a:pt x="197" y="72"/>
                    <a:pt x="210" y="77"/>
                  </a:cubicBezTo>
                  <a:cubicBezTo>
                    <a:pt x="210" y="75"/>
                    <a:pt x="210" y="72"/>
                    <a:pt x="210" y="70"/>
                  </a:cubicBezTo>
                  <a:cubicBezTo>
                    <a:pt x="210" y="70"/>
                    <a:pt x="210" y="70"/>
                    <a:pt x="210" y="70"/>
                  </a:cubicBezTo>
                  <a:cubicBezTo>
                    <a:pt x="195" y="63"/>
                    <a:pt x="182" y="53"/>
                    <a:pt x="172" y="39"/>
                  </a:cubicBezTo>
                  <a:cubicBezTo>
                    <a:pt x="162" y="23"/>
                    <a:pt x="135" y="20"/>
                    <a:pt x="106" y="20"/>
                  </a:cubicBezTo>
                  <a:cubicBezTo>
                    <a:pt x="98" y="20"/>
                    <a:pt x="91" y="20"/>
                    <a:pt x="83" y="21"/>
                  </a:cubicBezTo>
                  <a:cubicBezTo>
                    <a:pt x="75" y="21"/>
                    <a:pt x="67" y="21"/>
                    <a:pt x="60" y="21"/>
                  </a:cubicBezTo>
                  <a:cubicBezTo>
                    <a:pt x="46" y="21"/>
                    <a:pt x="33" y="20"/>
                    <a:pt x="23" y="18"/>
                  </a:cubicBezTo>
                  <a:cubicBezTo>
                    <a:pt x="8" y="13"/>
                    <a:pt x="4" y="7"/>
                    <a:pt x="4"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99" name="îsľîḋé">
              <a:extLst>
                <a:ext uri="{FF2B5EF4-FFF2-40B4-BE49-F238E27FC236}">
                  <a16:creationId xmlns:a16="http://schemas.microsoft.com/office/drawing/2014/main" id="{14BF31CE-DFB4-48BE-89B2-B17F81B30A3B}"/>
                </a:ext>
              </a:extLst>
            </p:cNvPr>
            <p:cNvSpPr/>
            <p:nvPr/>
          </p:nvSpPr>
          <p:spPr bwMode="auto">
            <a:xfrm>
              <a:off x="7170270" y="3080842"/>
              <a:ext cx="385923" cy="575798"/>
            </a:xfrm>
            <a:custGeom>
              <a:avLst/>
              <a:gdLst>
                <a:gd name="T0" fmla="*/ 31 w 274"/>
                <a:gd name="T1" fmla="*/ 349 h 409"/>
                <a:gd name="T2" fmla="*/ 91 w 274"/>
                <a:gd name="T3" fmla="*/ 352 h 409"/>
                <a:gd name="T4" fmla="*/ 180 w 274"/>
                <a:gd name="T5" fmla="*/ 370 h 409"/>
                <a:gd name="T6" fmla="*/ 218 w 274"/>
                <a:gd name="T7" fmla="*/ 401 h 409"/>
                <a:gd name="T8" fmla="*/ 249 w 274"/>
                <a:gd name="T9" fmla="*/ 409 h 409"/>
                <a:gd name="T10" fmla="*/ 251 w 274"/>
                <a:gd name="T11" fmla="*/ 402 h 409"/>
                <a:gd name="T12" fmla="*/ 270 w 274"/>
                <a:gd name="T13" fmla="*/ 284 h 409"/>
                <a:gd name="T14" fmla="*/ 274 w 274"/>
                <a:gd name="T15" fmla="*/ 104 h 409"/>
                <a:gd name="T16" fmla="*/ 233 w 274"/>
                <a:gd name="T17" fmla="*/ 14 h 409"/>
                <a:gd name="T18" fmla="*/ 227 w 274"/>
                <a:gd name="T19" fmla="*/ 1 h 409"/>
                <a:gd name="T20" fmla="*/ 209 w 274"/>
                <a:gd name="T21" fmla="*/ 10 h 409"/>
                <a:gd name="T22" fmla="*/ 156 w 274"/>
                <a:gd name="T23" fmla="*/ 6 h 409"/>
                <a:gd name="T24" fmla="*/ 123 w 274"/>
                <a:gd name="T25" fmla="*/ 35 h 409"/>
                <a:gd name="T26" fmla="*/ 73 w 274"/>
                <a:gd name="T27" fmla="*/ 191 h 409"/>
                <a:gd name="T28" fmla="*/ 24 w 274"/>
                <a:gd name="T29" fmla="*/ 311 h 409"/>
                <a:gd name="T30" fmla="*/ 20 w 274"/>
                <a:gd name="T31" fmla="*/ 314 h 409"/>
                <a:gd name="T32" fmla="*/ 31 w 274"/>
                <a:gd name="T33" fmla="*/ 349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4" h="409">
                  <a:moveTo>
                    <a:pt x="31" y="349"/>
                  </a:moveTo>
                  <a:cubicBezTo>
                    <a:pt x="46" y="353"/>
                    <a:pt x="68" y="352"/>
                    <a:pt x="91" y="352"/>
                  </a:cubicBezTo>
                  <a:cubicBezTo>
                    <a:pt x="128" y="351"/>
                    <a:pt x="167" y="350"/>
                    <a:pt x="180" y="370"/>
                  </a:cubicBezTo>
                  <a:cubicBezTo>
                    <a:pt x="190" y="384"/>
                    <a:pt x="203" y="394"/>
                    <a:pt x="218" y="401"/>
                  </a:cubicBezTo>
                  <a:cubicBezTo>
                    <a:pt x="228" y="405"/>
                    <a:pt x="238" y="408"/>
                    <a:pt x="249" y="409"/>
                  </a:cubicBezTo>
                  <a:cubicBezTo>
                    <a:pt x="249" y="409"/>
                    <a:pt x="250" y="406"/>
                    <a:pt x="251" y="402"/>
                  </a:cubicBezTo>
                  <a:cubicBezTo>
                    <a:pt x="257" y="377"/>
                    <a:pt x="270" y="284"/>
                    <a:pt x="270" y="284"/>
                  </a:cubicBezTo>
                  <a:cubicBezTo>
                    <a:pt x="274" y="104"/>
                    <a:pt x="274" y="104"/>
                    <a:pt x="274" y="104"/>
                  </a:cubicBezTo>
                  <a:cubicBezTo>
                    <a:pt x="233" y="14"/>
                    <a:pt x="233" y="14"/>
                    <a:pt x="233" y="14"/>
                  </a:cubicBezTo>
                  <a:cubicBezTo>
                    <a:pt x="227" y="1"/>
                    <a:pt x="227" y="1"/>
                    <a:pt x="227" y="1"/>
                  </a:cubicBezTo>
                  <a:cubicBezTo>
                    <a:pt x="221" y="5"/>
                    <a:pt x="215" y="8"/>
                    <a:pt x="209" y="10"/>
                  </a:cubicBezTo>
                  <a:cubicBezTo>
                    <a:pt x="191" y="17"/>
                    <a:pt x="172" y="15"/>
                    <a:pt x="156" y="6"/>
                  </a:cubicBezTo>
                  <a:cubicBezTo>
                    <a:pt x="145" y="0"/>
                    <a:pt x="134" y="13"/>
                    <a:pt x="123" y="35"/>
                  </a:cubicBezTo>
                  <a:cubicBezTo>
                    <a:pt x="96" y="88"/>
                    <a:pt x="73" y="191"/>
                    <a:pt x="73" y="191"/>
                  </a:cubicBezTo>
                  <a:cubicBezTo>
                    <a:pt x="24" y="311"/>
                    <a:pt x="24" y="311"/>
                    <a:pt x="24" y="311"/>
                  </a:cubicBezTo>
                  <a:cubicBezTo>
                    <a:pt x="23" y="312"/>
                    <a:pt x="21" y="313"/>
                    <a:pt x="20" y="314"/>
                  </a:cubicBezTo>
                  <a:cubicBezTo>
                    <a:pt x="13" y="322"/>
                    <a:pt x="0" y="340"/>
                    <a:pt x="31" y="349"/>
                  </a:cubicBezTo>
                </a:path>
              </a:pathLst>
            </a:custGeom>
            <a:solidFill>
              <a:srgbClr val="F3F5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00" name="ïṥḷîḓé">
              <a:extLst>
                <a:ext uri="{FF2B5EF4-FFF2-40B4-BE49-F238E27FC236}">
                  <a16:creationId xmlns:a16="http://schemas.microsoft.com/office/drawing/2014/main" id="{FC2A8AC6-7A56-4E9A-9559-5D8303A00996}"/>
                </a:ext>
              </a:extLst>
            </p:cNvPr>
            <p:cNvSpPr/>
            <p:nvPr/>
          </p:nvSpPr>
          <p:spPr bwMode="auto">
            <a:xfrm>
              <a:off x="7463572" y="3048423"/>
              <a:ext cx="10806" cy="46311"/>
            </a:xfrm>
            <a:custGeom>
              <a:avLst/>
              <a:gdLst>
                <a:gd name="T0" fmla="*/ 7 w 7"/>
                <a:gd name="T1" fmla="*/ 0 h 33"/>
                <a:gd name="T2" fmla="*/ 4 w 7"/>
                <a:gd name="T3" fmla="*/ 2 h 33"/>
                <a:gd name="T4" fmla="*/ 3 w 7"/>
                <a:gd name="T5" fmla="*/ 3 h 33"/>
                <a:gd name="T6" fmla="*/ 0 w 7"/>
                <a:gd name="T7" fmla="*/ 33 h 33"/>
                <a:gd name="T8" fmla="*/ 4 w 7"/>
                <a:gd name="T9" fmla="*/ 32 h 33"/>
                <a:gd name="T10" fmla="*/ 7 w 7"/>
                <a:gd name="T11" fmla="*/ 0 h 33"/>
              </a:gdLst>
              <a:ahLst/>
              <a:cxnLst>
                <a:cxn ang="0">
                  <a:pos x="T0" y="T1"/>
                </a:cxn>
                <a:cxn ang="0">
                  <a:pos x="T2" y="T3"/>
                </a:cxn>
                <a:cxn ang="0">
                  <a:pos x="T4" y="T5"/>
                </a:cxn>
                <a:cxn ang="0">
                  <a:pos x="T6" y="T7"/>
                </a:cxn>
                <a:cxn ang="0">
                  <a:pos x="T8" y="T9"/>
                </a:cxn>
                <a:cxn ang="0">
                  <a:pos x="T10" y="T11"/>
                </a:cxn>
              </a:cxnLst>
              <a:rect l="0" t="0" r="r" b="b"/>
              <a:pathLst>
                <a:path w="7" h="33">
                  <a:moveTo>
                    <a:pt x="7" y="0"/>
                  </a:moveTo>
                  <a:cubicBezTo>
                    <a:pt x="6" y="1"/>
                    <a:pt x="5" y="2"/>
                    <a:pt x="4" y="2"/>
                  </a:cubicBezTo>
                  <a:cubicBezTo>
                    <a:pt x="3" y="3"/>
                    <a:pt x="3" y="3"/>
                    <a:pt x="3" y="3"/>
                  </a:cubicBezTo>
                  <a:cubicBezTo>
                    <a:pt x="0" y="33"/>
                    <a:pt x="0" y="33"/>
                    <a:pt x="0" y="33"/>
                  </a:cubicBezTo>
                  <a:cubicBezTo>
                    <a:pt x="1" y="33"/>
                    <a:pt x="2" y="32"/>
                    <a:pt x="4" y="32"/>
                  </a:cubicBezTo>
                  <a:cubicBezTo>
                    <a:pt x="7" y="0"/>
                    <a:pt x="7" y="0"/>
                    <a:pt x="7" y="0"/>
                  </a:cubicBezTo>
                </a:path>
              </a:pathLst>
            </a:custGeom>
            <a:solidFill>
              <a:srgbClr val="AB64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01" name="íş1îḋe">
              <a:extLst>
                <a:ext uri="{FF2B5EF4-FFF2-40B4-BE49-F238E27FC236}">
                  <a16:creationId xmlns:a16="http://schemas.microsoft.com/office/drawing/2014/main" id="{6AC0B832-68CC-4853-977C-1945A2BEF0E2}"/>
                </a:ext>
              </a:extLst>
            </p:cNvPr>
            <p:cNvSpPr/>
            <p:nvPr/>
          </p:nvSpPr>
          <p:spPr bwMode="auto">
            <a:xfrm>
              <a:off x="7460485" y="3093191"/>
              <a:ext cx="9262" cy="117321"/>
            </a:xfrm>
            <a:custGeom>
              <a:avLst/>
              <a:gdLst>
                <a:gd name="T0" fmla="*/ 7 w 7"/>
                <a:gd name="T1" fmla="*/ 0 h 83"/>
                <a:gd name="T2" fmla="*/ 3 w 7"/>
                <a:gd name="T3" fmla="*/ 1 h 83"/>
                <a:gd name="T4" fmla="*/ 3 w 7"/>
                <a:gd name="T5" fmla="*/ 1 h 83"/>
                <a:gd name="T6" fmla="*/ 2 w 7"/>
                <a:gd name="T7" fmla="*/ 11 h 83"/>
                <a:gd name="T8" fmla="*/ 0 w 7"/>
                <a:gd name="T9" fmla="*/ 30 h 83"/>
                <a:gd name="T10" fmla="*/ 2 w 7"/>
                <a:gd name="T11" fmla="*/ 83 h 83"/>
                <a:gd name="T12" fmla="*/ 7 w 7"/>
                <a:gd name="T13" fmla="*/ 83 h 83"/>
                <a:gd name="T14" fmla="*/ 4 w 7"/>
                <a:gd name="T15" fmla="*/ 26 h 83"/>
                <a:gd name="T16" fmla="*/ 7 w 7"/>
                <a:gd name="T1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83">
                  <a:moveTo>
                    <a:pt x="7" y="0"/>
                  </a:moveTo>
                  <a:cubicBezTo>
                    <a:pt x="5" y="0"/>
                    <a:pt x="4" y="1"/>
                    <a:pt x="3" y="1"/>
                  </a:cubicBezTo>
                  <a:cubicBezTo>
                    <a:pt x="3" y="1"/>
                    <a:pt x="3" y="1"/>
                    <a:pt x="3" y="1"/>
                  </a:cubicBezTo>
                  <a:cubicBezTo>
                    <a:pt x="2" y="11"/>
                    <a:pt x="2" y="11"/>
                    <a:pt x="2" y="11"/>
                  </a:cubicBezTo>
                  <a:cubicBezTo>
                    <a:pt x="0" y="30"/>
                    <a:pt x="0" y="30"/>
                    <a:pt x="0" y="30"/>
                  </a:cubicBezTo>
                  <a:cubicBezTo>
                    <a:pt x="0" y="30"/>
                    <a:pt x="1" y="52"/>
                    <a:pt x="2" y="83"/>
                  </a:cubicBezTo>
                  <a:cubicBezTo>
                    <a:pt x="7" y="83"/>
                    <a:pt x="7" y="83"/>
                    <a:pt x="7" y="83"/>
                  </a:cubicBezTo>
                  <a:cubicBezTo>
                    <a:pt x="5" y="50"/>
                    <a:pt x="4" y="26"/>
                    <a:pt x="4" y="26"/>
                  </a:cubicBezTo>
                  <a:cubicBezTo>
                    <a:pt x="7" y="0"/>
                    <a:pt x="7" y="0"/>
                    <a:pt x="7" y="0"/>
                  </a:cubicBezTo>
                </a:path>
              </a:pathLst>
            </a:custGeom>
            <a:solidFill>
              <a:srgbClr val="DADC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02" name="ïSļïďê">
              <a:extLst>
                <a:ext uri="{FF2B5EF4-FFF2-40B4-BE49-F238E27FC236}">
                  <a16:creationId xmlns:a16="http://schemas.microsoft.com/office/drawing/2014/main" id="{6FFDEF1D-2495-4CCC-97E0-23BB61E45F06}"/>
                </a:ext>
              </a:extLst>
            </p:cNvPr>
            <p:cNvSpPr/>
            <p:nvPr/>
          </p:nvSpPr>
          <p:spPr bwMode="auto">
            <a:xfrm>
              <a:off x="7477466" y="3655096"/>
              <a:ext cx="18524" cy="86447"/>
            </a:xfrm>
            <a:custGeom>
              <a:avLst/>
              <a:gdLst>
                <a:gd name="T0" fmla="*/ 0 w 13"/>
                <a:gd name="T1" fmla="*/ 0 h 61"/>
                <a:gd name="T2" fmla="*/ 8 w 13"/>
                <a:gd name="T3" fmla="*/ 57 h 61"/>
                <a:gd name="T4" fmla="*/ 9 w 13"/>
                <a:gd name="T5" fmla="*/ 61 h 61"/>
                <a:gd name="T6" fmla="*/ 13 w 13"/>
                <a:gd name="T7" fmla="*/ 60 h 61"/>
                <a:gd name="T8" fmla="*/ 12 w 13"/>
                <a:gd name="T9" fmla="*/ 54 h 61"/>
                <a:gd name="T10" fmla="*/ 4 w 13"/>
                <a:gd name="T11" fmla="*/ 2 h 61"/>
                <a:gd name="T12" fmla="*/ 0 w 13"/>
                <a:gd name="T13" fmla="*/ 0 h 61"/>
              </a:gdLst>
              <a:ahLst/>
              <a:cxnLst>
                <a:cxn ang="0">
                  <a:pos x="T0" y="T1"/>
                </a:cxn>
                <a:cxn ang="0">
                  <a:pos x="T2" y="T3"/>
                </a:cxn>
                <a:cxn ang="0">
                  <a:pos x="T4" y="T5"/>
                </a:cxn>
                <a:cxn ang="0">
                  <a:pos x="T6" y="T7"/>
                </a:cxn>
                <a:cxn ang="0">
                  <a:pos x="T8" y="T9"/>
                </a:cxn>
                <a:cxn ang="0">
                  <a:pos x="T10" y="T11"/>
                </a:cxn>
                <a:cxn ang="0">
                  <a:pos x="T12" y="T13"/>
                </a:cxn>
              </a:cxnLst>
              <a:rect l="0" t="0" r="r" b="b"/>
              <a:pathLst>
                <a:path w="13" h="61">
                  <a:moveTo>
                    <a:pt x="0" y="0"/>
                  </a:moveTo>
                  <a:cubicBezTo>
                    <a:pt x="2" y="20"/>
                    <a:pt x="4" y="39"/>
                    <a:pt x="8" y="57"/>
                  </a:cubicBezTo>
                  <a:cubicBezTo>
                    <a:pt x="8" y="59"/>
                    <a:pt x="8" y="60"/>
                    <a:pt x="9" y="61"/>
                  </a:cubicBezTo>
                  <a:cubicBezTo>
                    <a:pt x="10" y="61"/>
                    <a:pt x="12" y="60"/>
                    <a:pt x="13" y="60"/>
                  </a:cubicBezTo>
                  <a:cubicBezTo>
                    <a:pt x="13" y="58"/>
                    <a:pt x="12" y="56"/>
                    <a:pt x="12" y="54"/>
                  </a:cubicBezTo>
                  <a:cubicBezTo>
                    <a:pt x="9" y="38"/>
                    <a:pt x="6" y="20"/>
                    <a:pt x="4" y="2"/>
                  </a:cubicBezTo>
                  <a:cubicBezTo>
                    <a:pt x="3" y="1"/>
                    <a:pt x="2" y="1"/>
                    <a:pt x="0"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pic>
          <p:nvPicPr>
            <p:cNvPr id="486" name="圖片 48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7800" y="2346660"/>
              <a:ext cx="1757161" cy="10982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85" name="圖片 48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5058" y="2949626"/>
              <a:ext cx="1467318" cy="95329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03" name="íşḻíḋé">
              <a:extLst>
                <a:ext uri="{FF2B5EF4-FFF2-40B4-BE49-F238E27FC236}">
                  <a16:creationId xmlns:a16="http://schemas.microsoft.com/office/drawing/2014/main" id="{3F75DE32-DF97-4FA2-82E8-D18725BD7A4D}"/>
                </a:ext>
              </a:extLst>
            </p:cNvPr>
            <p:cNvSpPr/>
            <p:nvPr/>
          </p:nvSpPr>
          <p:spPr bwMode="auto">
            <a:xfrm>
              <a:off x="7477466" y="3645834"/>
              <a:ext cx="4632" cy="12350"/>
            </a:xfrm>
            <a:custGeom>
              <a:avLst/>
              <a:gdLst>
                <a:gd name="T0" fmla="*/ 0 w 4"/>
                <a:gd name="T1" fmla="*/ 0 h 9"/>
                <a:gd name="T2" fmla="*/ 0 w 4"/>
                <a:gd name="T3" fmla="*/ 0 h 9"/>
                <a:gd name="T4" fmla="*/ 0 w 4"/>
                <a:gd name="T5" fmla="*/ 7 h 9"/>
                <a:gd name="T6" fmla="*/ 4 w 4"/>
                <a:gd name="T7" fmla="*/ 9 h 9"/>
                <a:gd name="T8" fmla="*/ 4 w 4"/>
                <a:gd name="T9" fmla="*/ 1 h 9"/>
                <a:gd name="T10" fmla="*/ 0 w 4"/>
                <a:gd name="T11" fmla="*/ 0 h 9"/>
                <a:gd name="T12" fmla="*/ 0 w 4"/>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4" h="9">
                  <a:moveTo>
                    <a:pt x="0" y="0"/>
                  </a:moveTo>
                  <a:cubicBezTo>
                    <a:pt x="0" y="0"/>
                    <a:pt x="0" y="0"/>
                    <a:pt x="0" y="0"/>
                  </a:cubicBezTo>
                  <a:cubicBezTo>
                    <a:pt x="0" y="2"/>
                    <a:pt x="0" y="5"/>
                    <a:pt x="0" y="7"/>
                  </a:cubicBezTo>
                  <a:cubicBezTo>
                    <a:pt x="2" y="8"/>
                    <a:pt x="3" y="8"/>
                    <a:pt x="4" y="9"/>
                  </a:cubicBezTo>
                  <a:cubicBezTo>
                    <a:pt x="4" y="6"/>
                    <a:pt x="4" y="4"/>
                    <a:pt x="4" y="1"/>
                  </a:cubicBezTo>
                  <a:cubicBezTo>
                    <a:pt x="2" y="1"/>
                    <a:pt x="1" y="0"/>
                    <a:pt x="0" y="0"/>
                  </a:cubicBezTo>
                  <a:cubicBezTo>
                    <a:pt x="0" y="0"/>
                    <a:pt x="0" y="0"/>
                    <a:pt x="0" y="0"/>
                  </a:cubicBezTo>
                </a:path>
              </a:pathLst>
            </a:custGeom>
            <a:solidFill>
              <a:srgbClr val="33314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04" name="ïşliḑé">
              <a:extLst>
                <a:ext uri="{FF2B5EF4-FFF2-40B4-BE49-F238E27FC236}">
                  <a16:creationId xmlns:a16="http://schemas.microsoft.com/office/drawing/2014/main" id="{4593624B-0D65-481D-AC85-275C490175DA}"/>
                </a:ext>
              </a:extLst>
            </p:cNvPr>
            <p:cNvSpPr/>
            <p:nvPr/>
          </p:nvSpPr>
          <p:spPr bwMode="auto">
            <a:xfrm>
              <a:off x="7474379" y="3395755"/>
              <a:ext cx="23156" cy="251623"/>
            </a:xfrm>
            <a:custGeom>
              <a:avLst/>
              <a:gdLst>
                <a:gd name="T0" fmla="*/ 0 w 17"/>
                <a:gd name="T1" fmla="*/ 0 h 179"/>
                <a:gd name="T2" fmla="*/ 7 w 17"/>
                <a:gd name="T3" fmla="*/ 59 h 179"/>
                <a:gd name="T4" fmla="*/ 4 w 17"/>
                <a:gd name="T5" fmla="*/ 127 h 179"/>
                <a:gd name="T6" fmla="*/ 3 w 17"/>
                <a:gd name="T7" fmla="*/ 132 h 179"/>
                <a:gd name="T8" fmla="*/ 2 w 17"/>
                <a:gd name="T9" fmla="*/ 178 h 179"/>
                <a:gd name="T10" fmla="*/ 2 w 17"/>
                <a:gd name="T11" fmla="*/ 178 h 179"/>
                <a:gd name="T12" fmla="*/ 6 w 17"/>
                <a:gd name="T13" fmla="*/ 179 h 179"/>
                <a:gd name="T14" fmla="*/ 8 w 17"/>
                <a:gd name="T15" fmla="*/ 123 h 179"/>
                <a:gd name="T16" fmla="*/ 11 w 17"/>
                <a:gd name="T17" fmla="*/ 55 h 179"/>
                <a:gd name="T18" fmla="*/ 4 w 17"/>
                <a:gd name="T19" fmla="*/ 0 h 179"/>
                <a:gd name="T20" fmla="*/ 0 w 17"/>
                <a:gd name="T2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79">
                  <a:moveTo>
                    <a:pt x="0" y="0"/>
                  </a:moveTo>
                  <a:cubicBezTo>
                    <a:pt x="2" y="31"/>
                    <a:pt x="5" y="55"/>
                    <a:pt x="7" y="59"/>
                  </a:cubicBezTo>
                  <a:cubicBezTo>
                    <a:pt x="14" y="72"/>
                    <a:pt x="10" y="97"/>
                    <a:pt x="4" y="127"/>
                  </a:cubicBezTo>
                  <a:cubicBezTo>
                    <a:pt x="4" y="128"/>
                    <a:pt x="3" y="130"/>
                    <a:pt x="3" y="132"/>
                  </a:cubicBezTo>
                  <a:cubicBezTo>
                    <a:pt x="1" y="147"/>
                    <a:pt x="1" y="162"/>
                    <a:pt x="2" y="178"/>
                  </a:cubicBezTo>
                  <a:cubicBezTo>
                    <a:pt x="2" y="178"/>
                    <a:pt x="2" y="178"/>
                    <a:pt x="2" y="178"/>
                  </a:cubicBezTo>
                  <a:cubicBezTo>
                    <a:pt x="3" y="178"/>
                    <a:pt x="4" y="179"/>
                    <a:pt x="6" y="179"/>
                  </a:cubicBezTo>
                  <a:cubicBezTo>
                    <a:pt x="4" y="158"/>
                    <a:pt x="4" y="138"/>
                    <a:pt x="8" y="123"/>
                  </a:cubicBezTo>
                  <a:cubicBezTo>
                    <a:pt x="14" y="93"/>
                    <a:pt x="17" y="68"/>
                    <a:pt x="11" y="55"/>
                  </a:cubicBezTo>
                  <a:cubicBezTo>
                    <a:pt x="9" y="51"/>
                    <a:pt x="6" y="29"/>
                    <a:pt x="4" y="0"/>
                  </a:cubicBezTo>
                  <a:cubicBezTo>
                    <a:pt x="0" y="0"/>
                    <a:pt x="0" y="0"/>
                    <a:pt x="0" y="0"/>
                  </a:cubicBezTo>
                </a:path>
              </a:pathLst>
            </a:custGeom>
            <a:solidFill>
              <a:srgbClr val="DADC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05" name="i$ļiḑê">
              <a:extLst>
                <a:ext uri="{FF2B5EF4-FFF2-40B4-BE49-F238E27FC236}">
                  <a16:creationId xmlns:a16="http://schemas.microsoft.com/office/drawing/2014/main" id="{65255A15-C68F-4D91-AB04-7077BB6B5DE2}"/>
                </a:ext>
              </a:extLst>
            </p:cNvPr>
            <p:cNvSpPr/>
            <p:nvPr/>
          </p:nvSpPr>
          <p:spPr bwMode="auto">
            <a:xfrm>
              <a:off x="7465116" y="2935734"/>
              <a:ext cx="348875" cy="847488"/>
            </a:xfrm>
            <a:custGeom>
              <a:avLst/>
              <a:gdLst>
                <a:gd name="T0" fmla="*/ 14 w 247"/>
                <a:gd name="T1" fmla="*/ 449 h 602"/>
                <a:gd name="T2" fmla="*/ 20 w 247"/>
                <a:gd name="T3" fmla="*/ 565 h 602"/>
                <a:gd name="T4" fmla="*/ 115 w 247"/>
                <a:gd name="T5" fmla="*/ 565 h 602"/>
                <a:gd name="T6" fmla="*/ 170 w 247"/>
                <a:gd name="T7" fmla="*/ 546 h 602"/>
                <a:gd name="T8" fmla="*/ 185 w 247"/>
                <a:gd name="T9" fmla="*/ 353 h 602"/>
                <a:gd name="T10" fmla="*/ 192 w 247"/>
                <a:gd name="T11" fmla="*/ 276 h 602"/>
                <a:gd name="T12" fmla="*/ 190 w 247"/>
                <a:gd name="T13" fmla="*/ 209 h 602"/>
                <a:gd name="T14" fmla="*/ 190 w 247"/>
                <a:gd name="T15" fmla="*/ 205 h 602"/>
                <a:gd name="T16" fmla="*/ 246 w 247"/>
                <a:gd name="T17" fmla="*/ 103 h 602"/>
                <a:gd name="T18" fmla="*/ 229 w 247"/>
                <a:gd name="T19" fmla="*/ 95 h 602"/>
                <a:gd name="T20" fmla="*/ 155 w 247"/>
                <a:gd name="T21" fmla="*/ 52 h 602"/>
                <a:gd name="T22" fmla="*/ 116 w 247"/>
                <a:gd name="T23" fmla="*/ 42 h 602"/>
                <a:gd name="T24" fmla="*/ 72 w 247"/>
                <a:gd name="T25" fmla="*/ 39 h 602"/>
                <a:gd name="T26" fmla="*/ 71 w 247"/>
                <a:gd name="T27" fmla="*/ 36 h 602"/>
                <a:gd name="T28" fmla="*/ 32 w 247"/>
                <a:gd name="T29" fmla="*/ 0 h 602"/>
                <a:gd name="T30" fmla="*/ 7 w 247"/>
                <a:gd name="T31" fmla="*/ 78 h 602"/>
                <a:gd name="T32" fmla="*/ 6 w 247"/>
                <a:gd name="T33" fmla="*/ 79 h 602"/>
                <a:gd name="T34" fmla="*/ 0 w 247"/>
                <a:gd name="T35" fmla="*/ 138 h 602"/>
                <a:gd name="T36" fmla="*/ 17 w 247"/>
                <a:gd name="T37" fmla="*/ 381 h 602"/>
                <a:gd name="T38" fmla="*/ 14 w 247"/>
                <a:gd name="T39" fmla="*/ 449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7" h="602">
                  <a:moveTo>
                    <a:pt x="14" y="449"/>
                  </a:moveTo>
                  <a:cubicBezTo>
                    <a:pt x="7" y="479"/>
                    <a:pt x="13" y="527"/>
                    <a:pt x="20" y="565"/>
                  </a:cubicBezTo>
                  <a:cubicBezTo>
                    <a:pt x="27" y="602"/>
                    <a:pt x="101" y="578"/>
                    <a:pt x="115" y="565"/>
                  </a:cubicBezTo>
                  <a:cubicBezTo>
                    <a:pt x="129" y="552"/>
                    <a:pt x="170" y="546"/>
                    <a:pt x="170" y="546"/>
                  </a:cubicBezTo>
                  <a:cubicBezTo>
                    <a:pt x="170" y="546"/>
                    <a:pt x="171" y="375"/>
                    <a:pt x="185" y="353"/>
                  </a:cubicBezTo>
                  <a:cubicBezTo>
                    <a:pt x="191" y="343"/>
                    <a:pt x="192" y="309"/>
                    <a:pt x="192" y="276"/>
                  </a:cubicBezTo>
                  <a:cubicBezTo>
                    <a:pt x="192" y="247"/>
                    <a:pt x="191" y="219"/>
                    <a:pt x="190" y="209"/>
                  </a:cubicBezTo>
                  <a:cubicBezTo>
                    <a:pt x="190" y="207"/>
                    <a:pt x="190" y="205"/>
                    <a:pt x="190" y="205"/>
                  </a:cubicBezTo>
                  <a:cubicBezTo>
                    <a:pt x="190" y="205"/>
                    <a:pt x="247" y="109"/>
                    <a:pt x="246" y="103"/>
                  </a:cubicBezTo>
                  <a:cubicBezTo>
                    <a:pt x="245" y="96"/>
                    <a:pt x="229" y="95"/>
                    <a:pt x="229" y="95"/>
                  </a:cubicBezTo>
                  <a:cubicBezTo>
                    <a:pt x="229" y="95"/>
                    <a:pt x="166" y="46"/>
                    <a:pt x="155" y="52"/>
                  </a:cubicBezTo>
                  <a:cubicBezTo>
                    <a:pt x="145" y="58"/>
                    <a:pt x="116" y="42"/>
                    <a:pt x="116" y="42"/>
                  </a:cubicBezTo>
                  <a:cubicBezTo>
                    <a:pt x="116" y="42"/>
                    <a:pt x="79" y="46"/>
                    <a:pt x="72" y="39"/>
                  </a:cubicBezTo>
                  <a:cubicBezTo>
                    <a:pt x="71" y="38"/>
                    <a:pt x="71" y="37"/>
                    <a:pt x="71" y="36"/>
                  </a:cubicBezTo>
                  <a:cubicBezTo>
                    <a:pt x="71" y="25"/>
                    <a:pt x="33" y="1"/>
                    <a:pt x="32" y="0"/>
                  </a:cubicBezTo>
                  <a:cubicBezTo>
                    <a:pt x="64" y="29"/>
                    <a:pt x="12" y="74"/>
                    <a:pt x="7" y="78"/>
                  </a:cubicBezTo>
                  <a:cubicBezTo>
                    <a:pt x="6" y="79"/>
                    <a:pt x="6" y="79"/>
                    <a:pt x="6" y="79"/>
                  </a:cubicBezTo>
                  <a:cubicBezTo>
                    <a:pt x="0" y="138"/>
                    <a:pt x="0" y="138"/>
                    <a:pt x="0" y="138"/>
                  </a:cubicBezTo>
                  <a:cubicBezTo>
                    <a:pt x="0" y="138"/>
                    <a:pt x="10" y="368"/>
                    <a:pt x="17" y="381"/>
                  </a:cubicBezTo>
                  <a:cubicBezTo>
                    <a:pt x="23" y="394"/>
                    <a:pt x="20" y="419"/>
                    <a:pt x="14" y="449"/>
                  </a:cubicBezTo>
                </a:path>
              </a:pathLst>
            </a:custGeom>
            <a:solidFill>
              <a:srgbClr val="67647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06" name="iş1íde">
              <a:extLst>
                <a:ext uri="{FF2B5EF4-FFF2-40B4-BE49-F238E27FC236}">
                  <a16:creationId xmlns:a16="http://schemas.microsoft.com/office/drawing/2014/main" id="{4BDAA486-02A9-40C1-9D00-19396272FB73}"/>
                </a:ext>
              </a:extLst>
            </p:cNvPr>
            <p:cNvSpPr/>
            <p:nvPr/>
          </p:nvSpPr>
          <p:spPr bwMode="auto">
            <a:xfrm>
              <a:off x="7483641" y="3210512"/>
              <a:ext cx="12350" cy="12350"/>
            </a:xfrm>
            <a:prstGeom prst="ellipse">
              <a:avLst/>
            </a:prstGeom>
            <a:solidFill>
              <a:srgbClr val="4440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07" name="íṣ1ïḑé">
              <a:extLst>
                <a:ext uri="{FF2B5EF4-FFF2-40B4-BE49-F238E27FC236}">
                  <a16:creationId xmlns:a16="http://schemas.microsoft.com/office/drawing/2014/main" id="{F8DE34A9-95DA-45E6-98A0-BB56EB06975A}"/>
                </a:ext>
              </a:extLst>
            </p:cNvPr>
            <p:cNvSpPr/>
            <p:nvPr/>
          </p:nvSpPr>
          <p:spPr bwMode="auto">
            <a:xfrm>
              <a:off x="7565456" y="2985132"/>
              <a:ext cx="1544" cy="6175"/>
            </a:xfrm>
            <a:custGeom>
              <a:avLst/>
              <a:gdLst>
                <a:gd name="T0" fmla="*/ 0 w 1"/>
                <a:gd name="T1" fmla="*/ 0 h 4"/>
                <a:gd name="T2" fmla="*/ 0 w 1"/>
                <a:gd name="T3" fmla="*/ 1 h 4"/>
                <a:gd name="T4" fmla="*/ 1 w 1"/>
                <a:gd name="T5" fmla="*/ 4 h 4"/>
                <a:gd name="T6" fmla="*/ 1 w 1"/>
                <a:gd name="T7" fmla="*/ 4 h 4"/>
                <a:gd name="T8" fmla="*/ 0 w 1"/>
                <a:gd name="T9" fmla="*/ 0 h 4"/>
              </a:gdLst>
              <a:ahLst/>
              <a:cxnLst>
                <a:cxn ang="0">
                  <a:pos x="T0" y="T1"/>
                </a:cxn>
                <a:cxn ang="0">
                  <a:pos x="T2" y="T3"/>
                </a:cxn>
                <a:cxn ang="0">
                  <a:pos x="T4" y="T5"/>
                </a:cxn>
                <a:cxn ang="0">
                  <a:pos x="T6" y="T7"/>
                </a:cxn>
                <a:cxn ang="0">
                  <a:pos x="T8" y="T9"/>
                </a:cxn>
              </a:cxnLst>
              <a:rect l="0" t="0" r="r" b="b"/>
              <a:pathLst>
                <a:path w="1" h="4">
                  <a:moveTo>
                    <a:pt x="0" y="0"/>
                  </a:moveTo>
                  <a:cubicBezTo>
                    <a:pt x="0" y="0"/>
                    <a:pt x="0" y="1"/>
                    <a:pt x="0" y="1"/>
                  </a:cubicBezTo>
                  <a:cubicBezTo>
                    <a:pt x="0" y="2"/>
                    <a:pt x="0" y="3"/>
                    <a:pt x="1" y="4"/>
                  </a:cubicBezTo>
                  <a:cubicBezTo>
                    <a:pt x="1" y="4"/>
                    <a:pt x="1" y="4"/>
                    <a:pt x="1" y="4"/>
                  </a:cubicBezTo>
                  <a:cubicBezTo>
                    <a:pt x="1" y="3"/>
                    <a:pt x="0" y="2"/>
                    <a:pt x="0" y="0"/>
                  </a:cubicBezTo>
                </a:path>
              </a:pathLst>
            </a:custGeom>
            <a:solidFill>
              <a:srgbClr val="C3CFE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08" name="ïšlîḋè">
              <a:extLst>
                <a:ext uri="{FF2B5EF4-FFF2-40B4-BE49-F238E27FC236}">
                  <a16:creationId xmlns:a16="http://schemas.microsoft.com/office/drawing/2014/main" id="{4AE80F77-3AAE-4E0F-ABAB-24699957903F}"/>
                </a:ext>
              </a:extLst>
            </p:cNvPr>
            <p:cNvSpPr/>
            <p:nvPr/>
          </p:nvSpPr>
          <p:spPr bwMode="auto">
            <a:xfrm>
              <a:off x="7477466" y="2983588"/>
              <a:ext cx="91078" cy="104971"/>
            </a:xfrm>
            <a:custGeom>
              <a:avLst/>
              <a:gdLst>
                <a:gd name="T0" fmla="*/ 62 w 65"/>
                <a:gd name="T1" fmla="*/ 0 h 74"/>
                <a:gd name="T2" fmla="*/ 62 w 65"/>
                <a:gd name="T3" fmla="*/ 2 h 74"/>
                <a:gd name="T4" fmla="*/ 64 w 65"/>
                <a:gd name="T5" fmla="*/ 5 h 74"/>
                <a:gd name="T6" fmla="*/ 25 w 65"/>
                <a:gd name="T7" fmla="*/ 70 h 74"/>
                <a:gd name="T8" fmla="*/ 1 w 65"/>
                <a:gd name="T9" fmla="*/ 47 h 74"/>
                <a:gd name="T10" fmla="*/ 0 w 65"/>
                <a:gd name="T11" fmla="*/ 48 h 74"/>
                <a:gd name="T12" fmla="*/ 26 w 65"/>
                <a:gd name="T13" fmla="*/ 74 h 74"/>
                <a:gd name="T14" fmla="*/ 65 w 65"/>
                <a:gd name="T15" fmla="*/ 9 h 74"/>
                <a:gd name="T16" fmla="*/ 64 w 65"/>
                <a:gd name="T17" fmla="*/ 6 h 74"/>
                <a:gd name="T18" fmla="*/ 64 w 65"/>
                <a:gd name="T19" fmla="*/ 5 h 74"/>
                <a:gd name="T20" fmla="*/ 64 w 65"/>
                <a:gd name="T21" fmla="*/ 5 h 74"/>
                <a:gd name="T22" fmla="*/ 63 w 65"/>
                <a:gd name="T23" fmla="*/ 2 h 74"/>
                <a:gd name="T24" fmla="*/ 63 w 65"/>
                <a:gd name="T25" fmla="*/ 1 h 74"/>
                <a:gd name="T26" fmla="*/ 62 w 65"/>
                <a:gd name="T2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74">
                  <a:moveTo>
                    <a:pt x="62" y="0"/>
                  </a:moveTo>
                  <a:cubicBezTo>
                    <a:pt x="62" y="1"/>
                    <a:pt x="62" y="1"/>
                    <a:pt x="62" y="2"/>
                  </a:cubicBezTo>
                  <a:cubicBezTo>
                    <a:pt x="62" y="3"/>
                    <a:pt x="63" y="5"/>
                    <a:pt x="64" y="5"/>
                  </a:cubicBezTo>
                  <a:cubicBezTo>
                    <a:pt x="25" y="70"/>
                    <a:pt x="25" y="70"/>
                    <a:pt x="25" y="70"/>
                  </a:cubicBezTo>
                  <a:cubicBezTo>
                    <a:pt x="1" y="47"/>
                    <a:pt x="1" y="47"/>
                    <a:pt x="1" y="47"/>
                  </a:cubicBezTo>
                  <a:cubicBezTo>
                    <a:pt x="1" y="48"/>
                    <a:pt x="0" y="48"/>
                    <a:pt x="0" y="48"/>
                  </a:cubicBezTo>
                  <a:cubicBezTo>
                    <a:pt x="26" y="74"/>
                    <a:pt x="26" y="74"/>
                    <a:pt x="26" y="74"/>
                  </a:cubicBezTo>
                  <a:cubicBezTo>
                    <a:pt x="65" y="9"/>
                    <a:pt x="65" y="9"/>
                    <a:pt x="65" y="9"/>
                  </a:cubicBezTo>
                  <a:cubicBezTo>
                    <a:pt x="64" y="8"/>
                    <a:pt x="64" y="7"/>
                    <a:pt x="64" y="6"/>
                  </a:cubicBezTo>
                  <a:cubicBezTo>
                    <a:pt x="64" y="6"/>
                    <a:pt x="64" y="5"/>
                    <a:pt x="64" y="5"/>
                  </a:cubicBezTo>
                  <a:cubicBezTo>
                    <a:pt x="64" y="5"/>
                    <a:pt x="64" y="5"/>
                    <a:pt x="64" y="5"/>
                  </a:cubicBezTo>
                  <a:cubicBezTo>
                    <a:pt x="63" y="4"/>
                    <a:pt x="63" y="3"/>
                    <a:pt x="63" y="2"/>
                  </a:cubicBezTo>
                  <a:cubicBezTo>
                    <a:pt x="63" y="2"/>
                    <a:pt x="63" y="1"/>
                    <a:pt x="63" y="1"/>
                  </a:cubicBezTo>
                  <a:cubicBezTo>
                    <a:pt x="62" y="1"/>
                    <a:pt x="62" y="0"/>
                    <a:pt x="62" y="0"/>
                  </a:cubicBezTo>
                </a:path>
              </a:pathLst>
            </a:custGeom>
            <a:solidFill>
              <a:srgbClr val="5C5A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09" name="ïṣliḓê">
              <a:extLst>
                <a:ext uri="{FF2B5EF4-FFF2-40B4-BE49-F238E27FC236}">
                  <a16:creationId xmlns:a16="http://schemas.microsoft.com/office/drawing/2014/main" id="{0F1D486B-8A73-4719-A907-5C91544AD7B8}"/>
                </a:ext>
              </a:extLst>
            </p:cNvPr>
            <p:cNvSpPr/>
            <p:nvPr/>
          </p:nvSpPr>
          <p:spPr bwMode="auto">
            <a:xfrm>
              <a:off x="7495990" y="3408105"/>
              <a:ext cx="12350" cy="12350"/>
            </a:xfrm>
            <a:prstGeom prst="ellipse">
              <a:avLst/>
            </a:prstGeom>
            <a:solidFill>
              <a:srgbClr val="5C5A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10" name="í$líḑe">
              <a:extLst>
                <a:ext uri="{FF2B5EF4-FFF2-40B4-BE49-F238E27FC236}">
                  <a16:creationId xmlns:a16="http://schemas.microsoft.com/office/drawing/2014/main" id="{F43D9BCE-D319-4076-A8E5-483166C631DF}"/>
                </a:ext>
              </a:extLst>
            </p:cNvPr>
            <p:cNvSpPr/>
            <p:nvPr/>
          </p:nvSpPr>
          <p:spPr bwMode="auto">
            <a:xfrm>
              <a:off x="7495990" y="3405017"/>
              <a:ext cx="12350" cy="12350"/>
            </a:xfrm>
            <a:prstGeom prst="ellipse">
              <a:avLst/>
            </a:prstGeom>
            <a:solidFill>
              <a:srgbClr val="4440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11" name="îŝľîḑê">
              <a:extLst>
                <a:ext uri="{FF2B5EF4-FFF2-40B4-BE49-F238E27FC236}">
                  <a16:creationId xmlns:a16="http://schemas.microsoft.com/office/drawing/2014/main" id="{F5F7EA97-4E12-49F7-8686-24822CEA7B93}"/>
                </a:ext>
              </a:extLst>
            </p:cNvPr>
            <p:cNvSpPr/>
            <p:nvPr/>
          </p:nvSpPr>
          <p:spPr bwMode="auto">
            <a:xfrm>
              <a:off x="7474379" y="2935734"/>
              <a:ext cx="92622" cy="146651"/>
            </a:xfrm>
            <a:custGeom>
              <a:avLst/>
              <a:gdLst>
                <a:gd name="T0" fmla="*/ 0 w 66"/>
                <a:gd name="T1" fmla="*/ 79 h 104"/>
                <a:gd name="T2" fmla="*/ 27 w 66"/>
                <a:gd name="T3" fmla="*/ 104 h 104"/>
                <a:gd name="T4" fmla="*/ 66 w 66"/>
                <a:gd name="T5" fmla="*/ 39 h 104"/>
                <a:gd name="T6" fmla="*/ 64 w 66"/>
                <a:gd name="T7" fmla="*/ 36 h 104"/>
                <a:gd name="T8" fmla="*/ 26 w 66"/>
                <a:gd name="T9" fmla="*/ 0 h 104"/>
                <a:gd name="T10" fmla="*/ 0 w 66"/>
                <a:gd name="T11" fmla="*/ 79 h 104"/>
              </a:gdLst>
              <a:ahLst/>
              <a:cxnLst>
                <a:cxn ang="0">
                  <a:pos x="T0" y="T1"/>
                </a:cxn>
                <a:cxn ang="0">
                  <a:pos x="T2" y="T3"/>
                </a:cxn>
                <a:cxn ang="0">
                  <a:pos x="T4" y="T5"/>
                </a:cxn>
                <a:cxn ang="0">
                  <a:pos x="T6" y="T7"/>
                </a:cxn>
                <a:cxn ang="0">
                  <a:pos x="T8" y="T9"/>
                </a:cxn>
                <a:cxn ang="0">
                  <a:pos x="T10" y="T11"/>
                </a:cxn>
              </a:cxnLst>
              <a:rect l="0" t="0" r="r" b="b"/>
              <a:pathLst>
                <a:path w="66" h="104">
                  <a:moveTo>
                    <a:pt x="0" y="79"/>
                  </a:moveTo>
                  <a:cubicBezTo>
                    <a:pt x="27" y="104"/>
                    <a:pt x="27" y="104"/>
                    <a:pt x="27" y="104"/>
                  </a:cubicBezTo>
                  <a:cubicBezTo>
                    <a:pt x="66" y="39"/>
                    <a:pt x="66" y="39"/>
                    <a:pt x="66" y="39"/>
                  </a:cubicBezTo>
                  <a:cubicBezTo>
                    <a:pt x="65" y="39"/>
                    <a:pt x="64" y="37"/>
                    <a:pt x="64" y="36"/>
                  </a:cubicBezTo>
                  <a:cubicBezTo>
                    <a:pt x="65" y="25"/>
                    <a:pt x="27" y="1"/>
                    <a:pt x="26" y="0"/>
                  </a:cubicBezTo>
                  <a:cubicBezTo>
                    <a:pt x="58" y="29"/>
                    <a:pt x="6" y="74"/>
                    <a:pt x="0" y="79"/>
                  </a:cubicBezTo>
                </a:path>
              </a:pathLst>
            </a:custGeom>
            <a:solidFill>
              <a:srgbClr val="67647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12" name="ïšḻîdé">
              <a:extLst>
                <a:ext uri="{FF2B5EF4-FFF2-40B4-BE49-F238E27FC236}">
                  <a16:creationId xmlns:a16="http://schemas.microsoft.com/office/drawing/2014/main" id="{2E96C947-C99A-4E50-97AD-9AEB052429D1}"/>
                </a:ext>
              </a:extLst>
            </p:cNvPr>
            <p:cNvSpPr/>
            <p:nvPr/>
          </p:nvSpPr>
          <p:spPr bwMode="auto">
            <a:xfrm>
              <a:off x="7435786" y="3210512"/>
              <a:ext cx="89534" cy="182156"/>
            </a:xfrm>
            <a:custGeom>
              <a:avLst/>
              <a:gdLst>
                <a:gd name="T0" fmla="*/ 54 w 63"/>
                <a:gd name="T1" fmla="*/ 129 h 129"/>
                <a:gd name="T2" fmla="*/ 7 w 63"/>
                <a:gd name="T3" fmla="*/ 128 h 129"/>
                <a:gd name="T4" fmla="*/ 0 w 63"/>
                <a:gd name="T5" fmla="*/ 121 h 129"/>
                <a:gd name="T6" fmla="*/ 3 w 63"/>
                <a:gd name="T7" fmla="*/ 6 h 129"/>
                <a:gd name="T8" fmla="*/ 9 w 63"/>
                <a:gd name="T9" fmla="*/ 0 h 129"/>
                <a:gd name="T10" fmla="*/ 57 w 63"/>
                <a:gd name="T11" fmla="*/ 1 h 129"/>
                <a:gd name="T12" fmla="*/ 63 w 63"/>
                <a:gd name="T13" fmla="*/ 8 h 129"/>
                <a:gd name="T14" fmla="*/ 61 w 63"/>
                <a:gd name="T15" fmla="*/ 122 h 129"/>
                <a:gd name="T16" fmla="*/ 54 w 63"/>
                <a:gd name="T17"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29">
                  <a:moveTo>
                    <a:pt x="54" y="129"/>
                  </a:moveTo>
                  <a:cubicBezTo>
                    <a:pt x="7" y="128"/>
                    <a:pt x="7" y="128"/>
                    <a:pt x="7" y="128"/>
                  </a:cubicBezTo>
                  <a:cubicBezTo>
                    <a:pt x="3" y="128"/>
                    <a:pt x="0" y="125"/>
                    <a:pt x="0" y="121"/>
                  </a:cubicBezTo>
                  <a:cubicBezTo>
                    <a:pt x="3" y="6"/>
                    <a:pt x="3" y="6"/>
                    <a:pt x="3" y="6"/>
                  </a:cubicBezTo>
                  <a:cubicBezTo>
                    <a:pt x="3" y="3"/>
                    <a:pt x="6" y="0"/>
                    <a:pt x="9" y="0"/>
                  </a:cubicBezTo>
                  <a:cubicBezTo>
                    <a:pt x="57" y="1"/>
                    <a:pt x="57" y="1"/>
                    <a:pt x="57" y="1"/>
                  </a:cubicBezTo>
                  <a:cubicBezTo>
                    <a:pt x="60" y="1"/>
                    <a:pt x="63" y="4"/>
                    <a:pt x="63" y="8"/>
                  </a:cubicBezTo>
                  <a:cubicBezTo>
                    <a:pt x="61" y="122"/>
                    <a:pt x="61" y="122"/>
                    <a:pt x="61" y="122"/>
                  </a:cubicBezTo>
                  <a:cubicBezTo>
                    <a:pt x="61" y="126"/>
                    <a:pt x="57" y="129"/>
                    <a:pt x="54" y="129"/>
                  </a:cubicBezTo>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13" name="îšľîdê">
              <a:extLst>
                <a:ext uri="{FF2B5EF4-FFF2-40B4-BE49-F238E27FC236}">
                  <a16:creationId xmlns:a16="http://schemas.microsoft.com/office/drawing/2014/main" id="{F20AFFD8-B330-480E-BDA1-5C95D65C165B}"/>
                </a:ext>
              </a:extLst>
            </p:cNvPr>
            <p:cNvSpPr/>
            <p:nvPr/>
          </p:nvSpPr>
          <p:spPr bwMode="auto">
            <a:xfrm>
              <a:off x="7435786" y="3210512"/>
              <a:ext cx="89534" cy="172894"/>
            </a:xfrm>
            <a:custGeom>
              <a:avLst/>
              <a:gdLst>
                <a:gd name="T0" fmla="*/ 1 w 63"/>
                <a:gd name="T1" fmla="*/ 102 h 123"/>
                <a:gd name="T2" fmla="*/ 0 w 63"/>
                <a:gd name="T3" fmla="*/ 102 h 123"/>
                <a:gd name="T4" fmla="*/ 0 w 63"/>
                <a:gd name="T5" fmla="*/ 121 h 123"/>
                <a:gd name="T6" fmla="*/ 0 w 63"/>
                <a:gd name="T7" fmla="*/ 121 h 123"/>
                <a:gd name="T8" fmla="*/ 0 w 63"/>
                <a:gd name="T9" fmla="*/ 123 h 123"/>
                <a:gd name="T10" fmla="*/ 1 w 63"/>
                <a:gd name="T11" fmla="*/ 102 h 123"/>
                <a:gd name="T12" fmla="*/ 9 w 63"/>
                <a:gd name="T13" fmla="*/ 0 h 123"/>
                <a:gd name="T14" fmla="*/ 3 w 63"/>
                <a:gd name="T15" fmla="*/ 6 h 123"/>
                <a:gd name="T16" fmla="*/ 1 w 63"/>
                <a:gd name="T17" fmla="*/ 62 h 123"/>
                <a:gd name="T18" fmla="*/ 2 w 63"/>
                <a:gd name="T19" fmla="*/ 62 h 123"/>
                <a:gd name="T20" fmla="*/ 3 w 63"/>
                <a:gd name="T21" fmla="*/ 9 h 123"/>
                <a:gd name="T22" fmla="*/ 10 w 63"/>
                <a:gd name="T23" fmla="*/ 3 h 123"/>
                <a:gd name="T24" fmla="*/ 10 w 63"/>
                <a:gd name="T25" fmla="*/ 3 h 123"/>
                <a:gd name="T26" fmla="*/ 57 w 63"/>
                <a:gd name="T27" fmla="*/ 4 h 123"/>
                <a:gd name="T28" fmla="*/ 63 w 63"/>
                <a:gd name="T29" fmla="*/ 8 h 123"/>
                <a:gd name="T30" fmla="*/ 63 w 63"/>
                <a:gd name="T31" fmla="*/ 8 h 123"/>
                <a:gd name="T32" fmla="*/ 63 w 63"/>
                <a:gd name="T33" fmla="*/ 8 h 123"/>
                <a:gd name="T34" fmla="*/ 57 w 63"/>
                <a:gd name="T35" fmla="*/ 1 h 123"/>
                <a:gd name="T36" fmla="*/ 39 w 63"/>
                <a:gd name="T37" fmla="*/ 0 h 123"/>
                <a:gd name="T38" fmla="*/ 37 w 63"/>
                <a:gd name="T39" fmla="*/ 0 h 123"/>
                <a:gd name="T40" fmla="*/ 24 w 63"/>
                <a:gd name="T41" fmla="*/ 0 h 123"/>
                <a:gd name="T42" fmla="*/ 19 w 63"/>
                <a:gd name="T43" fmla="*/ 0 h 123"/>
                <a:gd name="T44" fmla="*/ 9 w 63"/>
                <a:gd name="T45" fmla="*/ 0 h 123"/>
                <a:gd name="T46" fmla="*/ 9 w 63"/>
                <a:gd name="T4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 h="123">
                  <a:moveTo>
                    <a:pt x="1" y="102"/>
                  </a:moveTo>
                  <a:cubicBezTo>
                    <a:pt x="1" y="102"/>
                    <a:pt x="0" y="102"/>
                    <a:pt x="0" y="102"/>
                  </a:cubicBezTo>
                  <a:cubicBezTo>
                    <a:pt x="0" y="121"/>
                    <a:pt x="0" y="121"/>
                    <a:pt x="0" y="121"/>
                  </a:cubicBezTo>
                  <a:cubicBezTo>
                    <a:pt x="0" y="121"/>
                    <a:pt x="0" y="121"/>
                    <a:pt x="0" y="121"/>
                  </a:cubicBezTo>
                  <a:cubicBezTo>
                    <a:pt x="0" y="122"/>
                    <a:pt x="0" y="123"/>
                    <a:pt x="0" y="123"/>
                  </a:cubicBezTo>
                  <a:cubicBezTo>
                    <a:pt x="1" y="102"/>
                    <a:pt x="1" y="102"/>
                    <a:pt x="1" y="102"/>
                  </a:cubicBezTo>
                  <a:moveTo>
                    <a:pt x="9" y="0"/>
                  </a:moveTo>
                  <a:cubicBezTo>
                    <a:pt x="6" y="0"/>
                    <a:pt x="3" y="3"/>
                    <a:pt x="3" y="6"/>
                  </a:cubicBezTo>
                  <a:cubicBezTo>
                    <a:pt x="1" y="62"/>
                    <a:pt x="1" y="62"/>
                    <a:pt x="1" y="62"/>
                  </a:cubicBezTo>
                  <a:cubicBezTo>
                    <a:pt x="1" y="62"/>
                    <a:pt x="2" y="62"/>
                    <a:pt x="2" y="62"/>
                  </a:cubicBezTo>
                  <a:cubicBezTo>
                    <a:pt x="3" y="9"/>
                    <a:pt x="3" y="9"/>
                    <a:pt x="3" y="9"/>
                  </a:cubicBezTo>
                  <a:cubicBezTo>
                    <a:pt x="3" y="5"/>
                    <a:pt x="6" y="3"/>
                    <a:pt x="10" y="3"/>
                  </a:cubicBezTo>
                  <a:cubicBezTo>
                    <a:pt x="10" y="3"/>
                    <a:pt x="10" y="3"/>
                    <a:pt x="10" y="3"/>
                  </a:cubicBezTo>
                  <a:cubicBezTo>
                    <a:pt x="57" y="4"/>
                    <a:pt x="57" y="4"/>
                    <a:pt x="57" y="4"/>
                  </a:cubicBezTo>
                  <a:cubicBezTo>
                    <a:pt x="60" y="4"/>
                    <a:pt x="62" y="6"/>
                    <a:pt x="63" y="8"/>
                  </a:cubicBezTo>
                  <a:cubicBezTo>
                    <a:pt x="63" y="8"/>
                    <a:pt x="63" y="8"/>
                    <a:pt x="63" y="8"/>
                  </a:cubicBezTo>
                  <a:cubicBezTo>
                    <a:pt x="63" y="8"/>
                    <a:pt x="63" y="8"/>
                    <a:pt x="63" y="8"/>
                  </a:cubicBezTo>
                  <a:cubicBezTo>
                    <a:pt x="63" y="4"/>
                    <a:pt x="60" y="1"/>
                    <a:pt x="57" y="1"/>
                  </a:cubicBezTo>
                  <a:cubicBezTo>
                    <a:pt x="39" y="0"/>
                    <a:pt x="39" y="0"/>
                    <a:pt x="39" y="0"/>
                  </a:cubicBezTo>
                  <a:cubicBezTo>
                    <a:pt x="37" y="0"/>
                    <a:pt x="37" y="0"/>
                    <a:pt x="37" y="0"/>
                  </a:cubicBezTo>
                  <a:cubicBezTo>
                    <a:pt x="24" y="0"/>
                    <a:pt x="24" y="0"/>
                    <a:pt x="24" y="0"/>
                  </a:cubicBezTo>
                  <a:cubicBezTo>
                    <a:pt x="19" y="0"/>
                    <a:pt x="19" y="0"/>
                    <a:pt x="19" y="0"/>
                  </a:cubicBezTo>
                  <a:cubicBezTo>
                    <a:pt x="9" y="0"/>
                    <a:pt x="9" y="0"/>
                    <a:pt x="9" y="0"/>
                  </a:cubicBezTo>
                  <a:cubicBezTo>
                    <a:pt x="9" y="0"/>
                    <a:pt x="9" y="0"/>
                    <a:pt x="9"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14" name="íṩḻíḋê">
              <a:extLst>
                <a:ext uri="{FF2B5EF4-FFF2-40B4-BE49-F238E27FC236}">
                  <a16:creationId xmlns:a16="http://schemas.microsoft.com/office/drawing/2014/main" id="{A0A40678-B245-45B8-8577-96556FE1031D}"/>
                </a:ext>
              </a:extLst>
            </p:cNvPr>
            <p:cNvSpPr/>
            <p:nvPr/>
          </p:nvSpPr>
          <p:spPr bwMode="auto">
            <a:xfrm>
              <a:off x="7435786" y="3213599"/>
              <a:ext cx="91078" cy="182156"/>
            </a:xfrm>
            <a:custGeom>
              <a:avLst/>
              <a:gdLst>
                <a:gd name="T0" fmla="*/ 54 w 64"/>
                <a:gd name="T1" fmla="*/ 130 h 130"/>
                <a:gd name="T2" fmla="*/ 7 w 64"/>
                <a:gd name="T3" fmla="*/ 129 h 130"/>
                <a:gd name="T4" fmla="*/ 0 w 64"/>
                <a:gd name="T5" fmla="*/ 122 h 130"/>
                <a:gd name="T6" fmla="*/ 3 w 64"/>
                <a:gd name="T7" fmla="*/ 7 h 130"/>
                <a:gd name="T8" fmla="*/ 10 w 64"/>
                <a:gd name="T9" fmla="*/ 1 h 130"/>
                <a:gd name="T10" fmla="*/ 57 w 64"/>
                <a:gd name="T11" fmla="*/ 2 h 130"/>
                <a:gd name="T12" fmla="*/ 64 w 64"/>
                <a:gd name="T13" fmla="*/ 9 h 130"/>
                <a:gd name="T14" fmla="*/ 61 w 64"/>
                <a:gd name="T15" fmla="*/ 123 h 130"/>
                <a:gd name="T16" fmla="*/ 54 w 64"/>
                <a:gd name="T17"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30">
                  <a:moveTo>
                    <a:pt x="54" y="130"/>
                  </a:moveTo>
                  <a:cubicBezTo>
                    <a:pt x="7" y="129"/>
                    <a:pt x="7" y="129"/>
                    <a:pt x="7" y="129"/>
                  </a:cubicBezTo>
                  <a:cubicBezTo>
                    <a:pt x="3" y="129"/>
                    <a:pt x="0" y="126"/>
                    <a:pt x="0" y="122"/>
                  </a:cubicBezTo>
                  <a:cubicBezTo>
                    <a:pt x="3" y="7"/>
                    <a:pt x="3" y="7"/>
                    <a:pt x="3" y="7"/>
                  </a:cubicBezTo>
                  <a:cubicBezTo>
                    <a:pt x="3" y="3"/>
                    <a:pt x="6" y="0"/>
                    <a:pt x="10" y="1"/>
                  </a:cubicBezTo>
                  <a:cubicBezTo>
                    <a:pt x="57" y="2"/>
                    <a:pt x="57" y="2"/>
                    <a:pt x="57" y="2"/>
                  </a:cubicBezTo>
                  <a:cubicBezTo>
                    <a:pt x="61" y="2"/>
                    <a:pt x="64" y="5"/>
                    <a:pt x="64" y="9"/>
                  </a:cubicBezTo>
                  <a:cubicBezTo>
                    <a:pt x="61" y="123"/>
                    <a:pt x="61" y="123"/>
                    <a:pt x="61" y="123"/>
                  </a:cubicBezTo>
                  <a:cubicBezTo>
                    <a:pt x="61" y="127"/>
                    <a:pt x="58" y="130"/>
                    <a:pt x="54" y="130"/>
                  </a:cubicBezTo>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15" name="îs1iďê">
              <a:extLst>
                <a:ext uri="{FF2B5EF4-FFF2-40B4-BE49-F238E27FC236}">
                  <a16:creationId xmlns:a16="http://schemas.microsoft.com/office/drawing/2014/main" id="{0504F64E-9CF4-4112-B533-E037FA00D5F8}"/>
                </a:ext>
              </a:extLst>
            </p:cNvPr>
            <p:cNvSpPr/>
            <p:nvPr/>
          </p:nvSpPr>
          <p:spPr bwMode="auto">
            <a:xfrm>
              <a:off x="7469747" y="3253735"/>
              <a:ext cx="26243" cy="27786"/>
            </a:xfrm>
            <a:prstGeom prst="ellipse">
              <a:avLst/>
            </a:prstGeom>
            <a:solidFill>
              <a:srgbClr val="67647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16" name="ïš1iḍê">
              <a:extLst>
                <a:ext uri="{FF2B5EF4-FFF2-40B4-BE49-F238E27FC236}">
                  <a16:creationId xmlns:a16="http://schemas.microsoft.com/office/drawing/2014/main" id="{FCCBF7CE-05ED-4FA0-963B-C9E6B1B0C2BB}"/>
                </a:ext>
              </a:extLst>
            </p:cNvPr>
            <p:cNvSpPr/>
            <p:nvPr/>
          </p:nvSpPr>
          <p:spPr bwMode="auto">
            <a:xfrm>
              <a:off x="7375582" y="3037618"/>
              <a:ext cx="3087" cy="9262"/>
            </a:xfrm>
            <a:custGeom>
              <a:avLst/>
              <a:gdLst>
                <a:gd name="T0" fmla="*/ 0 w 2"/>
                <a:gd name="T1" fmla="*/ 0 h 7"/>
                <a:gd name="T2" fmla="*/ 0 w 2"/>
                <a:gd name="T3" fmla="*/ 7 h 7"/>
                <a:gd name="T4" fmla="*/ 2 w 2"/>
                <a:gd name="T5" fmla="*/ 5 h 7"/>
                <a:gd name="T6" fmla="*/ 2 w 2"/>
                <a:gd name="T7" fmla="*/ 0 h 7"/>
                <a:gd name="T8" fmla="*/ 0 w 2"/>
                <a:gd name="T9" fmla="*/ 0 h 7"/>
              </a:gdLst>
              <a:ahLst/>
              <a:cxnLst>
                <a:cxn ang="0">
                  <a:pos x="T0" y="T1"/>
                </a:cxn>
                <a:cxn ang="0">
                  <a:pos x="T2" y="T3"/>
                </a:cxn>
                <a:cxn ang="0">
                  <a:pos x="T4" y="T5"/>
                </a:cxn>
                <a:cxn ang="0">
                  <a:pos x="T6" y="T7"/>
                </a:cxn>
                <a:cxn ang="0">
                  <a:pos x="T8" y="T9"/>
                </a:cxn>
              </a:cxnLst>
              <a:rect l="0" t="0" r="r" b="b"/>
              <a:pathLst>
                <a:path w="2" h="7">
                  <a:moveTo>
                    <a:pt x="0" y="0"/>
                  </a:moveTo>
                  <a:cubicBezTo>
                    <a:pt x="0" y="2"/>
                    <a:pt x="0" y="4"/>
                    <a:pt x="0" y="7"/>
                  </a:cubicBezTo>
                  <a:cubicBezTo>
                    <a:pt x="1" y="6"/>
                    <a:pt x="1" y="6"/>
                    <a:pt x="2" y="5"/>
                  </a:cubicBezTo>
                  <a:cubicBezTo>
                    <a:pt x="2" y="4"/>
                    <a:pt x="2" y="2"/>
                    <a:pt x="2" y="0"/>
                  </a:cubicBezTo>
                  <a:cubicBezTo>
                    <a:pt x="1" y="0"/>
                    <a:pt x="1" y="0"/>
                    <a:pt x="0"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17" name="iśliḓè">
              <a:extLst>
                <a:ext uri="{FF2B5EF4-FFF2-40B4-BE49-F238E27FC236}">
                  <a16:creationId xmlns:a16="http://schemas.microsoft.com/office/drawing/2014/main" id="{612E7AE2-02A2-495D-B099-7021E9EC242F}"/>
                </a:ext>
              </a:extLst>
            </p:cNvPr>
            <p:cNvSpPr/>
            <p:nvPr/>
          </p:nvSpPr>
          <p:spPr bwMode="auto">
            <a:xfrm>
              <a:off x="7375582" y="3043793"/>
              <a:ext cx="4632" cy="21612"/>
            </a:xfrm>
            <a:custGeom>
              <a:avLst/>
              <a:gdLst>
                <a:gd name="T0" fmla="*/ 2 w 3"/>
                <a:gd name="T1" fmla="*/ 0 h 15"/>
                <a:gd name="T2" fmla="*/ 0 w 3"/>
                <a:gd name="T3" fmla="*/ 2 h 15"/>
                <a:gd name="T4" fmla="*/ 3 w 3"/>
                <a:gd name="T5" fmla="*/ 15 h 15"/>
                <a:gd name="T6" fmla="*/ 2 w 3"/>
                <a:gd name="T7" fmla="*/ 0 h 15"/>
              </a:gdLst>
              <a:ahLst/>
              <a:cxnLst>
                <a:cxn ang="0">
                  <a:pos x="T0" y="T1"/>
                </a:cxn>
                <a:cxn ang="0">
                  <a:pos x="T2" y="T3"/>
                </a:cxn>
                <a:cxn ang="0">
                  <a:pos x="T4" y="T5"/>
                </a:cxn>
                <a:cxn ang="0">
                  <a:pos x="T6" y="T7"/>
                </a:cxn>
              </a:cxnLst>
              <a:rect l="0" t="0" r="r" b="b"/>
              <a:pathLst>
                <a:path w="3" h="15">
                  <a:moveTo>
                    <a:pt x="2" y="0"/>
                  </a:moveTo>
                  <a:cubicBezTo>
                    <a:pt x="1" y="1"/>
                    <a:pt x="1" y="1"/>
                    <a:pt x="0" y="2"/>
                  </a:cubicBezTo>
                  <a:cubicBezTo>
                    <a:pt x="1" y="7"/>
                    <a:pt x="2" y="12"/>
                    <a:pt x="3" y="15"/>
                  </a:cubicBezTo>
                  <a:cubicBezTo>
                    <a:pt x="2" y="11"/>
                    <a:pt x="2" y="6"/>
                    <a:pt x="2" y="0"/>
                  </a:cubicBezTo>
                </a:path>
              </a:pathLst>
            </a:custGeom>
            <a:solidFill>
              <a:srgbClr val="AB64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18" name="í$ļîḑê">
              <a:extLst>
                <a:ext uri="{FF2B5EF4-FFF2-40B4-BE49-F238E27FC236}">
                  <a16:creationId xmlns:a16="http://schemas.microsoft.com/office/drawing/2014/main" id="{4F802BEB-6C26-4FCD-879C-E3E22DD39F9B}"/>
                </a:ext>
              </a:extLst>
            </p:cNvPr>
            <p:cNvSpPr/>
            <p:nvPr/>
          </p:nvSpPr>
          <p:spPr bwMode="auto">
            <a:xfrm>
              <a:off x="7323097" y="3107084"/>
              <a:ext cx="106515" cy="248535"/>
            </a:xfrm>
            <a:custGeom>
              <a:avLst/>
              <a:gdLst>
                <a:gd name="T0" fmla="*/ 73 w 75"/>
                <a:gd name="T1" fmla="*/ 0 h 176"/>
                <a:gd name="T2" fmla="*/ 49 w 75"/>
                <a:gd name="T3" fmla="*/ 57 h 176"/>
                <a:gd name="T4" fmla="*/ 11 w 75"/>
                <a:gd name="T5" fmla="*/ 138 h 176"/>
                <a:gd name="T6" fmla="*/ 0 w 75"/>
                <a:gd name="T7" fmla="*/ 176 h 176"/>
                <a:gd name="T8" fmla="*/ 2 w 75"/>
                <a:gd name="T9" fmla="*/ 175 h 176"/>
                <a:gd name="T10" fmla="*/ 12 w 75"/>
                <a:gd name="T11" fmla="*/ 143 h 176"/>
                <a:gd name="T12" fmla="*/ 51 w 75"/>
                <a:gd name="T13" fmla="*/ 63 h 176"/>
                <a:gd name="T14" fmla="*/ 74 w 75"/>
                <a:gd name="T15" fmla="*/ 5 h 176"/>
                <a:gd name="T16" fmla="*/ 73 w 75"/>
                <a:gd name="T17" fmla="*/ 1 h 176"/>
                <a:gd name="T18" fmla="*/ 73 w 75"/>
                <a:gd name="T19"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176">
                  <a:moveTo>
                    <a:pt x="73" y="0"/>
                  </a:moveTo>
                  <a:cubicBezTo>
                    <a:pt x="70" y="8"/>
                    <a:pt x="56" y="45"/>
                    <a:pt x="49" y="57"/>
                  </a:cubicBezTo>
                  <a:cubicBezTo>
                    <a:pt x="42" y="70"/>
                    <a:pt x="11" y="138"/>
                    <a:pt x="11" y="138"/>
                  </a:cubicBezTo>
                  <a:cubicBezTo>
                    <a:pt x="11" y="138"/>
                    <a:pt x="1" y="154"/>
                    <a:pt x="0" y="176"/>
                  </a:cubicBezTo>
                  <a:cubicBezTo>
                    <a:pt x="1" y="176"/>
                    <a:pt x="1" y="176"/>
                    <a:pt x="2" y="175"/>
                  </a:cubicBezTo>
                  <a:cubicBezTo>
                    <a:pt x="4" y="156"/>
                    <a:pt x="12" y="143"/>
                    <a:pt x="12" y="143"/>
                  </a:cubicBezTo>
                  <a:cubicBezTo>
                    <a:pt x="12" y="143"/>
                    <a:pt x="44" y="76"/>
                    <a:pt x="51" y="63"/>
                  </a:cubicBezTo>
                  <a:cubicBezTo>
                    <a:pt x="60" y="44"/>
                    <a:pt x="67" y="25"/>
                    <a:pt x="74" y="5"/>
                  </a:cubicBezTo>
                  <a:cubicBezTo>
                    <a:pt x="75" y="4"/>
                    <a:pt x="74" y="2"/>
                    <a:pt x="73" y="1"/>
                  </a:cubicBezTo>
                  <a:cubicBezTo>
                    <a:pt x="73" y="1"/>
                    <a:pt x="73" y="0"/>
                    <a:pt x="73" y="0"/>
                  </a:cubicBezTo>
                </a:path>
              </a:pathLst>
            </a:custGeom>
            <a:solidFill>
              <a:srgbClr val="DADC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19" name="íş1îde">
              <a:extLst>
                <a:ext uri="{FF2B5EF4-FFF2-40B4-BE49-F238E27FC236}">
                  <a16:creationId xmlns:a16="http://schemas.microsoft.com/office/drawing/2014/main" id="{94189839-68A1-4364-B5F8-69310E9FC2BA}"/>
                </a:ext>
              </a:extLst>
            </p:cNvPr>
            <p:cNvSpPr/>
            <p:nvPr/>
          </p:nvSpPr>
          <p:spPr bwMode="auto">
            <a:xfrm>
              <a:off x="7020533" y="3536231"/>
              <a:ext cx="168263" cy="23156"/>
            </a:xfrm>
            <a:custGeom>
              <a:avLst/>
              <a:gdLst>
                <a:gd name="T0" fmla="*/ 120 w 120"/>
                <a:gd name="T1" fmla="*/ 0 h 17"/>
                <a:gd name="T2" fmla="*/ 16 w 120"/>
                <a:gd name="T3" fmla="*/ 12 h 17"/>
                <a:gd name="T4" fmla="*/ 2 w 120"/>
                <a:gd name="T5" fmla="*/ 11 h 17"/>
                <a:gd name="T6" fmla="*/ 0 w 120"/>
                <a:gd name="T7" fmla="*/ 15 h 17"/>
                <a:gd name="T8" fmla="*/ 18 w 120"/>
                <a:gd name="T9" fmla="*/ 17 h 17"/>
                <a:gd name="T10" fmla="*/ 118 w 120"/>
                <a:gd name="T11" fmla="*/ 6 h 17"/>
                <a:gd name="T12" fmla="*/ 120 w 120"/>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20" h="17">
                  <a:moveTo>
                    <a:pt x="120" y="0"/>
                  </a:moveTo>
                  <a:cubicBezTo>
                    <a:pt x="83" y="6"/>
                    <a:pt x="41" y="12"/>
                    <a:pt x="16" y="12"/>
                  </a:cubicBezTo>
                  <a:cubicBezTo>
                    <a:pt x="10" y="12"/>
                    <a:pt x="6" y="12"/>
                    <a:pt x="2" y="11"/>
                  </a:cubicBezTo>
                  <a:cubicBezTo>
                    <a:pt x="0" y="13"/>
                    <a:pt x="0" y="15"/>
                    <a:pt x="0" y="15"/>
                  </a:cubicBezTo>
                  <a:cubicBezTo>
                    <a:pt x="3" y="17"/>
                    <a:pt x="10" y="17"/>
                    <a:pt x="18" y="17"/>
                  </a:cubicBezTo>
                  <a:cubicBezTo>
                    <a:pt x="42" y="17"/>
                    <a:pt x="82" y="12"/>
                    <a:pt x="118" y="6"/>
                  </a:cubicBezTo>
                  <a:cubicBezTo>
                    <a:pt x="118" y="4"/>
                    <a:pt x="119" y="2"/>
                    <a:pt x="120"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20" name="i$ľíďé">
              <a:extLst>
                <a:ext uri="{FF2B5EF4-FFF2-40B4-BE49-F238E27FC236}">
                  <a16:creationId xmlns:a16="http://schemas.microsoft.com/office/drawing/2014/main" id="{9FAAB09A-208A-402E-B3AC-9D1C0103B796}"/>
                </a:ext>
              </a:extLst>
            </p:cNvPr>
            <p:cNvSpPr/>
            <p:nvPr/>
          </p:nvSpPr>
          <p:spPr bwMode="auto">
            <a:xfrm>
              <a:off x="7187252" y="3459046"/>
              <a:ext cx="146651" cy="84904"/>
            </a:xfrm>
            <a:custGeom>
              <a:avLst/>
              <a:gdLst>
                <a:gd name="T0" fmla="*/ 105 w 105"/>
                <a:gd name="T1" fmla="*/ 0 h 61"/>
                <a:gd name="T2" fmla="*/ 94 w 105"/>
                <a:gd name="T3" fmla="*/ 16 h 61"/>
                <a:gd name="T4" fmla="*/ 87 w 105"/>
                <a:gd name="T5" fmla="*/ 26 h 61"/>
                <a:gd name="T6" fmla="*/ 90 w 105"/>
                <a:gd name="T7" fmla="*/ 27 h 61"/>
                <a:gd name="T8" fmla="*/ 85 w 105"/>
                <a:gd name="T9" fmla="*/ 28 h 61"/>
                <a:gd name="T10" fmla="*/ 66 w 105"/>
                <a:gd name="T11" fmla="*/ 43 h 61"/>
                <a:gd name="T12" fmla="*/ 2 w 105"/>
                <a:gd name="T13" fmla="*/ 55 h 61"/>
                <a:gd name="T14" fmla="*/ 0 w 105"/>
                <a:gd name="T15" fmla="*/ 61 h 61"/>
                <a:gd name="T16" fmla="*/ 68 w 105"/>
                <a:gd name="T17" fmla="*/ 48 h 61"/>
                <a:gd name="T18" fmla="*/ 105 w 105"/>
                <a:gd name="T1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61">
                  <a:moveTo>
                    <a:pt x="105" y="0"/>
                  </a:moveTo>
                  <a:cubicBezTo>
                    <a:pt x="94" y="16"/>
                    <a:pt x="94" y="16"/>
                    <a:pt x="94" y="16"/>
                  </a:cubicBezTo>
                  <a:cubicBezTo>
                    <a:pt x="92" y="19"/>
                    <a:pt x="90" y="23"/>
                    <a:pt x="87" y="26"/>
                  </a:cubicBezTo>
                  <a:cubicBezTo>
                    <a:pt x="89" y="27"/>
                    <a:pt x="90" y="27"/>
                    <a:pt x="90" y="27"/>
                  </a:cubicBezTo>
                  <a:cubicBezTo>
                    <a:pt x="89" y="27"/>
                    <a:pt x="87" y="28"/>
                    <a:pt x="85" y="28"/>
                  </a:cubicBezTo>
                  <a:cubicBezTo>
                    <a:pt x="79" y="36"/>
                    <a:pt x="72" y="41"/>
                    <a:pt x="66" y="43"/>
                  </a:cubicBezTo>
                  <a:cubicBezTo>
                    <a:pt x="58" y="45"/>
                    <a:pt x="32" y="51"/>
                    <a:pt x="2" y="55"/>
                  </a:cubicBezTo>
                  <a:cubicBezTo>
                    <a:pt x="1" y="57"/>
                    <a:pt x="0" y="59"/>
                    <a:pt x="0" y="61"/>
                  </a:cubicBezTo>
                  <a:cubicBezTo>
                    <a:pt x="32" y="56"/>
                    <a:pt x="59" y="51"/>
                    <a:pt x="68" y="48"/>
                  </a:cubicBezTo>
                  <a:cubicBezTo>
                    <a:pt x="81" y="44"/>
                    <a:pt x="98" y="24"/>
                    <a:pt x="105" y="0"/>
                  </a:cubicBezTo>
                </a:path>
              </a:pathLst>
            </a:custGeom>
            <a:solidFill>
              <a:srgbClr val="DADC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21" name="ïṥḻïḓe">
              <a:extLst>
                <a:ext uri="{FF2B5EF4-FFF2-40B4-BE49-F238E27FC236}">
                  <a16:creationId xmlns:a16="http://schemas.microsoft.com/office/drawing/2014/main" id="{5A12D606-D7B3-4B7E-9C97-3BF6ACCAFFD4}"/>
                </a:ext>
              </a:extLst>
            </p:cNvPr>
            <p:cNvSpPr/>
            <p:nvPr/>
          </p:nvSpPr>
          <p:spPr bwMode="auto">
            <a:xfrm>
              <a:off x="7017445" y="3009832"/>
              <a:ext cx="409079" cy="552642"/>
            </a:xfrm>
            <a:custGeom>
              <a:avLst/>
              <a:gdLst>
                <a:gd name="T0" fmla="*/ 0 w 290"/>
                <a:gd name="T1" fmla="*/ 384 h 393"/>
                <a:gd name="T2" fmla="*/ 186 w 290"/>
                <a:gd name="T3" fmla="*/ 362 h 393"/>
                <a:gd name="T4" fmla="*/ 222 w 290"/>
                <a:gd name="T5" fmla="*/ 275 h 393"/>
                <a:gd name="T6" fmla="*/ 228 w 290"/>
                <a:gd name="T7" fmla="*/ 208 h 393"/>
                <a:gd name="T8" fmla="*/ 266 w 290"/>
                <a:gd name="T9" fmla="*/ 127 h 393"/>
                <a:gd name="T10" fmla="*/ 290 w 290"/>
                <a:gd name="T11" fmla="*/ 70 h 393"/>
                <a:gd name="T12" fmla="*/ 288 w 290"/>
                <a:gd name="T13" fmla="*/ 66 h 393"/>
                <a:gd name="T14" fmla="*/ 261 w 290"/>
                <a:gd name="T15" fmla="*/ 42 h 393"/>
                <a:gd name="T16" fmla="*/ 254 w 290"/>
                <a:gd name="T17" fmla="*/ 13 h 393"/>
                <a:gd name="T18" fmla="*/ 255 w 290"/>
                <a:gd name="T19" fmla="*/ 0 h 393"/>
                <a:gd name="T20" fmla="*/ 247 w 290"/>
                <a:gd name="T21" fmla="*/ 7 h 393"/>
                <a:gd name="T22" fmla="*/ 241 w 290"/>
                <a:gd name="T23" fmla="*/ 12 h 393"/>
                <a:gd name="T24" fmla="*/ 214 w 290"/>
                <a:gd name="T25" fmla="*/ 27 h 393"/>
                <a:gd name="T26" fmla="*/ 163 w 290"/>
                <a:gd name="T27" fmla="*/ 62 h 393"/>
                <a:gd name="T28" fmla="*/ 172 w 290"/>
                <a:gd name="T29" fmla="*/ 196 h 393"/>
                <a:gd name="T30" fmla="*/ 131 w 290"/>
                <a:gd name="T31" fmla="*/ 346 h 393"/>
                <a:gd name="T32" fmla="*/ 26 w 290"/>
                <a:gd name="T33" fmla="*/ 370 h 393"/>
                <a:gd name="T34" fmla="*/ 0 w 290"/>
                <a:gd name="T35" fmla="*/ 38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93">
                  <a:moveTo>
                    <a:pt x="0" y="384"/>
                  </a:moveTo>
                  <a:cubicBezTo>
                    <a:pt x="22" y="393"/>
                    <a:pt x="165" y="368"/>
                    <a:pt x="186" y="362"/>
                  </a:cubicBezTo>
                  <a:cubicBezTo>
                    <a:pt x="207" y="356"/>
                    <a:pt x="237" y="309"/>
                    <a:pt x="222" y="275"/>
                  </a:cubicBezTo>
                  <a:cubicBezTo>
                    <a:pt x="208" y="241"/>
                    <a:pt x="228" y="208"/>
                    <a:pt x="228" y="208"/>
                  </a:cubicBezTo>
                  <a:cubicBezTo>
                    <a:pt x="228" y="208"/>
                    <a:pt x="259" y="140"/>
                    <a:pt x="266" y="127"/>
                  </a:cubicBezTo>
                  <a:cubicBezTo>
                    <a:pt x="273" y="114"/>
                    <a:pt x="288" y="76"/>
                    <a:pt x="290" y="70"/>
                  </a:cubicBezTo>
                  <a:cubicBezTo>
                    <a:pt x="290" y="68"/>
                    <a:pt x="289" y="67"/>
                    <a:pt x="288" y="66"/>
                  </a:cubicBezTo>
                  <a:cubicBezTo>
                    <a:pt x="283" y="57"/>
                    <a:pt x="261" y="42"/>
                    <a:pt x="261" y="42"/>
                  </a:cubicBezTo>
                  <a:cubicBezTo>
                    <a:pt x="255" y="44"/>
                    <a:pt x="254" y="26"/>
                    <a:pt x="254" y="13"/>
                  </a:cubicBezTo>
                  <a:cubicBezTo>
                    <a:pt x="254" y="6"/>
                    <a:pt x="255" y="0"/>
                    <a:pt x="255" y="0"/>
                  </a:cubicBezTo>
                  <a:cubicBezTo>
                    <a:pt x="255" y="0"/>
                    <a:pt x="252" y="3"/>
                    <a:pt x="247" y="7"/>
                  </a:cubicBezTo>
                  <a:cubicBezTo>
                    <a:pt x="245" y="9"/>
                    <a:pt x="243" y="10"/>
                    <a:pt x="241" y="12"/>
                  </a:cubicBezTo>
                  <a:cubicBezTo>
                    <a:pt x="233" y="19"/>
                    <a:pt x="224" y="24"/>
                    <a:pt x="214" y="27"/>
                  </a:cubicBezTo>
                  <a:cubicBezTo>
                    <a:pt x="193" y="33"/>
                    <a:pt x="163" y="62"/>
                    <a:pt x="163" y="62"/>
                  </a:cubicBezTo>
                  <a:cubicBezTo>
                    <a:pt x="172" y="196"/>
                    <a:pt x="172" y="196"/>
                    <a:pt x="172" y="196"/>
                  </a:cubicBezTo>
                  <a:cubicBezTo>
                    <a:pt x="172" y="196"/>
                    <a:pt x="152" y="322"/>
                    <a:pt x="131" y="346"/>
                  </a:cubicBezTo>
                  <a:cubicBezTo>
                    <a:pt x="110" y="371"/>
                    <a:pt x="47" y="370"/>
                    <a:pt x="26" y="370"/>
                  </a:cubicBezTo>
                  <a:cubicBezTo>
                    <a:pt x="5" y="370"/>
                    <a:pt x="0" y="384"/>
                    <a:pt x="0" y="384"/>
                  </a:cubicBezTo>
                </a:path>
              </a:pathLst>
            </a:custGeom>
            <a:solidFill>
              <a:srgbClr val="67647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22" name="îṩľíḋê">
              <a:extLst>
                <a:ext uri="{FF2B5EF4-FFF2-40B4-BE49-F238E27FC236}">
                  <a16:creationId xmlns:a16="http://schemas.microsoft.com/office/drawing/2014/main" id="{DDD4C86B-AD0B-498E-9A3D-940224384309}"/>
                </a:ext>
              </a:extLst>
            </p:cNvPr>
            <p:cNvSpPr/>
            <p:nvPr/>
          </p:nvSpPr>
          <p:spPr bwMode="auto">
            <a:xfrm>
              <a:off x="7352426" y="3022181"/>
              <a:ext cx="4632" cy="6175"/>
            </a:xfrm>
            <a:custGeom>
              <a:avLst/>
              <a:gdLst>
                <a:gd name="T0" fmla="*/ 0 w 3"/>
                <a:gd name="T1" fmla="*/ 0 h 5"/>
                <a:gd name="T2" fmla="*/ 1 w 3"/>
                <a:gd name="T3" fmla="*/ 5 h 5"/>
                <a:gd name="T4" fmla="*/ 3 w 3"/>
                <a:gd name="T5" fmla="*/ 3 h 5"/>
                <a:gd name="T6" fmla="*/ 3 w 3"/>
                <a:gd name="T7" fmla="*/ 2 h 5"/>
                <a:gd name="T8" fmla="*/ 0 w 3"/>
                <a:gd name="T9" fmla="*/ 0 h 5"/>
              </a:gdLst>
              <a:ahLst/>
              <a:cxnLst>
                <a:cxn ang="0">
                  <a:pos x="T0" y="T1"/>
                </a:cxn>
                <a:cxn ang="0">
                  <a:pos x="T2" y="T3"/>
                </a:cxn>
                <a:cxn ang="0">
                  <a:pos x="T4" y="T5"/>
                </a:cxn>
                <a:cxn ang="0">
                  <a:pos x="T6" y="T7"/>
                </a:cxn>
                <a:cxn ang="0">
                  <a:pos x="T8" y="T9"/>
                </a:cxn>
              </a:cxnLst>
              <a:rect l="0" t="0" r="r" b="b"/>
              <a:pathLst>
                <a:path w="3" h="5">
                  <a:moveTo>
                    <a:pt x="0" y="0"/>
                  </a:moveTo>
                  <a:cubicBezTo>
                    <a:pt x="0" y="1"/>
                    <a:pt x="1" y="3"/>
                    <a:pt x="1" y="5"/>
                  </a:cubicBezTo>
                  <a:cubicBezTo>
                    <a:pt x="2" y="4"/>
                    <a:pt x="3" y="4"/>
                    <a:pt x="3" y="3"/>
                  </a:cubicBezTo>
                  <a:cubicBezTo>
                    <a:pt x="3" y="3"/>
                    <a:pt x="3" y="3"/>
                    <a:pt x="3" y="2"/>
                  </a:cubicBezTo>
                  <a:cubicBezTo>
                    <a:pt x="2" y="2"/>
                    <a:pt x="1" y="1"/>
                    <a:pt x="0"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23" name="î$ḷíďe">
              <a:extLst>
                <a:ext uri="{FF2B5EF4-FFF2-40B4-BE49-F238E27FC236}">
                  <a16:creationId xmlns:a16="http://schemas.microsoft.com/office/drawing/2014/main" id="{B8BCA795-7F39-43F8-85BB-D4D0F040C428}"/>
                </a:ext>
              </a:extLst>
            </p:cNvPr>
            <p:cNvSpPr/>
            <p:nvPr/>
          </p:nvSpPr>
          <p:spPr bwMode="auto">
            <a:xfrm>
              <a:off x="7353970" y="3026812"/>
              <a:ext cx="67923" cy="109603"/>
            </a:xfrm>
            <a:custGeom>
              <a:avLst/>
              <a:gdLst>
                <a:gd name="T0" fmla="*/ 2 w 48"/>
                <a:gd name="T1" fmla="*/ 0 h 78"/>
                <a:gd name="T2" fmla="*/ 0 w 48"/>
                <a:gd name="T3" fmla="*/ 2 h 78"/>
                <a:gd name="T4" fmla="*/ 0 w 48"/>
                <a:gd name="T5" fmla="*/ 4 h 78"/>
                <a:gd name="T6" fmla="*/ 24 w 48"/>
                <a:gd name="T7" fmla="*/ 78 h 78"/>
                <a:gd name="T8" fmla="*/ 24 w 48"/>
                <a:gd name="T9" fmla="*/ 78 h 78"/>
                <a:gd name="T10" fmla="*/ 48 w 48"/>
                <a:gd name="T11" fmla="*/ 57 h 78"/>
                <a:gd name="T12" fmla="*/ 47 w 48"/>
                <a:gd name="T13" fmla="*/ 56 h 78"/>
                <a:gd name="T14" fmla="*/ 26 w 48"/>
                <a:gd name="T15" fmla="*/ 74 h 78"/>
                <a:gd name="T16" fmla="*/ 26 w 48"/>
                <a:gd name="T17" fmla="*/ 74 h 78"/>
                <a:gd name="T18" fmla="*/ 2 w 48"/>
                <a:gd name="T19" fmla="*/ 0 h 78"/>
                <a:gd name="T20" fmla="*/ 2 w 48"/>
                <a:gd name="T2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78">
                  <a:moveTo>
                    <a:pt x="2" y="0"/>
                  </a:moveTo>
                  <a:cubicBezTo>
                    <a:pt x="2" y="1"/>
                    <a:pt x="1" y="1"/>
                    <a:pt x="0" y="2"/>
                  </a:cubicBezTo>
                  <a:cubicBezTo>
                    <a:pt x="0" y="2"/>
                    <a:pt x="0" y="3"/>
                    <a:pt x="0" y="4"/>
                  </a:cubicBezTo>
                  <a:cubicBezTo>
                    <a:pt x="5" y="27"/>
                    <a:pt x="16" y="78"/>
                    <a:pt x="24" y="78"/>
                  </a:cubicBezTo>
                  <a:cubicBezTo>
                    <a:pt x="24" y="78"/>
                    <a:pt x="24" y="78"/>
                    <a:pt x="24" y="78"/>
                  </a:cubicBezTo>
                  <a:cubicBezTo>
                    <a:pt x="30" y="76"/>
                    <a:pt x="40" y="66"/>
                    <a:pt x="48" y="57"/>
                  </a:cubicBezTo>
                  <a:cubicBezTo>
                    <a:pt x="48" y="57"/>
                    <a:pt x="47" y="57"/>
                    <a:pt x="47" y="56"/>
                  </a:cubicBezTo>
                  <a:cubicBezTo>
                    <a:pt x="40" y="65"/>
                    <a:pt x="31" y="73"/>
                    <a:pt x="26" y="74"/>
                  </a:cubicBezTo>
                  <a:cubicBezTo>
                    <a:pt x="26" y="74"/>
                    <a:pt x="26" y="74"/>
                    <a:pt x="26" y="74"/>
                  </a:cubicBezTo>
                  <a:cubicBezTo>
                    <a:pt x="18" y="74"/>
                    <a:pt x="7" y="24"/>
                    <a:pt x="2" y="0"/>
                  </a:cubicBezTo>
                  <a:cubicBezTo>
                    <a:pt x="2" y="0"/>
                    <a:pt x="2" y="0"/>
                    <a:pt x="2" y="0"/>
                  </a:cubicBezTo>
                </a:path>
              </a:pathLst>
            </a:custGeom>
            <a:solidFill>
              <a:srgbClr val="5C5A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24" name="ísļiḓe">
              <a:extLst>
                <a:ext uri="{FF2B5EF4-FFF2-40B4-BE49-F238E27FC236}">
                  <a16:creationId xmlns:a16="http://schemas.microsoft.com/office/drawing/2014/main" id="{38A505B4-BF16-4A71-B73C-0C214551E2F1}"/>
                </a:ext>
              </a:extLst>
            </p:cNvPr>
            <p:cNvSpPr/>
            <p:nvPr/>
          </p:nvSpPr>
          <p:spPr bwMode="auto">
            <a:xfrm>
              <a:off x="7353970" y="3009832"/>
              <a:ext cx="69467" cy="123496"/>
            </a:xfrm>
            <a:custGeom>
              <a:avLst/>
              <a:gdLst>
                <a:gd name="T0" fmla="*/ 0 w 49"/>
                <a:gd name="T1" fmla="*/ 0 h 88"/>
                <a:gd name="T2" fmla="*/ 2 w 49"/>
                <a:gd name="T3" fmla="*/ 12 h 88"/>
                <a:gd name="T4" fmla="*/ 26 w 49"/>
                <a:gd name="T5" fmla="*/ 86 h 88"/>
                <a:gd name="T6" fmla="*/ 49 w 49"/>
                <a:gd name="T7" fmla="*/ 66 h 88"/>
                <a:gd name="T8" fmla="*/ 22 w 49"/>
                <a:gd name="T9" fmla="*/ 42 h 88"/>
                <a:gd name="T10" fmla="*/ 15 w 49"/>
                <a:gd name="T11" fmla="*/ 13 h 88"/>
                <a:gd name="T12" fmla="*/ 8 w 49"/>
                <a:gd name="T13" fmla="*/ 7 h 88"/>
                <a:gd name="T14" fmla="*/ 0 w 49"/>
                <a:gd name="T15" fmla="*/ 0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88">
                  <a:moveTo>
                    <a:pt x="0" y="0"/>
                  </a:moveTo>
                  <a:cubicBezTo>
                    <a:pt x="0" y="0"/>
                    <a:pt x="1" y="5"/>
                    <a:pt x="2" y="12"/>
                  </a:cubicBezTo>
                  <a:cubicBezTo>
                    <a:pt x="7" y="36"/>
                    <a:pt x="18" y="88"/>
                    <a:pt x="26" y="86"/>
                  </a:cubicBezTo>
                  <a:cubicBezTo>
                    <a:pt x="32" y="85"/>
                    <a:pt x="42" y="75"/>
                    <a:pt x="49" y="66"/>
                  </a:cubicBezTo>
                  <a:cubicBezTo>
                    <a:pt x="44" y="57"/>
                    <a:pt x="22" y="42"/>
                    <a:pt x="22" y="42"/>
                  </a:cubicBezTo>
                  <a:cubicBezTo>
                    <a:pt x="16" y="44"/>
                    <a:pt x="15" y="26"/>
                    <a:pt x="15" y="13"/>
                  </a:cubicBezTo>
                  <a:cubicBezTo>
                    <a:pt x="8" y="7"/>
                    <a:pt x="8" y="7"/>
                    <a:pt x="8" y="7"/>
                  </a:cubicBezTo>
                  <a:cubicBezTo>
                    <a:pt x="0" y="0"/>
                    <a:pt x="0" y="0"/>
                    <a:pt x="0" y="0"/>
                  </a:cubicBezTo>
                </a:path>
              </a:pathLst>
            </a:custGeom>
            <a:solidFill>
              <a:srgbClr val="67647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25" name="ïṡḻïďè">
              <a:extLst>
                <a:ext uri="{FF2B5EF4-FFF2-40B4-BE49-F238E27FC236}">
                  <a16:creationId xmlns:a16="http://schemas.microsoft.com/office/drawing/2014/main" id="{0BF8683B-7446-4003-A8E1-A3410BFB5BB6}"/>
                </a:ext>
              </a:extLst>
            </p:cNvPr>
            <p:cNvSpPr/>
            <p:nvPr/>
          </p:nvSpPr>
          <p:spPr bwMode="auto">
            <a:xfrm>
              <a:off x="7221213" y="3283065"/>
              <a:ext cx="267060" cy="213030"/>
            </a:xfrm>
            <a:custGeom>
              <a:avLst/>
              <a:gdLst>
                <a:gd name="T0" fmla="*/ 38 w 189"/>
                <a:gd name="T1" fmla="*/ 63 h 152"/>
                <a:gd name="T2" fmla="*/ 94 w 189"/>
                <a:gd name="T3" fmla="*/ 35 h 152"/>
                <a:gd name="T4" fmla="*/ 179 w 189"/>
                <a:gd name="T5" fmla="*/ 20 h 152"/>
                <a:gd name="T6" fmla="*/ 94 w 189"/>
                <a:gd name="T7" fmla="*/ 105 h 152"/>
                <a:gd name="T8" fmla="*/ 61 w 189"/>
                <a:gd name="T9" fmla="*/ 152 h 152"/>
                <a:gd name="T10" fmla="*/ 18 w 189"/>
                <a:gd name="T11" fmla="*/ 141 h 152"/>
                <a:gd name="T12" fmla="*/ 0 w 189"/>
                <a:gd name="T13" fmla="*/ 105 h 152"/>
                <a:gd name="T14" fmla="*/ 38 w 189"/>
                <a:gd name="T15" fmla="*/ 63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152">
                  <a:moveTo>
                    <a:pt x="38" y="63"/>
                  </a:moveTo>
                  <a:cubicBezTo>
                    <a:pt x="38" y="63"/>
                    <a:pt x="82" y="55"/>
                    <a:pt x="94" y="35"/>
                  </a:cubicBezTo>
                  <a:cubicBezTo>
                    <a:pt x="107" y="16"/>
                    <a:pt x="189" y="0"/>
                    <a:pt x="179" y="20"/>
                  </a:cubicBezTo>
                  <a:cubicBezTo>
                    <a:pt x="169" y="40"/>
                    <a:pt x="94" y="105"/>
                    <a:pt x="94" y="105"/>
                  </a:cubicBezTo>
                  <a:cubicBezTo>
                    <a:pt x="61" y="152"/>
                    <a:pt x="61" y="152"/>
                    <a:pt x="61" y="152"/>
                  </a:cubicBezTo>
                  <a:cubicBezTo>
                    <a:pt x="18" y="141"/>
                    <a:pt x="18" y="141"/>
                    <a:pt x="18" y="141"/>
                  </a:cubicBezTo>
                  <a:cubicBezTo>
                    <a:pt x="0" y="105"/>
                    <a:pt x="0" y="105"/>
                    <a:pt x="0" y="105"/>
                  </a:cubicBezTo>
                  <a:cubicBezTo>
                    <a:pt x="38" y="63"/>
                    <a:pt x="38" y="63"/>
                    <a:pt x="38" y="63"/>
                  </a:cubicBezTo>
                </a:path>
              </a:pathLst>
            </a:custGeom>
            <a:solidFill>
              <a:srgbClr val="BE6F7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26" name="îṧlîḍe">
              <a:extLst>
                <a:ext uri="{FF2B5EF4-FFF2-40B4-BE49-F238E27FC236}">
                  <a16:creationId xmlns:a16="http://schemas.microsoft.com/office/drawing/2014/main" id="{3B829AC1-332C-4259-9689-9D0F24C19978}"/>
                </a:ext>
              </a:extLst>
            </p:cNvPr>
            <p:cNvSpPr/>
            <p:nvPr/>
          </p:nvSpPr>
          <p:spPr bwMode="auto">
            <a:xfrm>
              <a:off x="7350883" y="3442066"/>
              <a:ext cx="69467" cy="57117"/>
            </a:xfrm>
            <a:custGeom>
              <a:avLst/>
              <a:gdLst>
                <a:gd name="T0" fmla="*/ 49 w 49"/>
                <a:gd name="T1" fmla="*/ 0 h 41"/>
                <a:gd name="T2" fmla="*/ 1 w 49"/>
                <a:gd name="T3" fmla="*/ 37 h 41"/>
                <a:gd name="T4" fmla="*/ 2 w 49"/>
                <a:gd name="T5" fmla="*/ 41 h 41"/>
                <a:gd name="T6" fmla="*/ 49 w 49"/>
                <a:gd name="T7" fmla="*/ 0 h 41"/>
              </a:gdLst>
              <a:ahLst/>
              <a:cxnLst>
                <a:cxn ang="0">
                  <a:pos x="T0" y="T1"/>
                </a:cxn>
                <a:cxn ang="0">
                  <a:pos x="T2" y="T3"/>
                </a:cxn>
                <a:cxn ang="0">
                  <a:pos x="T4" y="T5"/>
                </a:cxn>
                <a:cxn ang="0">
                  <a:pos x="T6" y="T7"/>
                </a:cxn>
              </a:cxnLst>
              <a:rect l="0" t="0" r="r" b="b"/>
              <a:pathLst>
                <a:path w="49" h="41">
                  <a:moveTo>
                    <a:pt x="49" y="0"/>
                  </a:moveTo>
                  <a:cubicBezTo>
                    <a:pt x="49" y="0"/>
                    <a:pt x="7" y="16"/>
                    <a:pt x="1" y="37"/>
                  </a:cubicBezTo>
                  <a:cubicBezTo>
                    <a:pt x="0" y="40"/>
                    <a:pt x="0" y="41"/>
                    <a:pt x="2" y="41"/>
                  </a:cubicBezTo>
                  <a:cubicBezTo>
                    <a:pt x="10" y="41"/>
                    <a:pt x="49" y="0"/>
                    <a:pt x="49" y="0"/>
                  </a:cubicBezTo>
                </a:path>
              </a:pathLst>
            </a:custGeom>
            <a:solidFill>
              <a:srgbClr val="DADC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27" name="îṩľíďe">
              <a:extLst>
                <a:ext uri="{FF2B5EF4-FFF2-40B4-BE49-F238E27FC236}">
                  <a16:creationId xmlns:a16="http://schemas.microsoft.com/office/drawing/2014/main" id="{457DF2ED-F182-4D53-B4A7-ABD11C98892A}"/>
                </a:ext>
              </a:extLst>
            </p:cNvPr>
            <p:cNvSpPr/>
            <p:nvPr/>
          </p:nvSpPr>
          <p:spPr bwMode="auto">
            <a:xfrm>
              <a:off x="7387932" y="3476027"/>
              <a:ext cx="75641" cy="29331"/>
            </a:xfrm>
            <a:custGeom>
              <a:avLst/>
              <a:gdLst>
                <a:gd name="T0" fmla="*/ 49 w 53"/>
                <a:gd name="T1" fmla="*/ 0 h 20"/>
                <a:gd name="T2" fmla="*/ 0 w 53"/>
                <a:gd name="T3" fmla="*/ 20 h 20"/>
                <a:gd name="T4" fmla="*/ 6 w 53"/>
                <a:gd name="T5" fmla="*/ 20 h 20"/>
                <a:gd name="T6" fmla="*/ 49 w 53"/>
                <a:gd name="T7" fmla="*/ 0 h 20"/>
              </a:gdLst>
              <a:ahLst/>
              <a:cxnLst>
                <a:cxn ang="0">
                  <a:pos x="T0" y="T1"/>
                </a:cxn>
                <a:cxn ang="0">
                  <a:pos x="T2" y="T3"/>
                </a:cxn>
                <a:cxn ang="0">
                  <a:pos x="T4" y="T5"/>
                </a:cxn>
                <a:cxn ang="0">
                  <a:pos x="T6" y="T7"/>
                </a:cxn>
              </a:cxnLst>
              <a:rect l="0" t="0" r="r" b="b"/>
              <a:pathLst>
                <a:path w="53" h="20">
                  <a:moveTo>
                    <a:pt x="49" y="0"/>
                  </a:moveTo>
                  <a:cubicBezTo>
                    <a:pt x="0" y="20"/>
                    <a:pt x="0" y="20"/>
                    <a:pt x="0" y="20"/>
                  </a:cubicBezTo>
                  <a:cubicBezTo>
                    <a:pt x="2" y="20"/>
                    <a:pt x="4" y="20"/>
                    <a:pt x="6" y="20"/>
                  </a:cubicBezTo>
                  <a:cubicBezTo>
                    <a:pt x="53" y="20"/>
                    <a:pt x="49" y="0"/>
                    <a:pt x="49" y="0"/>
                  </a:cubicBezTo>
                </a:path>
              </a:pathLst>
            </a:custGeom>
            <a:solidFill>
              <a:srgbClr val="DADC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28" name="îSļidê">
              <a:extLst>
                <a:ext uri="{FF2B5EF4-FFF2-40B4-BE49-F238E27FC236}">
                  <a16:creationId xmlns:a16="http://schemas.microsoft.com/office/drawing/2014/main" id="{5F4716AE-8FBF-43D8-8F9E-433C6113271F}"/>
                </a:ext>
              </a:extLst>
            </p:cNvPr>
            <p:cNvSpPr/>
            <p:nvPr/>
          </p:nvSpPr>
          <p:spPr bwMode="auto">
            <a:xfrm>
              <a:off x="7733719" y="3083929"/>
              <a:ext cx="267060" cy="154369"/>
            </a:xfrm>
            <a:custGeom>
              <a:avLst/>
              <a:gdLst>
                <a:gd name="T0" fmla="*/ 55 w 190"/>
                <a:gd name="T1" fmla="*/ 0 h 110"/>
                <a:gd name="T2" fmla="*/ 0 w 190"/>
                <a:gd name="T3" fmla="*/ 100 h 110"/>
                <a:gd name="T4" fmla="*/ 52 w 190"/>
                <a:gd name="T5" fmla="*/ 89 h 110"/>
                <a:gd name="T6" fmla="*/ 59 w 190"/>
                <a:gd name="T7" fmla="*/ 88 h 110"/>
                <a:gd name="T8" fmla="*/ 96 w 190"/>
                <a:gd name="T9" fmla="*/ 110 h 110"/>
                <a:gd name="T10" fmla="*/ 190 w 190"/>
                <a:gd name="T11" fmla="*/ 110 h 110"/>
                <a:gd name="T12" fmla="*/ 178 w 190"/>
                <a:gd name="T13" fmla="*/ 80 h 110"/>
                <a:gd name="T14" fmla="*/ 127 w 190"/>
                <a:gd name="T15" fmla="*/ 80 h 110"/>
                <a:gd name="T16" fmla="*/ 127 w 190"/>
                <a:gd name="T17" fmla="*/ 63 h 110"/>
                <a:gd name="T18" fmla="*/ 167 w 190"/>
                <a:gd name="T19" fmla="*/ 63 h 110"/>
                <a:gd name="T20" fmla="*/ 168 w 190"/>
                <a:gd name="T21" fmla="*/ 61 h 110"/>
                <a:gd name="T22" fmla="*/ 149 w 190"/>
                <a:gd name="T23" fmla="*/ 47 h 110"/>
                <a:gd name="T24" fmla="*/ 114 w 190"/>
                <a:gd name="T25" fmla="*/ 33 h 110"/>
                <a:gd name="T26" fmla="*/ 89 w 190"/>
                <a:gd name="T27" fmla="*/ 13 h 110"/>
                <a:gd name="T28" fmla="*/ 55 w 190"/>
                <a:gd name="T29"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110">
                  <a:moveTo>
                    <a:pt x="55" y="0"/>
                  </a:moveTo>
                  <a:cubicBezTo>
                    <a:pt x="50" y="16"/>
                    <a:pt x="2" y="97"/>
                    <a:pt x="0" y="100"/>
                  </a:cubicBezTo>
                  <a:cubicBezTo>
                    <a:pt x="9" y="100"/>
                    <a:pt x="34" y="98"/>
                    <a:pt x="52" y="89"/>
                  </a:cubicBezTo>
                  <a:cubicBezTo>
                    <a:pt x="54" y="88"/>
                    <a:pt x="56" y="88"/>
                    <a:pt x="59" y="88"/>
                  </a:cubicBezTo>
                  <a:cubicBezTo>
                    <a:pt x="70" y="88"/>
                    <a:pt x="84" y="98"/>
                    <a:pt x="96" y="110"/>
                  </a:cubicBezTo>
                  <a:cubicBezTo>
                    <a:pt x="190" y="110"/>
                    <a:pt x="190" y="110"/>
                    <a:pt x="190" y="110"/>
                  </a:cubicBezTo>
                  <a:cubicBezTo>
                    <a:pt x="190" y="99"/>
                    <a:pt x="183" y="85"/>
                    <a:pt x="178" y="80"/>
                  </a:cubicBezTo>
                  <a:cubicBezTo>
                    <a:pt x="127" y="80"/>
                    <a:pt x="127" y="80"/>
                    <a:pt x="127" y="80"/>
                  </a:cubicBezTo>
                  <a:cubicBezTo>
                    <a:pt x="127" y="63"/>
                    <a:pt x="127" y="63"/>
                    <a:pt x="127" y="63"/>
                  </a:cubicBezTo>
                  <a:cubicBezTo>
                    <a:pt x="167" y="63"/>
                    <a:pt x="167" y="63"/>
                    <a:pt x="167" y="63"/>
                  </a:cubicBezTo>
                  <a:cubicBezTo>
                    <a:pt x="167" y="62"/>
                    <a:pt x="168" y="62"/>
                    <a:pt x="168" y="61"/>
                  </a:cubicBezTo>
                  <a:cubicBezTo>
                    <a:pt x="173" y="58"/>
                    <a:pt x="158" y="49"/>
                    <a:pt x="149" y="47"/>
                  </a:cubicBezTo>
                  <a:cubicBezTo>
                    <a:pt x="140" y="46"/>
                    <a:pt x="114" y="33"/>
                    <a:pt x="114" y="33"/>
                  </a:cubicBezTo>
                  <a:cubicBezTo>
                    <a:pt x="114" y="33"/>
                    <a:pt x="104" y="13"/>
                    <a:pt x="89" y="13"/>
                  </a:cubicBezTo>
                  <a:cubicBezTo>
                    <a:pt x="77" y="13"/>
                    <a:pt x="62" y="4"/>
                    <a:pt x="55"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29" name="íŝľídê">
              <a:extLst>
                <a:ext uri="{FF2B5EF4-FFF2-40B4-BE49-F238E27FC236}">
                  <a16:creationId xmlns:a16="http://schemas.microsoft.com/office/drawing/2014/main" id="{A7ED067F-6ADA-49DD-8184-8F09BE6B8E6E}"/>
                </a:ext>
              </a:extLst>
            </p:cNvPr>
            <p:cNvSpPr/>
            <p:nvPr/>
          </p:nvSpPr>
          <p:spPr bwMode="auto">
            <a:xfrm>
              <a:off x="7912788" y="3171919"/>
              <a:ext cx="71010" cy="24699"/>
            </a:xfrm>
            <a:custGeom>
              <a:avLst/>
              <a:gdLst>
                <a:gd name="T0" fmla="*/ 40 w 51"/>
                <a:gd name="T1" fmla="*/ 0 h 17"/>
                <a:gd name="T2" fmla="*/ 0 w 51"/>
                <a:gd name="T3" fmla="*/ 0 h 17"/>
                <a:gd name="T4" fmla="*/ 0 w 51"/>
                <a:gd name="T5" fmla="*/ 17 h 17"/>
                <a:gd name="T6" fmla="*/ 51 w 51"/>
                <a:gd name="T7" fmla="*/ 17 h 17"/>
                <a:gd name="T8" fmla="*/ 50 w 51"/>
                <a:gd name="T9" fmla="*/ 16 h 17"/>
                <a:gd name="T10" fmla="*/ 40 w 51"/>
                <a:gd name="T11" fmla="*/ 0 h 17"/>
              </a:gdLst>
              <a:ahLst/>
              <a:cxnLst>
                <a:cxn ang="0">
                  <a:pos x="T0" y="T1"/>
                </a:cxn>
                <a:cxn ang="0">
                  <a:pos x="T2" y="T3"/>
                </a:cxn>
                <a:cxn ang="0">
                  <a:pos x="T4" y="T5"/>
                </a:cxn>
                <a:cxn ang="0">
                  <a:pos x="T6" y="T7"/>
                </a:cxn>
                <a:cxn ang="0">
                  <a:pos x="T8" y="T9"/>
                </a:cxn>
                <a:cxn ang="0">
                  <a:pos x="T10" y="T11"/>
                </a:cxn>
              </a:cxnLst>
              <a:rect l="0" t="0" r="r" b="b"/>
              <a:pathLst>
                <a:path w="51" h="17">
                  <a:moveTo>
                    <a:pt x="40" y="0"/>
                  </a:moveTo>
                  <a:cubicBezTo>
                    <a:pt x="0" y="0"/>
                    <a:pt x="0" y="0"/>
                    <a:pt x="0" y="0"/>
                  </a:cubicBezTo>
                  <a:cubicBezTo>
                    <a:pt x="0" y="17"/>
                    <a:pt x="0" y="17"/>
                    <a:pt x="0" y="17"/>
                  </a:cubicBezTo>
                  <a:cubicBezTo>
                    <a:pt x="51" y="17"/>
                    <a:pt x="51" y="17"/>
                    <a:pt x="51" y="17"/>
                  </a:cubicBezTo>
                  <a:cubicBezTo>
                    <a:pt x="51" y="16"/>
                    <a:pt x="50" y="16"/>
                    <a:pt x="50" y="16"/>
                  </a:cubicBezTo>
                  <a:cubicBezTo>
                    <a:pt x="43" y="10"/>
                    <a:pt x="38" y="3"/>
                    <a:pt x="40" y="0"/>
                  </a:cubicBezTo>
                </a:path>
              </a:pathLst>
            </a:custGeom>
            <a:solidFill>
              <a:srgbClr val="C3CFE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30" name="ïṣḷïdè">
              <a:extLst>
                <a:ext uri="{FF2B5EF4-FFF2-40B4-BE49-F238E27FC236}">
                  <a16:creationId xmlns:a16="http://schemas.microsoft.com/office/drawing/2014/main" id="{C5FA7F51-5F8D-4CEC-BB5C-F8C4227DC3B4}"/>
                </a:ext>
              </a:extLst>
            </p:cNvPr>
            <p:cNvSpPr/>
            <p:nvPr/>
          </p:nvSpPr>
          <p:spPr bwMode="auto">
            <a:xfrm>
              <a:off x="7869564" y="3238298"/>
              <a:ext cx="132758" cy="43223"/>
            </a:xfrm>
            <a:custGeom>
              <a:avLst/>
              <a:gdLst>
                <a:gd name="T0" fmla="*/ 94 w 95"/>
                <a:gd name="T1" fmla="*/ 0 h 30"/>
                <a:gd name="T2" fmla="*/ 0 w 95"/>
                <a:gd name="T3" fmla="*/ 0 h 30"/>
                <a:gd name="T4" fmla="*/ 26 w 95"/>
                <a:gd name="T5" fmla="*/ 28 h 30"/>
                <a:gd name="T6" fmla="*/ 35 w 95"/>
                <a:gd name="T7" fmla="*/ 30 h 30"/>
                <a:gd name="T8" fmla="*/ 43 w 95"/>
                <a:gd name="T9" fmla="*/ 28 h 30"/>
                <a:gd name="T10" fmla="*/ 90 w 95"/>
                <a:gd name="T11" fmla="*/ 11 h 30"/>
                <a:gd name="T12" fmla="*/ 94 w 95"/>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95" h="30">
                  <a:moveTo>
                    <a:pt x="94" y="0"/>
                  </a:moveTo>
                  <a:cubicBezTo>
                    <a:pt x="0" y="0"/>
                    <a:pt x="0" y="0"/>
                    <a:pt x="0" y="0"/>
                  </a:cubicBezTo>
                  <a:cubicBezTo>
                    <a:pt x="15" y="13"/>
                    <a:pt x="26" y="28"/>
                    <a:pt x="26" y="28"/>
                  </a:cubicBezTo>
                  <a:cubicBezTo>
                    <a:pt x="29" y="29"/>
                    <a:pt x="32" y="30"/>
                    <a:pt x="35" y="30"/>
                  </a:cubicBezTo>
                  <a:cubicBezTo>
                    <a:pt x="38" y="30"/>
                    <a:pt x="41" y="29"/>
                    <a:pt x="43" y="28"/>
                  </a:cubicBezTo>
                  <a:cubicBezTo>
                    <a:pt x="51" y="24"/>
                    <a:pt x="80" y="15"/>
                    <a:pt x="90" y="11"/>
                  </a:cubicBezTo>
                  <a:cubicBezTo>
                    <a:pt x="94" y="9"/>
                    <a:pt x="95" y="5"/>
                    <a:pt x="94" y="0"/>
                  </a:cubicBezTo>
                </a:path>
              </a:pathLst>
            </a:custGeom>
            <a:solidFill>
              <a:srgbClr val="C3CFE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31" name="íŝļiďé">
              <a:extLst>
                <a:ext uri="{FF2B5EF4-FFF2-40B4-BE49-F238E27FC236}">
                  <a16:creationId xmlns:a16="http://schemas.microsoft.com/office/drawing/2014/main" id="{E7B2B77E-9D96-494F-AEC9-1ED15A76F0B1}"/>
                </a:ext>
              </a:extLst>
            </p:cNvPr>
            <p:cNvSpPr/>
            <p:nvPr/>
          </p:nvSpPr>
          <p:spPr bwMode="auto">
            <a:xfrm>
              <a:off x="7692039" y="3080842"/>
              <a:ext cx="118865" cy="143564"/>
            </a:xfrm>
            <a:custGeom>
              <a:avLst/>
              <a:gdLst>
                <a:gd name="T0" fmla="*/ 81 w 84"/>
                <a:gd name="T1" fmla="*/ 0 h 102"/>
                <a:gd name="T2" fmla="*/ 62 w 84"/>
                <a:gd name="T3" fmla="*/ 1 h 102"/>
                <a:gd name="T4" fmla="*/ 0 w 84"/>
                <a:gd name="T5" fmla="*/ 49 h 102"/>
                <a:gd name="T6" fmla="*/ 25 w 84"/>
                <a:gd name="T7" fmla="*/ 102 h 102"/>
                <a:gd name="T8" fmla="*/ 29 w 84"/>
                <a:gd name="T9" fmla="*/ 102 h 102"/>
                <a:gd name="T10" fmla="*/ 84 w 84"/>
                <a:gd name="T11" fmla="*/ 2 h 102"/>
                <a:gd name="T12" fmla="*/ 81 w 84"/>
                <a:gd name="T13" fmla="*/ 0 h 102"/>
              </a:gdLst>
              <a:ahLst/>
              <a:cxnLst>
                <a:cxn ang="0">
                  <a:pos x="T0" y="T1"/>
                </a:cxn>
                <a:cxn ang="0">
                  <a:pos x="T2" y="T3"/>
                </a:cxn>
                <a:cxn ang="0">
                  <a:pos x="T4" y="T5"/>
                </a:cxn>
                <a:cxn ang="0">
                  <a:pos x="T6" y="T7"/>
                </a:cxn>
                <a:cxn ang="0">
                  <a:pos x="T8" y="T9"/>
                </a:cxn>
                <a:cxn ang="0">
                  <a:pos x="T10" y="T11"/>
                </a:cxn>
                <a:cxn ang="0">
                  <a:pos x="T12" y="T13"/>
                </a:cxn>
              </a:cxnLst>
              <a:rect l="0" t="0" r="r" b="b"/>
              <a:pathLst>
                <a:path w="84" h="102">
                  <a:moveTo>
                    <a:pt x="81" y="0"/>
                  </a:moveTo>
                  <a:cubicBezTo>
                    <a:pt x="62" y="1"/>
                    <a:pt x="62" y="1"/>
                    <a:pt x="62" y="1"/>
                  </a:cubicBezTo>
                  <a:cubicBezTo>
                    <a:pt x="0" y="49"/>
                    <a:pt x="0" y="49"/>
                    <a:pt x="0" y="49"/>
                  </a:cubicBezTo>
                  <a:cubicBezTo>
                    <a:pt x="25" y="102"/>
                    <a:pt x="25" y="102"/>
                    <a:pt x="25" y="102"/>
                  </a:cubicBezTo>
                  <a:cubicBezTo>
                    <a:pt x="25" y="102"/>
                    <a:pt x="27" y="102"/>
                    <a:pt x="29" y="102"/>
                  </a:cubicBezTo>
                  <a:cubicBezTo>
                    <a:pt x="31" y="99"/>
                    <a:pt x="79" y="18"/>
                    <a:pt x="84" y="2"/>
                  </a:cubicBezTo>
                  <a:cubicBezTo>
                    <a:pt x="82" y="0"/>
                    <a:pt x="81" y="0"/>
                    <a:pt x="81" y="0"/>
                  </a:cubicBezTo>
                </a:path>
              </a:pathLst>
            </a:custGeom>
            <a:solidFill>
              <a:srgbClr val="5C5A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32" name="îṧḻîďè">
              <a:extLst>
                <a:ext uri="{FF2B5EF4-FFF2-40B4-BE49-F238E27FC236}">
                  <a16:creationId xmlns:a16="http://schemas.microsoft.com/office/drawing/2014/main" id="{0686725A-A06B-42E2-975F-291A064F7698}"/>
                </a:ext>
              </a:extLst>
            </p:cNvPr>
            <p:cNvSpPr/>
            <p:nvPr/>
          </p:nvSpPr>
          <p:spPr bwMode="auto">
            <a:xfrm>
              <a:off x="7185707" y="3096278"/>
              <a:ext cx="123496" cy="410623"/>
            </a:xfrm>
            <a:custGeom>
              <a:avLst/>
              <a:gdLst>
                <a:gd name="T0" fmla="*/ 20 w 88"/>
                <a:gd name="T1" fmla="*/ 277 h 291"/>
                <a:gd name="T2" fmla="*/ 37 w 88"/>
                <a:gd name="T3" fmla="*/ 289 h 291"/>
                <a:gd name="T4" fmla="*/ 88 w 88"/>
                <a:gd name="T5" fmla="*/ 284 h 291"/>
                <a:gd name="T6" fmla="*/ 84 w 88"/>
                <a:gd name="T7" fmla="*/ 188 h 291"/>
                <a:gd name="T8" fmla="*/ 62 w 88"/>
                <a:gd name="T9" fmla="*/ 188 h 291"/>
                <a:gd name="T10" fmla="*/ 54 w 88"/>
                <a:gd name="T11" fmla="*/ 185 h 291"/>
                <a:gd name="T12" fmla="*/ 57 w 88"/>
                <a:gd name="T13" fmla="*/ 167 h 291"/>
                <a:gd name="T14" fmla="*/ 62 w 88"/>
                <a:gd name="T15" fmla="*/ 4 h 291"/>
                <a:gd name="T16" fmla="*/ 44 w 88"/>
                <a:gd name="T17" fmla="*/ 0 h 291"/>
                <a:gd name="T18" fmla="*/ 26 w 88"/>
                <a:gd name="T19" fmla="*/ 120 h 291"/>
                <a:gd name="T20" fmla="*/ 20 w 88"/>
                <a:gd name="T21" fmla="*/ 184 h 291"/>
                <a:gd name="T22" fmla="*/ 11 w 88"/>
                <a:gd name="T23" fmla="*/ 215 h 291"/>
                <a:gd name="T24" fmla="*/ 20 w 88"/>
                <a:gd name="T25" fmla="*/ 27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291">
                  <a:moveTo>
                    <a:pt x="20" y="277"/>
                  </a:moveTo>
                  <a:cubicBezTo>
                    <a:pt x="24" y="283"/>
                    <a:pt x="30" y="288"/>
                    <a:pt x="37" y="289"/>
                  </a:cubicBezTo>
                  <a:cubicBezTo>
                    <a:pt x="54" y="291"/>
                    <a:pt x="71" y="289"/>
                    <a:pt x="88" y="284"/>
                  </a:cubicBezTo>
                  <a:cubicBezTo>
                    <a:pt x="88" y="284"/>
                    <a:pt x="0" y="256"/>
                    <a:pt x="84" y="188"/>
                  </a:cubicBezTo>
                  <a:cubicBezTo>
                    <a:pt x="62" y="188"/>
                    <a:pt x="62" y="188"/>
                    <a:pt x="62" y="188"/>
                  </a:cubicBezTo>
                  <a:cubicBezTo>
                    <a:pt x="54" y="185"/>
                    <a:pt x="54" y="185"/>
                    <a:pt x="54" y="185"/>
                  </a:cubicBezTo>
                  <a:cubicBezTo>
                    <a:pt x="57" y="167"/>
                    <a:pt x="57" y="167"/>
                    <a:pt x="57" y="167"/>
                  </a:cubicBezTo>
                  <a:cubicBezTo>
                    <a:pt x="62" y="4"/>
                    <a:pt x="62" y="4"/>
                    <a:pt x="62" y="4"/>
                  </a:cubicBezTo>
                  <a:cubicBezTo>
                    <a:pt x="44" y="0"/>
                    <a:pt x="44" y="0"/>
                    <a:pt x="44" y="0"/>
                  </a:cubicBezTo>
                  <a:cubicBezTo>
                    <a:pt x="44" y="0"/>
                    <a:pt x="29" y="107"/>
                    <a:pt x="26" y="120"/>
                  </a:cubicBezTo>
                  <a:cubicBezTo>
                    <a:pt x="22" y="133"/>
                    <a:pt x="20" y="184"/>
                    <a:pt x="20" y="184"/>
                  </a:cubicBezTo>
                  <a:cubicBezTo>
                    <a:pt x="20" y="184"/>
                    <a:pt x="16" y="205"/>
                    <a:pt x="11" y="215"/>
                  </a:cubicBezTo>
                  <a:cubicBezTo>
                    <a:pt x="7" y="223"/>
                    <a:pt x="8" y="259"/>
                    <a:pt x="20" y="277"/>
                  </a:cubicBezTo>
                </a:path>
              </a:pathLst>
            </a:custGeom>
            <a:solidFill>
              <a:srgbClr val="67647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33" name="îš1îḑé">
              <a:extLst>
                <a:ext uri="{FF2B5EF4-FFF2-40B4-BE49-F238E27FC236}">
                  <a16:creationId xmlns:a16="http://schemas.microsoft.com/office/drawing/2014/main" id="{E32BFB27-736A-4DC9-A52F-3DC5004ED19F}"/>
                </a:ext>
              </a:extLst>
            </p:cNvPr>
            <p:cNvSpPr/>
            <p:nvPr/>
          </p:nvSpPr>
          <p:spPr bwMode="auto">
            <a:xfrm>
              <a:off x="7306115" y="3494552"/>
              <a:ext cx="7719" cy="3087"/>
            </a:xfrm>
            <a:custGeom>
              <a:avLst/>
              <a:gdLst>
                <a:gd name="T0" fmla="*/ 2 w 5"/>
                <a:gd name="T1" fmla="*/ 0 h 2"/>
                <a:gd name="T2" fmla="*/ 2 w 5"/>
                <a:gd name="T3" fmla="*/ 1 h 2"/>
                <a:gd name="T4" fmla="*/ 2 w 5"/>
                <a:gd name="T5" fmla="*/ 1 h 2"/>
                <a:gd name="T6" fmla="*/ 2 w 5"/>
                <a:gd name="T7" fmla="*/ 1 h 2"/>
                <a:gd name="T8" fmla="*/ 0 w 5"/>
                <a:gd name="T9" fmla="*/ 2 h 2"/>
                <a:gd name="T10" fmla="*/ 5 w 5"/>
                <a:gd name="T11" fmla="*/ 1 h 2"/>
                <a:gd name="T12" fmla="*/ 2 w 5"/>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5" h="2">
                  <a:moveTo>
                    <a:pt x="2" y="0"/>
                  </a:moveTo>
                  <a:cubicBezTo>
                    <a:pt x="2" y="0"/>
                    <a:pt x="2" y="1"/>
                    <a:pt x="2" y="1"/>
                  </a:cubicBezTo>
                  <a:cubicBezTo>
                    <a:pt x="2" y="1"/>
                    <a:pt x="2" y="1"/>
                    <a:pt x="2" y="1"/>
                  </a:cubicBezTo>
                  <a:cubicBezTo>
                    <a:pt x="2" y="1"/>
                    <a:pt x="2" y="1"/>
                    <a:pt x="2" y="1"/>
                  </a:cubicBezTo>
                  <a:cubicBezTo>
                    <a:pt x="1" y="1"/>
                    <a:pt x="1" y="2"/>
                    <a:pt x="0" y="2"/>
                  </a:cubicBezTo>
                  <a:cubicBezTo>
                    <a:pt x="2" y="2"/>
                    <a:pt x="4" y="1"/>
                    <a:pt x="5" y="1"/>
                  </a:cubicBezTo>
                  <a:cubicBezTo>
                    <a:pt x="5" y="1"/>
                    <a:pt x="4" y="1"/>
                    <a:pt x="2" y="0"/>
                  </a:cubicBezTo>
                </a:path>
              </a:pathLst>
            </a:custGeom>
            <a:solidFill>
              <a:srgbClr val="C4C6C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34" name="íŝliḍe">
              <a:extLst>
                <a:ext uri="{FF2B5EF4-FFF2-40B4-BE49-F238E27FC236}">
                  <a16:creationId xmlns:a16="http://schemas.microsoft.com/office/drawing/2014/main" id="{F0E1C912-5B06-4CF7-B582-66D1332008BB}"/>
                </a:ext>
              </a:extLst>
            </p:cNvPr>
            <p:cNvSpPr/>
            <p:nvPr/>
          </p:nvSpPr>
          <p:spPr bwMode="auto">
            <a:xfrm>
              <a:off x="7259805" y="3357162"/>
              <a:ext cx="49398" cy="148195"/>
            </a:xfrm>
            <a:custGeom>
              <a:avLst/>
              <a:gdLst>
                <a:gd name="T0" fmla="*/ 35 w 35"/>
                <a:gd name="T1" fmla="*/ 99 h 105"/>
                <a:gd name="T2" fmla="*/ 0 w 35"/>
                <a:gd name="T3" fmla="*/ 105 h 105"/>
                <a:gd name="T4" fmla="*/ 2 w 35"/>
                <a:gd name="T5" fmla="*/ 105 h 105"/>
                <a:gd name="T6" fmla="*/ 33 w 35"/>
                <a:gd name="T7" fmla="*/ 100 h 105"/>
                <a:gd name="T8" fmla="*/ 35 w 35"/>
                <a:gd name="T9" fmla="*/ 99 h 105"/>
                <a:gd name="T10" fmla="*/ 35 w 35"/>
                <a:gd name="T11" fmla="*/ 98 h 105"/>
                <a:gd name="T12" fmla="*/ 34 w 35"/>
                <a:gd name="T13" fmla="*/ 99 h 105"/>
                <a:gd name="T14" fmla="*/ 35 w 35"/>
                <a:gd name="T15" fmla="*/ 99 h 105"/>
                <a:gd name="T16" fmla="*/ 35 w 35"/>
                <a:gd name="T17" fmla="*/ 98 h 105"/>
                <a:gd name="T18" fmla="*/ 35 w 35"/>
                <a:gd name="T19" fmla="*/ 98 h 105"/>
                <a:gd name="T20" fmla="*/ 5 w 35"/>
                <a:gd name="T21" fmla="*/ 0 h 105"/>
                <a:gd name="T22" fmla="*/ 4 w 35"/>
                <a:gd name="T23" fmla="*/ 1 h 105"/>
                <a:gd name="T24" fmla="*/ 9 w 35"/>
                <a:gd name="T25" fmla="*/ 3 h 105"/>
                <a:gd name="T26" fmla="*/ 31 w 35"/>
                <a:gd name="T27" fmla="*/ 3 h 105"/>
                <a:gd name="T28" fmla="*/ 28 w 35"/>
                <a:gd name="T29" fmla="*/ 6 h 105"/>
                <a:gd name="T30" fmla="*/ 34 w 35"/>
                <a:gd name="T31" fmla="*/ 4 h 105"/>
                <a:gd name="T32" fmla="*/ 35 w 35"/>
                <a:gd name="T33" fmla="*/ 3 h 105"/>
                <a:gd name="T34" fmla="*/ 12 w 35"/>
                <a:gd name="T35" fmla="*/ 3 h 105"/>
                <a:gd name="T36" fmla="*/ 5 w 35"/>
                <a:gd name="T3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105">
                  <a:moveTo>
                    <a:pt x="35" y="99"/>
                  </a:moveTo>
                  <a:cubicBezTo>
                    <a:pt x="23" y="103"/>
                    <a:pt x="12" y="104"/>
                    <a:pt x="0" y="105"/>
                  </a:cubicBezTo>
                  <a:cubicBezTo>
                    <a:pt x="0" y="105"/>
                    <a:pt x="1" y="105"/>
                    <a:pt x="2" y="105"/>
                  </a:cubicBezTo>
                  <a:cubicBezTo>
                    <a:pt x="12" y="105"/>
                    <a:pt x="23" y="103"/>
                    <a:pt x="33" y="100"/>
                  </a:cubicBezTo>
                  <a:cubicBezTo>
                    <a:pt x="34" y="100"/>
                    <a:pt x="34" y="99"/>
                    <a:pt x="35" y="99"/>
                  </a:cubicBezTo>
                  <a:moveTo>
                    <a:pt x="35" y="98"/>
                  </a:moveTo>
                  <a:cubicBezTo>
                    <a:pt x="34" y="99"/>
                    <a:pt x="34" y="99"/>
                    <a:pt x="34" y="99"/>
                  </a:cubicBezTo>
                  <a:cubicBezTo>
                    <a:pt x="35" y="99"/>
                    <a:pt x="35" y="99"/>
                    <a:pt x="35" y="99"/>
                  </a:cubicBezTo>
                  <a:cubicBezTo>
                    <a:pt x="35" y="99"/>
                    <a:pt x="35" y="98"/>
                    <a:pt x="35" y="98"/>
                  </a:cubicBezTo>
                  <a:cubicBezTo>
                    <a:pt x="35" y="98"/>
                    <a:pt x="35" y="98"/>
                    <a:pt x="35" y="98"/>
                  </a:cubicBezTo>
                  <a:moveTo>
                    <a:pt x="5" y="0"/>
                  </a:moveTo>
                  <a:cubicBezTo>
                    <a:pt x="4" y="0"/>
                    <a:pt x="4" y="1"/>
                    <a:pt x="4" y="1"/>
                  </a:cubicBezTo>
                  <a:cubicBezTo>
                    <a:pt x="9" y="3"/>
                    <a:pt x="9" y="3"/>
                    <a:pt x="9" y="3"/>
                  </a:cubicBezTo>
                  <a:cubicBezTo>
                    <a:pt x="31" y="3"/>
                    <a:pt x="31" y="3"/>
                    <a:pt x="31" y="3"/>
                  </a:cubicBezTo>
                  <a:cubicBezTo>
                    <a:pt x="30" y="4"/>
                    <a:pt x="29" y="5"/>
                    <a:pt x="28" y="6"/>
                  </a:cubicBezTo>
                  <a:cubicBezTo>
                    <a:pt x="30" y="5"/>
                    <a:pt x="32" y="5"/>
                    <a:pt x="34" y="4"/>
                  </a:cubicBezTo>
                  <a:cubicBezTo>
                    <a:pt x="34" y="4"/>
                    <a:pt x="34" y="3"/>
                    <a:pt x="35" y="3"/>
                  </a:cubicBezTo>
                  <a:cubicBezTo>
                    <a:pt x="12" y="3"/>
                    <a:pt x="12" y="3"/>
                    <a:pt x="12" y="3"/>
                  </a:cubicBezTo>
                  <a:cubicBezTo>
                    <a:pt x="5" y="0"/>
                    <a:pt x="5" y="0"/>
                    <a:pt x="5" y="0"/>
                  </a:cubicBezTo>
                </a:path>
              </a:pathLst>
            </a:custGeom>
            <a:solidFill>
              <a:srgbClr val="5C5A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35" name="ï$ḷíḓé">
              <a:extLst>
                <a:ext uri="{FF2B5EF4-FFF2-40B4-BE49-F238E27FC236}">
                  <a16:creationId xmlns:a16="http://schemas.microsoft.com/office/drawing/2014/main" id="{C1F18D5A-5473-4C8E-B180-6FC3355552D0}"/>
                </a:ext>
              </a:extLst>
            </p:cNvPr>
            <p:cNvSpPr/>
            <p:nvPr/>
          </p:nvSpPr>
          <p:spPr bwMode="auto">
            <a:xfrm>
              <a:off x="7188795" y="3363337"/>
              <a:ext cx="120408" cy="132758"/>
            </a:xfrm>
            <a:custGeom>
              <a:avLst/>
              <a:gdLst>
                <a:gd name="T0" fmla="*/ 84 w 85"/>
                <a:gd name="T1" fmla="*/ 0 h 95"/>
                <a:gd name="T2" fmla="*/ 78 w 85"/>
                <a:gd name="T3" fmla="*/ 2 h 95"/>
                <a:gd name="T4" fmla="*/ 84 w 85"/>
                <a:gd name="T5" fmla="*/ 95 h 95"/>
                <a:gd name="T6" fmla="*/ 85 w 85"/>
                <a:gd name="T7" fmla="*/ 94 h 95"/>
                <a:gd name="T8" fmla="*/ 84 w 85"/>
                <a:gd name="T9" fmla="*/ 0 h 95"/>
              </a:gdLst>
              <a:ahLst/>
              <a:cxnLst>
                <a:cxn ang="0">
                  <a:pos x="T0" y="T1"/>
                </a:cxn>
                <a:cxn ang="0">
                  <a:pos x="T2" y="T3"/>
                </a:cxn>
                <a:cxn ang="0">
                  <a:pos x="T4" y="T5"/>
                </a:cxn>
                <a:cxn ang="0">
                  <a:pos x="T6" y="T7"/>
                </a:cxn>
                <a:cxn ang="0">
                  <a:pos x="T8" y="T9"/>
                </a:cxn>
              </a:cxnLst>
              <a:rect l="0" t="0" r="r" b="b"/>
              <a:pathLst>
                <a:path w="85" h="95">
                  <a:moveTo>
                    <a:pt x="84" y="0"/>
                  </a:moveTo>
                  <a:cubicBezTo>
                    <a:pt x="82" y="1"/>
                    <a:pt x="80" y="1"/>
                    <a:pt x="78" y="2"/>
                  </a:cubicBezTo>
                  <a:cubicBezTo>
                    <a:pt x="0" y="67"/>
                    <a:pt x="83" y="94"/>
                    <a:pt x="84" y="95"/>
                  </a:cubicBezTo>
                  <a:cubicBezTo>
                    <a:pt x="85" y="94"/>
                    <a:pt x="85" y="94"/>
                    <a:pt x="85" y="94"/>
                  </a:cubicBezTo>
                  <a:cubicBezTo>
                    <a:pt x="71" y="88"/>
                    <a:pt x="10" y="60"/>
                    <a:pt x="84" y="0"/>
                  </a:cubicBezTo>
                </a:path>
              </a:pathLst>
            </a:custGeom>
            <a:solidFill>
              <a:srgbClr val="AB64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36" name="íŝľiḋe">
              <a:extLst>
                <a:ext uri="{FF2B5EF4-FFF2-40B4-BE49-F238E27FC236}">
                  <a16:creationId xmlns:a16="http://schemas.microsoft.com/office/drawing/2014/main" id="{42160FA4-D6C8-4A55-885A-DAFA869C0068}"/>
                </a:ext>
              </a:extLst>
            </p:cNvPr>
            <p:cNvSpPr/>
            <p:nvPr/>
          </p:nvSpPr>
          <p:spPr bwMode="auto">
            <a:xfrm>
              <a:off x="7188795" y="3358706"/>
              <a:ext cx="120408" cy="146651"/>
            </a:xfrm>
            <a:custGeom>
              <a:avLst/>
              <a:gdLst>
                <a:gd name="T0" fmla="*/ 54 w 85"/>
                <a:gd name="T1" fmla="*/ 0 h 104"/>
                <a:gd name="T2" fmla="*/ 21 w 85"/>
                <a:gd name="T3" fmla="*/ 91 h 104"/>
                <a:gd name="T4" fmla="*/ 37 w 85"/>
                <a:gd name="T5" fmla="*/ 103 h 104"/>
                <a:gd name="T6" fmla="*/ 50 w 85"/>
                <a:gd name="T7" fmla="*/ 104 h 104"/>
                <a:gd name="T8" fmla="*/ 85 w 85"/>
                <a:gd name="T9" fmla="*/ 98 h 104"/>
                <a:gd name="T10" fmla="*/ 85 w 85"/>
                <a:gd name="T11" fmla="*/ 98 h 104"/>
                <a:gd name="T12" fmla="*/ 85 w 85"/>
                <a:gd name="T13" fmla="*/ 98 h 104"/>
                <a:gd name="T14" fmla="*/ 84 w 85"/>
                <a:gd name="T15" fmla="*/ 98 h 104"/>
                <a:gd name="T16" fmla="*/ 78 w 85"/>
                <a:gd name="T17" fmla="*/ 5 h 104"/>
                <a:gd name="T18" fmla="*/ 81 w 85"/>
                <a:gd name="T19" fmla="*/ 2 h 104"/>
                <a:gd name="T20" fmla="*/ 59 w 85"/>
                <a:gd name="T21" fmla="*/ 2 h 104"/>
                <a:gd name="T22" fmla="*/ 54 w 85"/>
                <a:gd name="T2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104">
                  <a:moveTo>
                    <a:pt x="54" y="0"/>
                  </a:moveTo>
                  <a:cubicBezTo>
                    <a:pt x="41" y="23"/>
                    <a:pt x="22" y="61"/>
                    <a:pt x="21" y="91"/>
                  </a:cubicBezTo>
                  <a:cubicBezTo>
                    <a:pt x="24" y="97"/>
                    <a:pt x="30" y="102"/>
                    <a:pt x="37" y="103"/>
                  </a:cubicBezTo>
                  <a:cubicBezTo>
                    <a:pt x="41" y="103"/>
                    <a:pt x="46" y="103"/>
                    <a:pt x="50" y="104"/>
                  </a:cubicBezTo>
                  <a:cubicBezTo>
                    <a:pt x="62" y="103"/>
                    <a:pt x="73" y="102"/>
                    <a:pt x="85" y="98"/>
                  </a:cubicBezTo>
                  <a:cubicBezTo>
                    <a:pt x="85" y="98"/>
                    <a:pt x="85" y="98"/>
                    <a:pt x="85" y="98"/>
                  </a:cubicBezTo>
                  <a:cubicBezTo>
                    <a:pt x="85" y="98"/>
                    <a:pt x="85" y="98"/>
                    <a:pt x="85" y="98"/>
                  </a:cubicBezTo>
                  <a:cubicBezTo>
                    <a:pt x="85" y="98"/>
                    <a:pt x="85" y="98"/>
                    <a:pt x="84" y="98"/>
                  </a:cubicBezTo>
                  <a:cubicBezTo>
                    <a:pt x="83" y="97"/>
                    <a:pt x="0" y="70"/>
                    <a:pt x="78" y="5"/>
                  </a:cubicBezTo>
                  <a:cubicBezTo>
                    <a:pt x="79" y="4"/>
                    <a:pt x="80" y="3"/>
                    <a:pt x="81" y="2"/>
                  </a:cubicBezTo>
                  <a:cubicBezTo>
                    <a:pt x="59" y="2"/>
                    <a:pt x="59" y="2"/>
                    <a:pt x="59" y="2"/>
                  </a:cubicBezTo>
                  <a:cubicBezTo>
                    <a:pt x="54" y="0"/>
                    <a:pt x="54" y="0"/>
                    <a:pt x="54" y="0"/>
                  </a:cubicBezTo>
                </a:path>
              </a:pathLst>
            </a:custGeom>
            <a:solidFill>
              <a:srgbClr val="5C5A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37" name="íṥ1iḑè">
              <a:extLst>
                <a:ext uri="{FF2B5EF4-FFF2-40B4-BE49-F238E27FC236}">
                  <a16:creationId xmlns:a16="http://schemas.microsoft.com/office/drawing/2014/main" id="{96250C7F-F155-4BA5-B513-D9E487A9AA74}"/>
                </a:ext>
              </a:extLst>
            </p:cNvPr>
            <p:cNvSpPr/>
            <p:nvPr/>
          </p:nvSpPr>
          <p:spPr bwMode="auto">
            <a:xfrm>
              <a:off x="7185707" y="3357162"/>
              <a:ext cx="123496" cy="149739"/>
            </a:xfrm>
            <a:custGeom>
              <a:avLst/>
              <a:gdLst>
                <a:gd name="T0" fmla="*/ 20 w 88"/>
                <a:gd name="T1" fmla="*/ 92 h 106"/>
                <a:gd name="T2" fmla="*/ 37 w 88"/>
                <a:gd name="T3" fmla="*/ 104 h 106"/>
                <a:gd name="T4" fmla="*/ 88 w 88"/>
                <a:gd name="T5" fmla="*/ 99 h 106"/>
                <a:gd name="T6" fmla="*/ 84 w 88"/>
                <a:gd name="T7" fmla="*/ 3 h 106"/>
                <a:gd name="T8" fmla="*/ 62 w 88"/>
                <a:gd name="T9" fmla="*/ 3 h 106"/>
                <a:gd name="T10" fmla="*/ 54 w 88"/>
                <a:gd name="T11" fmla="*/ 0 h 106"/>
                <a:gd name="T12" fmla="*/ 20 w 88"/>
                <a:gd name="T13" fmla="*/ 92 h 106"/>
              </a:gdLst>
              <a:ahLst/>
              <a:cxnLst>
                <a:cxn ang="0">
                  <a:pos x="T0" y="T1"/>
                </a:cxn>
                <a:cxn ang="0">
                  <a:pos x="T2" y="T3"/>
                </a:cxn>
                <a:cxn ang="0">
                  <a:pos x="T4" y="T5"/>
                </a:cxn>
                <a:cxn ang="0">
                  <a:pos x="T6" y="T7"/>
                </a:cxn>
                <a:cxn ang="0">
                  <a:pos x="T8" y="T9"/>
                </a:cxn>
                <a:cxn ang="0">
                  <a:pos x="T10" y="T11"/>
                </a:cxn>
                <a:cxn ang="0">
                  <a:pos x="T12" y="T13"/>
                </a:cxn>
              </a:cxnLst>
              <a:rect l="0" t="0" r="r" b="b"/>
              <a:pathLst>
                <a:path w="88" h="106">
                  <a:moveTo>
                    <a:pt x="20" y="92"/>
                  </a:moveTo>
                  <a:cubicBezTo>
                    <a:pt x="24" y="98"/>
                    <a:pt x="30" y="103"/>
                    <a:pt x="37" y="104"/>
                  </a:cubicBezTo>
                  <a:cubicBezTo>
                    <a:pt x="54" y="106"/>
                    <a:pt x="71" y="104"/>
                    <a:pt x="88" y="99"/>
                  </a:cubicBezTo>
                  <a:cubicBezTo>
                    <a:pt x="88" y="99"/>
                    <a:pt x="0" y="71"/>
                    <a:pt x="84" y="3"/>
                  </a:cubicBezTo>
                  <a:cubicBezTo>
                    <a:pt x="62" y="3"/>
                    <a:pt x="62" y="3"/>
                    <a:pt x="62" y="3"/>
                  </a:cubicBezTo>
                  <a:cubicBezTo>
                    <a:pt x="54" y="0"/>
                    <a:pt x="54" y="0"/>
                    <a:pt x="54" y="0"/>
                  </a:cubicBezTo>
                  <a:cubicBezTo>
                    <a:pt x="42" y="22"/>
                    <a:pt x="22" y="61"/>
                    <a:pt x="20" y="92"/>
                  </a:cubicBezTo>
                  <a:close/>
                </a:path>
              </a:pathLst>
            </a:custGeom>
            <a:solidFill>
              <a:srgbClr val="67647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38" name="ïšḷïḑe">
              <a:extLst>
                <a:ext uri="{FF2B5EF4-FFF2-40B4-BE49-F238E27FC236}">
                  <a16:creationId xmlns:a16="http://schemas.microsoft.com/office/drawing/2014/main" id="{5886182A-B8FA-4750-81D4-1E02E2793D4E}"/>
                </a:ext>
              </a:extLst>
            </p:cNvPr>
            <p:cNvSpPr/>
            <p:nvPr/>
          </p:nvSpPr>
          <p:spPr bwMode="auto">
            <a:xfrm>
              <a:off x="7380213" y="3040705"/>
              <a:ext cx="1544" cy="3087"/>
            </a:xfrm>
            <a:custGeom>
              <a:avLst/>
              <a:gdLst>
                <a:gd name="T0" fmla="*/ 2 w 2"/>
                <a:gd name="T1" fmla="*/ 0 h 2"/>
                <a:gd name="T2" fmla="*/ 0 w 2"/>
                <a:gd name="T3" fmla="*/ 2 h 2"/>
                <a:gd name="T4" fmla="*/ 0 w 2"/>
                <a:gd name="T5" fmla="*/ 2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1" y="1"/>
                    <a:pt x="1" y="1"/>
                    <a:pt x="0" y="2"/>
                  </a:cubicBezTo>
                  <a:cubicBezTo>
                    <a:pt x="0" y="2"/>
                    <a:pt x="0" y="2"/>
                    <a:pt x="0" y="2"/>
                  </a:cubicBezTo>
                  <a:cubicBezTo>
                    <a:pt x="1" y="1"/>
                    <a:pt x="1" y="1"/>
                    <a:pt x="2" y="0"/>
                  </a:cubicBezTo>
                  <a:cubicBezTo>
                    <a:pt x="2" y="0"/>
                    <a:pt x="2" y="0"/>
                    <a:pt x="2"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39" name="îṡ1iḍè">
              <a:extLst>
                <a:ext uri="{FF2B5EF4-FFF2-40B4-BE49-F238E27FC236}">
                  <a16:creationId xmlns:a16="http://schemas.microsoft.com/office/drawing/2014/main" id="{83E90973-B1F1-4F43-8207-FC41A417FE95}"/>
                </a:ext>
              </a:extLst>
            </p:cNvPr>
            <p:cNvSpPr/>
            <p:nvPr/>
          </p:nvSpPr>
          <p:spPr bwMode="auto">
            <a:xfrm>
              <a:off x="7380213" y="3019094"/>
              <a:ext cx="120408" cy="33961"/>
            </a:xfrm>
            <a:custGeom>
              <a:avLst/>
              <a:gdLst>
                <a:gd name="T0" fmla="*/ 86 w 86"/>
                <a:gd name="T1" fmla="*/ 0 h 24"/>
                <a:gd name="T2" fmla="*/ 48 w 86"/>
                <a:gd name="T3" fmla="*/ 19 h 24"/>
                <a:gd name="T4" fmla="*/ 33 w 86"/>
                <a:gd name="T5" fmla="*/ 21 h 24"/>
                <a:gd name="T6" fmla="*/ 2 w 86"/>
                <a:gd name="T7" fmla="*/ 15 h 24"/>
                <a:gd name="T8" fmla="*/ 0 w 86"/>
                <a:gd name="T9" fmla="*/ 17 h 24"/>
                <a:gd name="T10" fmla="*/ 33 w 86"/>
                <a:gd name="T11" fmla="*/ 24 h 24"/>
                <a:gd name="T12" fmla="*/ 77 w 86"/>
                <a:gd name="T13" fmla="*/ 11 h 24"/>
                <a:gd name="T14" fmla="*/ 79 w 86"/>
                <a:gd name="T15" fmla="*/ 8 h 24"/>
                <a:gd name="T16" fmla="*/ 86 w 86"/>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4">
                  <a:moveTo>
                    <a:pt x="86" y="0"/>
                  </a:moveTo>
                  <a:cubicBezTo>
                    <a:pt x="75" y="10"/>
                    <a:pt x="62" y="17"/>
                    <a:pt x="48" y="19"/>
                  </a:cubicBezTo>
                  <a:cubicBezTo>
                    <a:pt x="43" y="20"/>
                    <a:pt x="38" y="21"/>
                    <a:pt x="33" y="21"/>
                  </a:cubicBezTo>
                  <a:cubicBezTo>
                    <a:pt x="22" y="21"/>
                    <a:pt x="11" y="19"/>
                    <a:pt x="2" y="15"/>
                  </a:cubicBezTo>
                  <a:cubicBezTo>
                    <a:pt x="1" y="16"/>
                    <a:pt x="1" y="16"/>
                    <a:pt x="0" y="17"/>
                  </a:cubicBezTo>
                  <a:cubicBezTo>
                    <a:pt x="10" y="22"/>
                    <a:pt x="21" y="24"/>
                    <a:pt x="33" y="24"/>
                  </a:cubicBezTo>
                  <a:cubicBezTo>
                    <a:pt x="48" y="24"/>
                    <a:pt x="63" y="20"/>
                    <a:pt x="77" y="11"/>
                  </a:cubicBezTo>
                  <a:cubicBezTo>
                    <a:pt x="77" y="10"/>
                    <a:pt x="78" y="9"/>
                    <a:pt x="79" y="8"/>
                  </a:cubicBezTo>
                  <a:cubicBezTo>
                    <a:pt x="82" y="6"/>
                    <a:pt x="84" y="3"/>
                    <a:pt x="86" y="0"/>
                  </a:cubicBezTo>
                </a:path>
              </a:pathLst>
            </a:custGeom>
            <a:solidFill>
              <a:srgbClr val="AB64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40" name="i$líḋé">
              <a:extLst>
                <a:ext uri="{FF2B5EF4-FFF2-40B4-BE49-F238E27FC236}">
                  <a16:creationId xmlns:a16="http://schemas.microsoft.com/office/drawing/2014/main" id="{B21844A1-C4D6-44A4-93FB-E1FBB9105F2B}"/>
                </a:ext>
              </a:extLst>
            </p:cNvPr>
            <p:cNvSpPr/>
            <p:nvPr/>
          </p:nvSpPr>
          <p:spPr bwMode="auto">
            <a:xfrm>
              <a:off x="7491359" y="3017550"/>
              <a:ext cx="12350" cy="12350"/>
            </a:xfrm>
            <a:custGeom>
              <a:avLst/>
              <a:gdLst>
                <a:gd name="T0" fmla="*/ 9 w 9"/>
                <a:gd name="T1" fmla="*/ 0 h 9"/>
                <a:gd name="T2" fmla="*/ 7 w 9"/>
                <a:gd name="T3" fmla="*/ 1 h 9"/>
                <a:gd name="T4" fmla="*/ 0 w 9"/>
                <a:gd name="T5" fmla="*/ 9 h 9"/>
                <a:gd name="T6" fmla="*/ 9 w 9"/>
                <a:gd name="T7" fmla="*/ 0 h 9"/>
              </a:gdLst>
              <a:ahLst/>
              <a:cxnLst>
                <a:cxn ang="0">
                  <a:pos x="T0" y="T1"/>
                </a:cxn>
                <a:cxn ang="0">
                  <a:pos x="T2" y="T3"/>
                </a:cxn>
                <a:cxn ang="0">
                  <a:pos x="T4" y="T5"/>
                </a:cxn>
                <a:cxn ang="0">
                  <a:pos x="T6" y="T7"/>
                </a:cxn>
              </a:cxnLst>
              <a:rect l="0" t="0" r="r" b="b"/>
              <a:pathLst>
                <a:path w="9" h="9">
                  <a:moveTo>
                    <a:pt x="9" y="0"/>
                  </a:moveTo>
                  <a:cubicBezTo>
                    <a:pt x="8" y="0"/>
                    <a:pt x="7" y="1"/>
                    <a:pt x="7" y="1"/>
                  </a:cubicBezTo>
                  <a:cubicBezTo>
                    <a:pt x="5" y="4"/>
                    <a:pt x="3" y="7"/>
                    <a:pt x="0" y="9"/>
                  </a:cubicBezTo>
                  <a:cubicBezTo>
                    <a:pt x="3" y="6"/>
                    <a:pt x="6" y="3"/>
                    <a:pt x="9" y="0"/>
                  </a:cubicBezTo>
                </a:path>
              </a:pathLst>
            </a:custGeom>
            <a:solidFill>
              <a:srgbClr val="9A5A5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41" name="ïs1ide">
              <a:extLst>
                <a:ext uri="{FF2B5EF4-FFF2-40B4-BE49-F238E27FC236}">
                  <a16:creationId xmlns:a16="http://schemas.microsoft.com/office/drawing/2014/main" id="{4D03E31B-8DE8-41D4-8FD4-34AE97701C12}"/>
                </a:ext>
              </a:extLst>
            </p:cNvPr>
            <p:cNvSpPr/>
            <p:nvPr/>
          </p:nvSpPr>
          <p:spPr bwMode="auto">
            <a:xfrm>
              <a:off x="7488271" y="3016006"/>
              <a:ext cx="18524" cy="18524"/>
            </a:xfrm>
            <a:custGeom>
              <a:avLst/>
              <a:gdLst>
                <a:gd name="T0" fmla="*/ 12 w 13"/>
                <a:gd name="T1" fmla="*/ 0 h 13"/>
                <a:gd name="T2" fmla="*/ 11 w 13"/>
                <a:gd name="T3" fmla="*/ 1 h 13"/>
                <a:gd name="T4" fmla="*/ 2 w 13"/>
                <a:gd name="T5" fmla="*/ 10 h 13"/>
                <a:gd name="T6" fmla="*/ 0 w 13"/>
                <a:gd name="T7" fmla="*/ 13 h 13"/>
                <a:gd name="T8" fmla="*/ 13 w 13"/>
                <a:gd name="T9" fmla="*/ 2 h 13"/>
                <a:gd name="T10" fmla="*/ 12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12" y="0"/>
                  </a:moveTo>
                  <a:cubicBezTo>
                    <a:pt x="12" y="0"/>
                    <a:pt x="11" y="0"/>
                    <a:pt x="11" y="1"/>
                  </a:cubicBezTo>
                  <a:cubicBezTo>
                    <a:pt x="8" y="4"/>
                    <a:pt x="5" y="7"/>
                    <a:pt x="2" y="10"/>
                  </a:cubicBezTo>
                  <a:cubicBezTo>
                    <a:pt x="1" y="11"/>
                    <a:pt x="0" y="12"/>
                    <a:pt x="0" y="13"/>
                  </a:cubicBezTo>
                  <a:cubicBezTo>
                    <a:pt x="4" y="10"/>
                    <a:pt x="9" y="6"/>
                    <a:pt x="13" y="2"/>
                  </a:cubicBezTo>
                  <a:cubicBezTo>
                    <a:pt x="12" y="1"/>
                    <a:pt x="12" y="0"/>
                    <a:pt x="12" y="0"/>
                  </a:cubicBezTo>
                </a:path>
              </a:pathLst>
            </a:custGeom>
            <a:solidFill>
              <a:srgbClr val="5C5A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42" name="iṣḷïde">
              <a:extLst>
                <a:ext uri="{FF2B5EF4-FFF2-40B4-BE49-F238E27FC236}">
                  <a16:creationId xmlns:a16="http://schemas.microsoft.com/office/drawing/2014/main" id="{F533F150-5C16-4814-A737-E90A6A16E079}"/>
                </a:ext>
              </a:extLst>
            </p:cNvPr>
            <p:cNvSpPr/>
            <p:nvPr/>
          </p:nvSpPr>
          <p:spPr bwMode="auto">
            <a:xfrm>
              <a:off x="7313834" y="2819957"/>
              <a:ext cx="223836" cy="239273"/>
            </a:xfrm>
            <a:custGeom>
              <a:avLst/>
              <a:gdLst>
                <a:gd name="T0" fmla="*/ 0 w 159"/>
                <a:gd name="T1" fmla="*/ 82 h 169"/>
                <a:gd name="T2" fmla="*/ 0 w 159"/>
                <a:gd name="T3" fmla="*/ 83 h 169"/>
                <a:gd name="T4" fmla="*/ 1 w 159"/>
                <a:gd name="T5" fmla="*/ 91 h 169"/>
                <a:gd name="T6" fmla="*/ 2 w 159"/>
                <a:gd name="T7" fmla="*/ 98 h 169"/>
                <a:gd name="T8" fmla="*/ 95 w 159"/>
                <a:gd name="T9" fmla="*/ 160 h 169"/>
                <a:gd name="T10" fmla="*/ 155 w 159"/>
                <a:gd name="T11" fmla="*/ 108 h 169"/>
                <a:gd name="T12" fmla="*/ 156 w 159"/>
                <a:gd name="T13" fmla="*/ 104 h 169"/>
                <a:gd name="T14" fmla="*/ 159 w 159"/>
                <a:gd name="T15" fmla="*/ 82 h 169"/>
                <a:gd name="T16" fmla="*/ 159 w 159"/>
                <a:gd name="T17" fmla="*/ 77 h 169"/>
                <a:gd name="T18" fmla="*/ 74 w 159"/>
                <a:gd name="T19" fmla="*/ 3 h 169"/>
                <a:gd name="T20" fmla="*/ 0 w 159"/>
                <a:gd name="T21" fmla="*/ 8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9" h="169">
                  <a:moveTo>
                    <a:pt x="0" y="82"/>
                  </a:moveTo>
                  <a:cubicBezTo>
                    <a:pt x="0" y="83"/>
                    <a:pt x="0" y="83"/>
                    <a:pt x="0" y="83"/>
                  </a:cubicBezTo>
                  <a:cubicBezTo>
                    <a:pt x="0" y="86"/>
                    <a:pt x="0" y="88"/>
                    <a:pt x="1" y="91"/>
                  </a:cubicBezTo>
                  <a:cubicBezTo>
                    <a:pt x="1" y="93"/>
                    <a:pt x="1" y="96"/>
                    <a:pt x="2" y="98"/>
                  </a:cubicBezTo>
                  <a:cubicBezTo>
                    <a:pt x="10" y="141"/>
                    <a:pt x="52" y="169"/>
                    <a:pt x="95" y="160"/>
                  </a:cubicBezTo>
                  <a:cubicBezTo>
                    <a:pt x="123" y="155"/>
                    <a:pt x="146" y="135"/>
                    <a:pt x="155" y="108"/>
                  </a:cubicBezTo>
                  <a:cubicBezTo>
                    <a:pt x="155" y="107"/>
                    <a:pt x="156" y="105"/>
                    <a:pt x="156" y="104"/>
                  </a:cubicBezTo>
                  <a:cubicBezTo>
                    <a:pt x="158" y="97"/>
                    <a:pt x="159" y="90"/>
                    <a:pt x="159" y="82"/>
                  </a:cubicBezTo>
                  <a:cubicBezTo>
                    <a:pt x="159" y="81"/>
                    <a:pt x="159" y="79"/>
                    <a:pt x="159" y="77"/>
                  </a:cubicBezTo>
                  <a:cubicBezTo>
                    <a:pt x="156" y="33"/>
                    <a:pt x="118" y="0"/>
                    <a:pt x="74" y="3"/>
                  </a:cubicBezTo>
                  <a:cubicBezTo>
                    <a:pt x="33" y="6"/>
                    <a:pt x="0" y="41"/>
                    <a:pt x="0" y="82"/>
                  </a:cubicBezTo>
                </a:path>
              </a:pathLst>
            </a:custGeom>
            <a:solidFill>
              <a:srgbClr val="BE6F7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43" name="îś1ïḋé">
              <a:extLst>
                <a:ext uri="{FF2B5EF4-FFF2-40B4-BE49-F238E27FC236}">
                  <a16:creationId xmlns:a16="http://schemas.microsoft.com/office/drawing/2014/main" id="{01415485-ECFB-4955-8416-41EC6E3D8314}"/>
                </a:ext>
              </a:extLst>
            </p:cNvPr>
            <p:cNvSpPr/>
            <p:nvPr/>
          </p:nvSpPr>
          <p:spPr bwMode="auto">
            <a:xfrm>
              <a:off x="7315378" y="2928015"/>
              <a:ext cx="222292" cy="30874"/>
            </a:xfrm>
            <a:custGeom>
              <a:avLst/>
              <a:gdLst>
                <a:gd name="T0" fmla="*/ 0 w 158"/>
                <a:gd name="T1" fmla="*/ 16 h 22"/>
                <a:gd name="T2" fmla="*/ 0 w 158"/>
                <a:gd name="T3" fmla="*/ 19 h 22"/>
                <a:gd name="T4" fmla="*/ 1 w 158"/>
                <a:gd name="T5" fmla="*/ 22 h 22"/>
                <a:gd name="T6" fmla="*/ 0 w 158"/>
                <a:gd name="T7" fmla="*/ 19 h 22"/>
                <a:gd name="T8" fmla="*/ 0 w 158"/>
                <a:gd name="T9" fmla="*/ 17 h 22"/>
                <a:gd name="T10" fmla="*/ 0 w 158"/>
                <a:gd name="T11" fmla="*/ 16 h 22"/>
                <a:gd name="T12" fmla="*/ 158 w 158"/>
                <a:gd name="T13" fmla="*/ 0 h 22"/>
                <a:gd name="T14" fmla="*/ 158 w 158"/>
                <a:gd name="T15" fmla="*/ 0 h 22"/>
                <a:gd name="T16" fmla="*/ 158 w 158"/>
                <a:gd name="T17" fmla="*/ 1 h 22"/>
                <a:gd name="T18" fmla="*/ 158 w 158"/>
                <a:gd name="T19" fmla="*/ 1 h 22"/>
                <a:gd name="T20" fmla="*/ 158 w 158"/>
                <a:gd name="T21" fmla="*/ 1 h 22"/>
                <a:gd name="T22" fmla="*/ 158 w 158"/>
                <a:gd name="T2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 h="22">
                  <a:moveTo>
                    <a:pt x="0" y="16"/>
                  </a:moveTo>
                  <a:cubicBezTo>
                    <a:pt x="0" y="17"/>
                    <a:pt x="0" y="18"/>
                    <a:pt x="0" y="19"/>
                  </a:cubicBezTo>
                  <a:cubicBezTo>
                    <a:pt x="0" y="20"/>
                    <a:pt x="0" y="21"/>
                    <a:pt x="1" y="22"/>
                  </a:cubicBezTo>
                  <a:cubicBezTo>
                    <a:pt x="0" y="21"/>
                    <a:pt x="0" y="20"/>
                    <a:pt x="0" y="19"/>
                  </a:cubicBezTo>
                  <a:cubicBezTo>
                    <a:pt x="0" y="18"/>
                    <a:pt x="0" y="18"/>
                    <a:pt x="0" y="17"/>
                  </a:cubicBezTo>
                  <a:cubicBezTo>
                    <a:pt x="0" y="17"/>
                    <a:pt x="0" y="16"/>
                    <a:pt x="0" y="16"/>
                  </a:cubicBezTo>
                  <a:moveTo>
                    <a:pt x="158" y="0"/>
                  </a:moveTo>
                  <a:cubicBezTo>
                    <a:pt x="158" y="0"/>
                    <a:pt x="158" y="0"/>
                    <a:pt x="158" y="0"/>
                  </a:cubicBezTo>
                  <a:cubicBezTo>
                    <a:pt x="158" y="1"/>
                    <a:pt x="158" y="1"/>
                    <a:pt x="158" y="1"/>
                  </a:cubicBezTo>
                  <a:cubicBezTo>
                    <a:pt x="158" y="1"/>
                    <a:pt x="158" y="1"/>
                    <a:pt x="158" y="1"/>
                  </a:cubicBezTo>
                  <a:cubicBezTo>
                    <a:pt x="158" y="1"/>
                    <a:pt x="158" y="1"/>
                    <a:pt x="158" y="1"/>
                  </a:cubicBezTo>
                  <a:cubicBezTo>
                    <a:pt x="158" y="1"/>
                    <a:pt x="158" y="0"/>
                    <a:pt x="158"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44" name="íšļîḓè">
              <a:extLst>
                <a:ext uri="{FF2B5EF4-FFF2-40B4-BE49-F238E27FC236}">
                  <a16:creationId xmlns:a16="http://schemas.microsoft.com/office/drawing/2014/main" id="{562687C7-C9FA-4B06-8ABC-18B803D478B4}"/>
                </a:ext>
              </a:extLst>
            </p:cNvPr>
            <p:cNvSpPr/>
            <p:nvPr/>
          </p:nvSpPr>
          <p:spPr bwMode="auto">
            <a:xfrm>
              <a:off x="7531495" y="2965064"/>
              <a:ext cx="1544" cy="7719"/>
            </a:xfrm>
            <a:custGeom>
              <a:avLst/>
              <a:gdLst>
                <a:gd name="T0" fmla="*/ 1 w 1"/>
                <a:gd name="T1" fmla="*/ 0 h 5"/>
                <a:gd name="T2" fmla="*/ 1 w 1"/>
                <a:gd name="T3" fmla="*/ 1 h 5"/>
                <a:gd name="T4" fmla="*/ 1 w 1"/>
                <a:gd name="T5" fmla="*/ 1 h 5"/>
                <a:gd name="T6" fmla="*/ 1 w 1"/>
                <a:gd name="T7" fmla="*/ 4 h 5"/>
                <a:gd name="T8" fmla="*/ 0 w 1"/>
                <a:gd name="T9" fmla="*/ 4 h 5"/>
                <a:gd name="T10" fmla="*/ 0 w 1"/>
                <a:gd name="T11" fmla="*/ 5 h 5"/>
                <a:gd name="T12" fmla="*/ 0 w 1"/>
                <a:gd name="T13" fmla="*/ 5 h 5"/>
                <a:gd name="T14" fmla="*/ 1 w 1"/>
                <a:gd name="T15" fmla="*/ 5 h 5"/>
                <a:gd name="T16" fmla="*/ 1 w 1"/>
                <a:gd name="T17" fmla="*/ 1 h 5"/>
                <a:gd name="T18" fmla="*/ 1 w 1"/>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5">
                  <a:moveTo>
                    <a:pt x="1" y="0"/>
                  </a:moveTo>
                  <a:cubicBezTo>
                    <a:pt x="1" y="1"/>
                    <a:pt x="1" y="1"/>
                    <a:pt x="1" y="1"/>
                  </a:cubicBezTo>
                  <a:cubicBezTo>
                    <a:pt x="1" y="1"/>
                    <a:pt x="1" y="1"/>
                    <a:pt x="1" y="1"/>
                  </a:cubicBezTo>
                  <a:cubicBezTo>
                    <a:pt x="1" y="4"/>
                    <a:pt x="1" y="4"/>
                    <a:pt x="1" y="4"/>
                  </a:cubicBezTo>
                  <a:cubicBezTo>
                    <a:pt x="1" y="4"/>
                    <a:pt x="0" y="4"/>
                    <a:pt x="0" y="4"/>
                  </a:cubicBezTo>
                  <a:cubicBezTo>
                    <a:pt x="0" y="4"/>
                    <a:pt x="0" y="5"/>
                    <a:pt x="0" y="5"/>
                  </a:cubicBezTo>
                  <a:cubicBezTo>
                    <a:pt x="0" y="5"/>
                    <a:pt x="0" y="5"/>
                    <a:pt x="0" y="5"/>
                  </a:cubicBezTo>
                  <a:cubicBezTo>
                    <a:pt x="1" y="5"/>
                    <a:pt x="1" y="5"/>
                    <a:pt x="1" y="5"/>
                  </a:cubicBezTo>
                  <a:cubicBezTo>
                    <a:pt x="1" y="1"/>
                    <a:pt x="1" y="1"/>
                    <a:pt x="1" y="1"/>
                  </a:cubicBezTo>
                  <a:cubicBezTo>
                    <a:pt x="1" y="1"/>
                    <a:pt x="1" y="0"/>
                    <a:pt x="1" y="0"/>
                  </a:cubicBezTo>
                </a:path>
              </a:pathLst>
            </a:custGeom>
            <a:solidFill>
              <a:srgbClr val="5C5A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45" name="îśliďê">
              <a:extLst>
                <a:ext uri="{FF2B5EF4-FFF2-40B4-BE49-F238E27FC236}">
                  <a16:creationId xmlns:a16="http://schemas.microsoft.com/office/drawing/2014/main" id="{4D34AF44-13BA-407F-8594-B560608FFBF3}"/>
                </a:ext>
              </a:extLst>
            </p:cNvPr>
            <p:cNvSpPr/>
            <p:nvPr/>
          </p:nvSpPr>
          <p:spPr bwMode="auto">
            <a:xfrm>
              <a:off x="7313834" y="2900229"/>
              <a:ext cx="223836" cy="72554"/>
            </a:xfrm>
            <a:custGeom>
              <a:avLst/>
              <a:gdLst>
                <a:gd name="T0" fmla="*/ 0 w 159"/>
                <a:gd name="T1" fmla="*/ 25 h 51"/>
                <a:gd name="T2" fmla="*/ 0 w 159"/>
                <a:gd name="T3" fmla="*/ 25 h 51"/>
                <a:gd name="T4" fmla="*/ 0 w 159"/>
                <a:gd name="T5" fmla="*/ 26 h 51"/>
                <a:gd name="T6" fmla="*/ 1 w 159"/>
                <a:gd name="T7" fmla="*/ 30 h 51"/>
                <a:gd name="T8" fmla="*/ 0 w 159"/>
                <a:gd name="T9" fmla="*/ 25 h 51"/>
                <a:gd name="T10" fmla="*/ 159 w 159"/>
                <a:gd name="T11" fmla="*/ 19 h 51"/>
                <a:gd name="T12" fmla="*/ 156 w 159"/>
                <a:gd name="T13" fmla="*/ 47 h 51"/>
                <a:gd name="T14" fmla="*/ 156 w 159"/>
                <a:gd name="T15" fmla="*/ 47 h 51"/>
                <a:gd name="T16" fmla="*/ 156 w 159"/>
                <a:gd name="T17" fmla="*/ 46 h 51"/>
                <a:gd name="T18" fmla="*/ 159 w 159"/>
                <a:gd name="T19" fmla="*/ 20 h 51"/>
                <a:gd name="T20" fmla="*/ 159 w 159"/>
                <a:gd name="T21" fmla="*/ 20 h 51"/>
                <a:gd name="T22" fmla="*/ 159 w 159"/>
                <a:gd name="T23" fmla="*/ 19 h 51"/>
                <a:gd name="T24" fmla="*/ 114 w 159"/>
                <a:gd name="T25" fmla="*/ 0 h 51"/>
                <a:gd name="T26" fmla="*/ 112 w 159"/>
                <a:gd name="T27" fmla="*/ 1 h 51"/>
                <a:gd name="T28" fmla="*/ 102 w 159"/>
                <a:gd name="T29" fmla="*/ 11 h 51"/>
                <a:gd name="T30" fmla="*/ 90 w 159"/>
                <a:gd name="T31" fmla="*/ 15 h 51"/>
                <a:gd name="T32" fmla="*/ 82 w 159"/>
                <a:gd name="T33" fmla="*/ 14 h 51"/>
                <a:gd name="T34" fmla="*/ 62 w 159"/>
                <a:gd name="T35" fmla="*/ 9 h 51"/>
                <a:gd name="T36" fmla="*/ 62 w 159"/>
                <a:gd name="T37" fmla="*/ 9 h 51"/>
                <a:gd name="T38" fmla="*/ 29 w 159"/>
                <a:gd name="T39" fmla="*/ 39 h 51"/>
                <a:gd name="T40" fmla="*/ 22 w 159"/>
                <a:gd name="T41" fmla="*/ 47 h 51"/>
                <a:gd name="T42" fmla="*/ 16 w 159"/>
                <a:gd name="T43" fmla="*/ 49 h 51"/>
                <a:gd name="T44" fmla="*/ 1 w 159"/>
                <a:gd name="T45" fmla="*/ 38 h 51"/>
                <a:gd name="T46" fmla="*/ 1 w 159"/>
                <a:gd name="T47" fmla="*/ 38 h 51"/>
                <a:gd name="T48" fmla="*/ 2 w 159"/>
                <a:gd name="T49" fmla="*/ 41 h 51"/>
                <a:gd name="T50" fmla="*/ 2 w 159"/>
                <a:gd name="T51" fmla="*/ 41 h 51"/>
                <a:gd name="T52" fmla="*/ 16 w 159"/>
                <a:gd name="T53" fmla="*/ 50 h 51"/>
                <a:gd name="T54" fmla="*/ 22 w 159"/>
                <a:gd name="T55" fmla="*/ 48 h 51"/>
                <a:gd name="T56" fmla="*/ 29 w 159"/>
                <a:gd name="T57" fmla="*/ 40 h 51"/>
                <a:gd name="T58" fmla="*/ 62 w 159"/>
                <a:gd name="T59" fmla="*/ 11 h 51"/>
                <a:gd name="T60" fmla="*/ 82 w 159"/>
                <a:gd name="T61" fmla="*/ 15 h 51"/>
                <a:gd name="T62" fmla="*/ 90 w 159"/>
                <a:gd name="T63" fmla="*/ 16 h 51"/>
                <a:gd name="T64" fmla="*/ 102 w 159"/>
                <a:gd name="T65" fmla="*/ 13 h 51"/>
                <a:gd name="T66" fmla="*/ 112 w 159"/>
                <a:gd name="T67" fmla="*/ 2 h 51"/>
                <a:gd name="T68" fmla="*/ 114 w 159"/>
                <a:gd name="T69" fmla="*/ 2 h 51"/>
                <a:gd name="T70" fmla="*/ 124 w 159"/>
                <a:gd name="T71" fmla="*/ 10 h 51"/>
                <a:gd name="T72" fmla="*/ 133 w 159"/>
                <a:gd name="T73" fmla="*/ 22 h 51"/>
                <a:gd name="T74" fmla="*/ 140 w 159"/>
                <a:gd name="T75" fmla="*/ 25 h 51"/>
                <a:gd name="T76" fmla="*/ 155 w 159"/>
                <a:gd name="T77" fmla="*/ 51 h 51"/>
                <a:gd name="T78" fmla="*/ 155 w 159"/>
                <a:gd name="T79" fmla="*/ 50 h 51"/>
                <a:gd name="T80" fmla="*/ 148 w 159"/>
                <a:gd name="T81" fmla="*/ 42 h 51"/>
                <a:gd name="T82" fmla="*/ 145 w 159"/>
                <a:gd name="T83" fmla="*/ 31 h 51"/>
                <a:gd name="T84" fmla="*/ 140 w 159"/>
                <a:gd name="T85" fmla="*/ 23 h 51"/>
                <a:gd name="T86" fmla="*/ 133 w 159"/>
                <a:gd name="T87" fmla="*/ 21 h 51"/>
                <a:gd name="T88" fmla="*/ 124 w 159"/>
                <a:gd name="T89" fmla="*/ 9 h 51"/>
                <a:gd name="T90" fmla="*/ 114 w 159"/>
                <a:gd name="T9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9" h="51">
                  <a:moveTo>
                    <a:pt x="0" y="25"/>
                  </a:moveTo>
                  <a:cubicBezTo>
                    <a:pt x="0" y="25"/>
                    <a:pt x="0" y="25"/>
                    <a:pt x="0" y="25"/>
                  </a:cubicBezTo>
                  <a:cubicBezTo>
                    <a:pt x="0" y="26"/>
                    <a:pt x="0" y="26"/>
                    <a:pt x="0" y="26"/>
                  </a:cubicBezTo>
                  <a:cubicBezTo>
                    <a:pt x="0" y="27"/>
                    <a:pt x="1" y="28"/>
                    <a:pt x="1" y="30"/>
                  </a:cubicBezTo>
                  <a:cubicBezTo>
                    <a:pt x="1" y="28"/>
                    <a:pt x="1" y="26"/>
                    <a:pt x="0" y="25"/>
                  </a:cubicBezTo>
                  <a:moveTo>
                    <a:pt x="159" y="19"/>
                  </a:moveTo>
                  <a:cubicBezTo>
                    <a:pt x="156" y="47"/>
                    <a:pt x="156" y="47"/>
                    <a:pt x="156" y="47"/>
                  </a:cubicBezTo>
                  <a:cubicBezTo>
                    <a:pt x="156" y="47"/>
                    <a:pt x="156" y="47"/>
                    <a:pt x="156" y="47"/>
                  </a:cubicBezTo>
                  <a:cubicBezTo>
                    <a:pt x="156" y="47"/>
                    <a:pt x="156" y="47"/>
                    <a:pt x="156" y="46"/>
                  </a:cubicBezTo>
                  <a:cubicBezTo>
                    <a:pt x="157" y="38"/>
                    <a:pt x="158" y="29"/>
                    <a:pt x="159" y="20"/>
                  </a:cubicBezTo>
                  <a:cubicBezTo>
                    <a:pt x="159" y="20"/>
                    <a:pt x="159" y="20"/>
                    <a:pt x="159" y="20"/>
                  </a:cubicBezTo>
                  <a:cubicBezTo>
                    <a:pt x="159" y="20"/>
                    <a:pt x="159" y="20"/>
                    <a:pt x="159" y="19"/>
                  </a:cubicBezTo>
                  <a:moveTo>
                    <a:pt x="114" y="0"/>
                  </a:moveTo>
                  <a:cubicBezTo>
                    <a:pt x="113" y="0"/>
                    <a:pt x="113" y="0"/>
                    <a:pt x="112" y="1"/>
                  </a:cubicBezTo>
                  <a:cubicBezTo>
                    <a:pt x="107" y="2"/>
                    <a:pt x="105" y="8"/>
                    <a:pt x="102" y="11"/>
                  </a:cubicBezTo>
                  <a:cubicBezTo>
                    <a:pt x="99" y="14"/>
                    <a:pt x="95" y="15"/>
                    <a:pt x="90" y="15"/>
                  </a:cubicBezTo>
                  <a:cubicBezTo>
                    <a:pt x="88" y="15"/>
                    <a:pt x="85" y="14"/>
                    <a:pt x="82" y="14"/>
                  </a:cubicBezTo>
                  <a:cubicBezTo>
                    <a:pt x="76" y="12"/>
                    <a:pt x="69" y="9"/>
                    <a:pt x="62" y="9"/>
                  </a:cubicBezTo>
                  <a:cubicBezTo>
                    <a:pt x="62" y="9"/>
                    <a:pt x="62" y="9"/>
                    <a:pt x="62" y="9"/>
                  </a:cubicBezTo>
                  <a:cubicBezTo>
                    <a:pt x="46" y="10"/>
                    <a:pt x="36" y="25"/>
                    <a:pt x="29" y="39"/>
                  </a:cubicBezTo>
                  <a:cubicBezTo>
                    <a:pt x="27" y="42"/>
                    <a:pt x="25" y="45"/>
                    <a:pt x="22" y="47"/>
                  </a:cubicBezTo>
                  <a:cubicBezTo>
                    <a:pt x="20" y="48"/>
                    <a:pt x="18" y="49"/>
                    <a:pt x="16" y="49"/>
                  </a:cubicBezTo>
                  <a:cubicBezTo>
                    <a:pt x="10" y="49"/>
                    <a:pt x="3" y="44"/>
                    <a:pt x="1" y="38"/>
                  </a:cubicBezTo>
                  <a:cubicBezTo>
                    <a:pt x="1" y="38"/>
                    <a:pt x="1" y="38"/>
                    <a:pt x="1" y="38"/>
                  </a:cubicBezTo>
                  <a:cubicBezTo>
                    <a:pt x="1" y="39"/>
                    <a:pt x="1" y="40"/>
                    <a:pt x="2" y="41"/>
                  </a:cubicBezTo>
                  <a:cubicBezTo>
                    <a:pt x="2" y="41"/>
                    <a:pt x="2" y="41"/>
                    <a:pt x="2" y="41"/>
                  </a:cubicBezTo>
                  <a:cubicBezTo>
                    <a:pt x="4" y="46"/>
                    <a:pt x="10" y="50"/>
                    <a:pt x="16" y="50"/>
                  </a:cubicBezTo>
                  <a:cubicBezTo>
                    <a:pt x="18" y="50"/>
                    <a:pt x="20" y="50"/>
                    <a:pt x="22" y="48"/>
                  </a:cubicBezTo>
                  <a:cubicBezTo>
                    <a:pt x="25" y="46"/>
                    <a:pt x="27" y="44"/>
                    <a:pt x="29" y="40"/>
                  </a:cubicBezTo>
                  <a:cubicBezTo>
                    <a:pt x="36" y="27"/>
                    <a:pt x="46" y="11"/>
                    <a:pt x="62" y="11"/>
                  </a:cubicBezTo>
                  <a:cubicBezTo>
                    <a:pt x="69" y="11"/>
                    <a:pt x="75" y="14"/>
                    <a:pt x="82" y="15"/>
                  </a:cubicBezTo>
                  <a:cubicBezTo>
                    <a:pt x="85" y="16"/>
                    <a:pt x="88" y="16"/>
                    <a:pt x="90" y="16"/>
                  </a:cubicBezTo>
                  <a:cubicBezTo>
                    <a:pt x="95" y="16"/>
                    <a:pt x="99" y="15"/>
                    <a:pt x="102" y="13"/>
                  </a:cubicBezTo>
                  <a:cubicBezTo>
                    <a:pt x="105" y="9"/>
                    <a:pt x="107" y="3"/>
                    <a:pt x="112" y="2"/>
                  </a:cubicBezTo>
                  <a:cubicBezTo>
                    <a:pt x="113" y="2"/>
                    <a:pt x="113" y="2"/>
                    <a:pt x="114" y="2"/>
                  </a:cubicBezTo>
                  <a:cubicBezTo>
                    <a:pt x="118" y="2"/>
                    <a:pt x="122" y="6"/>
                    <a:pt x="124" y="10"/>
                  </a:cubicBezTo>
                  <a:cubicBezTo>
                    <a:pt x="126" y="15"/>
                    <a:pt x="128" y="20"/>
                    <a:pt x="133" y="22"/>
                  </a:cubicBezTo>
                  <a:cubicBezTo>
                    <a:pt x="135" y="23"/>
                    <a:pt x="138" y="24"/>
                    <a:pt x="140" y="25"/>
                  </a:cubicBezTo>
                  <a:cubicBezTo>
                    <a:pt x="149" y="30"/>
                    <a:pt x="145" y="48"/>
                    <a:pt x="155" y="51"/>
                  </a:cubicBezTo>
                  <a:cubicBezTo>
                    <a:pt x="155" y="51"/>
                    <a:pt x="155" y="50"/>
                    <a:pt x="155" y="50"/>
                  </a:cubicBezTo>
                  <a:cubicBezTo>
                    <a:pt x="152" y="49"/>
                    <a:pt x="150" y="46"/>
                    <a:pt x="148" y="42"/>
                  </a:cubicBezTo>
                  <a:cubicBezTo>
                    <a:pt x="147" y="39"/>
                    <a:pt x="147" y="35"/>
                    <a:pt x="145" y="31"/>
                  </a:cubicBezTo>
                  <a:cubicBezTo>
                    <a:pt x="144" y="28"/>
                    <a:pt x="143" y="25"/>
                    <a:pt x="140" y="23"/>
                  </a:cubicBezTo>
                  <a:cubicBezTo>
                    <a:pt x="138" y="22"/>
                    <a:pt x="135" y="22"/>
                    <a:pt x="133" y="21"/>
                  </a:cubicBezTo>
                  <a:cubicBezTo>
                    <a:pt x="128" y="18"/>
                    <a:pt x="127" y="13"/>
                    <a:pt x="124" y="9"/>
                  </a:cubicBezTo>
                  <a:cubicBezTo>
                    <a:pt x="122" y="4"/>
                    <a:pt x="118" y="0"/>
                    <a:pt x="114" y="0"/>
                  </a:cubicBezTo>
                </a:path>
              </a:pathLst>
            </a:custGeom>
            <a:solidFill>
              <a:srgbClr val="AB64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46" name="iSlíḍè">
              <a:extLst>
                <a:ext uri="{FF2B5EF4-FFF2-40B4-BE49-F238E27FC236}">
                  <a16:creationId xmlns:a16="http://schemas.microsoft.com/office/drawing/2014/main" id="{4BF9CCBE-E81F-4995-8AF2-A89C6147AE5A}"/>
                </a:ext>
              </a:extLst>
            </p:cNvPr>
            <p:cNvSpPr/>
            <p:nvPr/>
          </p:nvSpPr>
          <p:spPr bwMode="auto">
            <a:xfrm>
              <a:off x="7264436" y="2731967"/>
              <a:ext cx="294846" cy="242360"/>
            </a:xfrm>
            <a:custGeom>
              <a:avLst/>
              <a:gdLst>
                <a:gd name="T0" fmla="*/ 176 w 209"/>
                <a:gd name="T1" fmla="*/ 27 h 172"/>
                <a:gd name="T2" fmla="*/ 197 w 209"/>
                <a:gd name="T3" fmla="*/ 47 h 172"/>
                <a:gd name="T4" fmla="*/ 198 w 209"/>
                <a:gd name="T5" fmla="*/ 59 h 172"/>
                <a:gd name="T6" fmla="*/ 205 w 209"/>
                <a:gd name="T7" fmla="*/ 84 h 172"/>
                <a:gd name="T8" fmla="*/ 203 w 209"/>
                <a:gd name="T9" fmla="*/ 109 h 172"/>
                <a:gd name="T10" fmla="*/ 198 w 209"/>
                <a:gd name="T11" fmla="*/ 115 h 172"/>
                <a:gd name="T12" fmla="*/ 195 w 209"/>
                <a:gd name="T13" fmla="*/ 127 h 172"/>
                <a:gd name="T14" fmla="*/ 191 w 209"/>
                <a:gd name="T15" fmla="*/ 170 h 172"/>
                <a:gd name="T16" fmla="*/ 175 w 209"/>
                <a:gd name="T17" fmla="*/ 143 h 172"/>
                <a:gd name="T18" fmla="*/ 168 w 209"/>
                <a:gd name="T19" fmla="*/ 141 h 172"/>
                <a:gd name="T20" fmla="*/ 159 w 209"/>
                <a:gd name="T21" fmla="*/ 128 h 172"/>
                <a:gd name="T22" fmla="*/ 147 w 209"/>
                <a:gd name="T23" fmla="*/ 120 h 172"/>
                <a:gd name="T24" fmla="*/ 137 w 209"/>
                <a:gd name="T25" fmla="*/ 131 h 172"/>
                <a:gd name="T26" fmla="*/ 117 w 209"/>
                <a:gd name="T27" fmla="*/ 134 h 172"/>
                <a:gd name="T28" fmla="*/ 97 w 209"/>
                <a:gd name="T29" fmla="*/ 129 h 172"/>
                <a:gd name="T30" fmla="*/ 63 w 209"/>
                <a:gd name="T31" fmla="*/ 159 h 172"/>
                <a:gd name="T32" fmla="*/ 57 w 209"/>
                <a:gd name="T33" fmla="*/ 167 h 172"/>
                <a:gd name="T34" fmla="*/ 36 w 209"/>
                <a:gd name="T35" fmla="*/ 156 h 172"/>
                <a:gd name="T36" fmla="*/ 34 w 209"/>
                <a:gd name="T37" fmla="*/ 141 h 172"/>
                <a:gd name="T38" fmla="*/ 19 w 209"/>
                <a:gd name="T39" fmla="*/ 133 h 172"/>
                <a:gd name="T40" fmla="*/ 5 w 209"/>
                <a:gd name="T41" fmla="*/ 98 h 172"/>
                <a:gd name="T42" fmla="*/ 7 w 209"/>
                <a:gd name="T43" fmla="*/ 69 h 172"/>
                <a:gd name="T44" fmla="*/ 3 w 209"/>
                <a:gd name="T45" fmla="*/ 60 h 172"/>
                <a:gd name="T46" fmla="*/ 12 w 209"/>
                <a:gd name="T47" fmla="*/ 35 h 172"/>
                <a:gd name="T48" fmla="*/ 38 w 209"/>
                <a:gd name="T49" fmla="*/ 22 h 172"/>
                <a:gd name="T50" fmla="*/ 112 w 209"/>
                <a:gd name="T51" fmla="*/ 5 h 172"/>
                <a:gd name="T52" fmla="*/ 146 w 209"/>
                <a:gd name="T53" fmla="*/ 7 h 172"/>
                <a:gd name="T54" fmla="*/ 176 w 209"/>
                <a:gd name="T55" fmla="*/ 27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9" h="172">
                  <a:moveTo>
                    <a:pt x="176" y="27"/>
                  </a:moveTo>
                  <a:cubicBezTo>
                    <a:pt x="186" y="31"/>
                    <a:pt x="195" y="37"/>
                    <a:pt x="197" y="47"/>
                  </a:cubicBezTo>
                  <a:cubicBezTo>
                    <a:pt x="198" y="51"/>
                    <a:pt x="198" y="55"/>
                    <a:pt x="198" y="59"/>
                  </a:cubicBezTo>
                  <a:cubicBezTo>
                    <a:pt x="198" y="68"/>
                    <a:pt x="202" y="76"/>
                    <a:pt x="205" y="84"/>
                  </a:cubicBezTo>
                  <a:cubicBezTo>
                    <a:pt x="208" y="92"/>
                    <a:pt x="209" y="102"/>
                    <a:pt x="203" y="109"/>
                  </a:cubicBezTo>
                  <a:cubicBezTo>
                    <a:pt x="202" y="111"/>
                    <a:pt x="200" y="113"/>
                    <a:pt x="198" y="115"/>
                  </a:cubicBezTo>
                  <a:cubicBezTo>
                    <a:pt x="196" y="119"/>
                    <a:pt x="195" y="123"/>
                    <a:pt x="195" y="127"/>
                  </a:cubicBezTo>
                  <a:cubicBezTo>
                    <a:pt x="191" y="170"/>
                    <a:pt x="191" y="170"/>
                    <a:pt x="191" y="170"/>
                  </a:cubicBezTo>
                  <a:cubicBezTo>
                    <a:pt x="180" y="168"/>
                    <a:pt x="185" y="149"/>
                    <a:pt x="175" y="143"/>
                  </a:cubicBezTo>
                  <a:cubicBezTo>
                    <a:pt x="173" y="142"/>
                    <a:pt x="170" y="142"/>
                    <a:pt x="168" y="141"/>
                  </a:cubicBezTo>
                  <a:cubicBezTo>
                    <a:pt x="163" y="138"/>
                    <a:pt x="162" y="133"/>
                    <a:pt x="159" y="128"/>
                  </a:cubicBezTo>
                  <a:cubicBezTo>
                    <a:pt x="157" y="124"/>
                    <a:pt x="152" y="119"/>
                    <a:pt x="147" y="120"/>
                  </a:cubicBezTo>
                  <a:cubicBezTo>
                    <a:pt x="142" y="122"/>
                    <a:pt x="140" y="128"/>
                    <a:pt x="137" y="131"/>
                  </a:cubicBezTo>
                  <a:cubicBezTo>
                    <a:pt x="132" y="135"/>
                    <a:pt x="124" y="135"/>
                    <a:pt x="117" y="134"/>
                  </a:cubicBezTo>
                  <a:cubicBezTo>
                    <a:pt x="110" y="132"/>
                    <a:pt x="104" y="129"/>
                    <a:pt x="97" y="129"/>
                  </a:cubicBezTo>
                  <a:cubicBezTo>
                    <a:pt x="81" y="129"/>
                    <a:pt x="71" y="145"/>
                    <a:pt x="63" y="159"/>
                  </a:cubicBezTo>
                  <a:cubicBezTo>
                    <a:pt x="62" y="162"/>
                    <a:pt x="60" y="165"/>
                    <a:pt x="57" y="167"/>
                  </a:cubicBezTo>
                  <a:cubicBezTo>
                    <a:pt x="50" y="172"/>
                    <a:pt x="37" y="165"/>
                    <a:pt x="36" y="156"/>
                  </a:cubicBezTo>
                  <a:cubicBezTo>
                    <a:pt x="35" y="151"/>
                    <a:pt x="37" y="145"/>
                    <a:pt x="34" y="141"/>
                  </a:cubicBezTo>
                  <a:cubicBezTo>
                    <a:pt x="31" y="137"/>
                    <a:pt x="24" y="136"/>
                    <a:pt x="19" y="133"/>
                  </a:cubicBezTo>
                  <a:cubicBezTo>
                    <a:pt x="7" y="128"/>
                    <a:pt x="3" y="112"/>
                    <a:pt x="5" y="98"/>
                  </a:cubicBezTo>
                  <a:cubicBezTo>
                    <a:pt x="6" y="89"/>
                    <a:pt x="10" y="79"/>
                    <a:pt x="7" y="69"/>
                  </a:cubicBezTo>
                  <a:cubicBezTo>
                    <a:pt x="6" y="66"/>
                    <a:pt x="4" y="63"/>
                    <a:pt x="3" y="60"/>
                  </a:cubicBezTo>
                  <a:cubicBezTo>
                    <a:pt x="0" y="51"/>
                    <a:pt x="5" y="41"/>
                    <a:pt x="12" y="35"/>
                  </a:cubicBezTo>
                  <a:cubicBezTo>
                    <a:pt x="20" y="29"/>
                    <a:pt x="29" y="24"/>
                    <a:pt x="38" y="22"/>
                  </a:cubicBezTo>
                  <a:cubicBezTo>
                    <a:pt x="62" y="14"/>
                    <a:pt x="87" y="6"/>
                    <a:pt x="112" y="5"/>
                  </a:cubicBezTo>
                  <a:cubicBezTo>
                    <a:pt x="123" y="4"/>
                    <a:pt x="138" y="0"/>
                    <a:pt x="146" y="7"/>
                  </a:cubicBezTo>
                  <a:cubicBezTo>
                    <a:pt x="157" y="16"/>
                    <a:pt x="163" y="21"/>
                    <a:pt x="176" y="27"/>
                  </a:cubicBezTo>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47" name="íŝḷîďe">
              <a:extLst>
                <a:ext uri="{FF2B5EF4-FFF2-40B4-BE49-F238E27FC236}">
                  <a16:creationId xmlns:a16="http://schemas.microsoft.com/office/drawing/2014/main" id="{7E232CC4-1BF9-4974-9DA7-474735D1E4F8}"/>
                </a:ext>
              </a:extLst>
            </p:cNvPr>
            <p:cNvSpPr/>
            <p:nvPr/>
          </p:nvSpPr>
          <p:spPr bwMode="auto">
            <a:xfrm>
              <a:off x="7477466" y="3113259"/>
              <a:ext cx="12350" cy="12350"/>
            </a:xfrm>
            <a:prstGeom prst="ellipse">
              <a:avLst/>
            </a:prstGeom>
            <a:solidFill>
              <a:srgbClr val="5C5A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48" name="îṧlïḑe">
              <a:extLst>
                <a:ext uri="{FF2B5EF4-FFF2-40B4-BE49-F238E27FC236}">
                  <a16:creationId xmlns:a16="http://schemas.microsoft.com/office/drawing/2014/main" id="{65751DB2-A3B1-471D-824C-C37D3D195E13}"/>
                </a:ext>
              </a:extLst>
            </p:cNvPr>
            <p:cNvSpPr/>
            <p:nvPr/>
          </p:nvSpPr>
          <p:spPr bwMode="auto">
            <a:xfrm>
              <a:off x="7477466" y="3111715"/>
              <a:ext cx="12350" cy="12350"/>
            </a:xfrm>
            <a:prstGeom prst="ellipse">
              <a:avLst/>
            </a:prstGeom>
            <a:solidFill>
              <a:srgbClr val="4440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49" name="is1îďè">
              <a:extLst>
                <a:ext uri="{FF2B5EF4-FFF2-40B4-BE49-F238E27FC236}">
                  <a16:creationId xmlns:a16="http://schemas.microsoft.com/office/drawing/2014/main" id="{800D1D48-140C-42AB-9DF9-4C0CFD60A829}"/>
                </a:ext>
              </a:extLst>
            </p:cNvPr>
            <p:cNvSpPr/>
            <p:nvPr/>
          </p:nvSpPr>
          <p:spPr bwMode="auto">
            <a:xfrm>
              <a:off x="7516058" y="3499182"/>
              <a:ext cx="12350" cy="12350"/>
            </a:xfrm>
            <a:prstGeom prst="ellipse">
              <a:avLst/>
            </a:prstGeom>
            <a:solidFill>
              <a:srgbClr val="5C5A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50" name="iśľîḑê">
              <a:extLst>
                <a:ext uri="{FF2B5EF4-FFF2-40B4-BE49-F238E27FC236}">
                  <a16:creationId xmlns:a16="http://schemas.microsoft.com/office/drawing/2014/main" id="{C0A6E4FC-8D84-42B4-8CAE-4160A0E9EDB4}"/>
                </a:ext>
              </a:extLst>
            </p:cNvPr>
            <p:cNvSpPr/>
            <p:nvPr/>
          </p:nvSpPr>
          <p:spPr bwMode="auto">
            <a:xfrm>
              <a:off x="7516058" y="3497639"/>
              <a:ext cx="12350" cy="10806"/>
            </a:xfrm>
            <a:prstGeom prst="ellipse">
              <a:avLst/>
            </a:prstGeom>
            <a:solidFill>
              <a:srgbClr val="4440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51" name="ïSļïďe">
              <a:extLst>
                <a:ext uri="{FF2B5EF4-FFF2-40B4-BE49-F238E27FC236}">
                  <a16:creationId xmlns:a16="http://schemas.microsoft.com/office/drawing/2014/main" id="{771B9C3D-62BF-4054-8C21-CCD7F25AEF49}"/>
                </a:ext>
              </a:extLst>
            </p:cNvPr>
            <p:cNvSpPr/>
            <p:nvPr/>
          </p:nvSpPr>
          <p:spPr bwMode="auto">
            <a:xfrm>
              <a:off x="7495990" y="3602610"/>
              <a:ext cx="12350" cy="10806"/>
            </a:xfrm>
            <a:prstGeom prst="ellipse">
              <a:avLst/>
            </a:prstGeom>
            <a:solidFill>
              <a:srgbClr val="5C5A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52" name="ïsḻïḓé">
              <a:extLst>
                <a:ext uri="{FF2B5EF4-FFF2-40B4-BE49-F238E27FC236}">
                  <a16:creationId xmlns:a16="http://schemas.microsoft.com/office/drawing/2014/main" id="{9FA65CED-D20B-41C3-9E48-D60311921C9E}"/>
                </a:ext>
              </a:extLst>
            </p:cNvPr>
            <p:cNvSpPr/>
            <p:nvPr/>
          </p:nvSpPr>
          <p:spPr bwMode="auto">
            <a:xfrm>
              <a:off x="7495990" y="3599523"/>
              <a:ext cx="12350" cy="12350"/>
            </a:xfrm>
            <a:prstGeom prst="ellipse">
              <a:avLst/>
            </a:prstGeom>
            <a:solidFill>
              <a:srgbClr val="4440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53" name="ïšḻîďê">
              <a:extLst>
                <a:ext uri="{FF2B5EF4-FFF2-40B4-BE49-F238E27FC236}">
                  <a16:creationId xmlns:a16="http://schemas.microsoft.com/office/drawing/2014/main" id="{08BE32D4-B60B-45AB-B79F-289F67AEC5C9}"/>
                </a:ext>
              </a:extLst>
            </p:cNvPr>
            <p:cNvSpPr/>
            <p:nvPr/>
          </p:nvSpPr>
          <p:spPr bwMode="auto">
            <a:xfrm>
              <a:off x="7276786" y="3218230"/>
              <a:ext cx="24699" cy="108059"/>
            </a:xfrm>
            <a:custGeom>
              <a:avLst/>
              <a:gdLst>
                <a:gd name="T0" fmla="*/ 10 w 18"/>
                <a:gd name="T1" fmla="*/ 0 h 77"/>
                <a:gd name="T2" fmla="*/ 10 w 18"/>
                <a:gd name="T3" fmla="*/ 76 h 77"/>
                <a:gd name="T4" fmla="*/ 11 w 18"/>
                <a:gd name="T5" fmla="*/ 77 h 77"/>
                <a:gd name="T6" fmla="*/ 10 w 18"/>
                <a:gd name="T7" fmla="*/ 0 h 77"/>
              </a:gdLst>
              <a:ahLst/>
              <a:cxnLst>
                <a:cxn ang="0">
                  <a:pos x="T0" y="T1"/>
                </a:cxn>
                <a:cxn ang="0">
                  <a:pos x="T2" y="T3"/>
                </a:cxn>
                <a:cxn ang="0">
                  <a:pos x="T4" y="T5"/>
                </a:cxn>
                <a:cxn ang="0">
                  <a:pos x="T6" y="T7"/>
                </a:cxn>
              </a:cxnLst>
              <a:rect l="0" t="0" r="r" b="b"/>
              <a:pathLst>
                <a:path w="18" h="77">
                  <a:moveTo>
                    <a:pt x="10" y="0"/>
                  </a:moveTo>
                  <a:cubicBezTo>
                    <a:pt x="10" y="0"/>
                    <a:pt x="0" y="65"/>
                    <a:pt x="10" y="76"/>
                  </a:cubicBezTo>
                  <a:cubicBezTo>
                    <a:pt x="10" y="77"/>
                    <a:pt x="11" y="77"/>
                    <a:pt x="11" y="77"/>
                  </a:cubicBezTo>
                  <a:cubicBezTo>
                    <a:pt x="18" y="77"/>
                    <a:pt x="10" y="0"/>
                    <a:pt x="10" y="0"/>
                  </a:cubicBezTo>
                </a:path>
              </a:pathLst>
            </a:custGeom>
            <a:solidFill>
              <a:srgbClr val="5C5A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54" name="iṣḷiḓê">
              <a:extLst>
                <a:ext uri="{FF2B5EF4-FFF2-40B4-BE49-F238E27FC236}">
                  <a16:creationId xmlns:a16="http://schemas.microsoft.com/office/drawing/2014/main" id="{C9656E44-A053-4B38-974B-25D2049B8FB9}"/>
                </a:ext>
              </a:extLst>
            </p:cNvPr>
            <p:cNvSpPr/>
            <p:nvPr/>
          </p:nvSpPr>
          <p:spPr bwMode="auto">
            <a:xfrm>
              <a:off x="7653447" y="3388036"/>
              <a:ext cx="64835" cy="220749"/>
            </a:xfrm>
            <a:custGeom>
              <a:avLst/>
              <a:gdLst>
                <a:gd name="T0" fmla="*/ 17 w 46"/>
                <a:gd name="T1" fmla="*/ 99 h 157"/>
                <a:gd name="T2" fmla="*/ 4 w 46"/>
                <a:gd name="T3" fmla="*/ 154 h 157"/>
                <a:gd name="T4" fmla="*/ 6 w 46"/>
                <a:gd name="T5" fmla="*/ 157 h 157"/>
                <a:gd name="T6" fmla="*/ 17 w 46"/>
                <a:gd name="T7" fmla="*/ 99 h 157"/>
                <a:gd name="T8" fmla="*/ 28 w 46"/>
                <a:gd name="T9" fmla="*/ 0 h 157"/>
                <a:gd name="T10" fmla="*/ 17 w 46"/>
                <a:gd name="T11" fmla="*/ 99 h 157"/>
                <a:gd name="T12" fmla="*/ 28 w 46"/>
                <a:gd name="T13" fmla="*/ 77 h 157"/>
                <a:gd name="T14" fmla="*/ 28 w 46"/>
                <a:gd name="T15" fmla="*/ 0 h 1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157">
                  <a:moveTo>
                    <a:pt x="17" y="99"/>
                  </a:moveTo>
                  <a:cubicBezTo>
                    <a:pt x="5" y="122"/>
                    <a:pt x="0" y="136"/>
                    <a:pt x="4" y="154"/>
                  </a:cubicBezTo>
                  <a:cubicBezTo>
                    <a:pt x="5" y="156"/>
                    <a:pt x="5" y="157"/>
                    <a:pt x="6" y="157"/>
                  </a:cubicBezTo>
                  <a:cubicBezTo>
                    <a:pt x="9" y="157"/>
                    <a:pt x="13" y="130"/>
                    <a:pt x="17" y="99"/>
                  </a:cubicBezTo>
                  <a:moveTo>
                    <a:pt x="28" y="0"/>
                  </a:moveTo>
                  <a:cubicBezTo>
                    <a:pt x="28" y="0"/>
                    <a:pt x="23" y="55"/>
                    <a:pt x="17" y="99"/>
                  </a:cubicBezTo>
                  <a:cubicBezTo>
                    <a:pt x="20" y="93"/>
                    <a:pt x="24" y="85"/>
                    <a:pt x="28" y="77"/>
                  </a:cubicBezTo>
                  <a:cubicBezTo>
                    <a:pt x="46" y="39"/>
                    <a:pt x="28" y="0"/>
                    <a:pt x="28" y="0"/>
                  </a:cubicBezTo>
                </a:path>
              </a:pathLst>
            </a:custGeom>
            <a:solidFill>
              <a:srgbClr val="5C5A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55" name="ïṡ1ïḍe">
              <a:extLst>
                <a:ext uri="{FF2B5EF4-FFF2-40B4-BE49-F238E27FC236}">
                  <a16:creationId xmlns:a16="http://schemas.microsoft.com/office/drawing/2014/main" id="{B1FBEFC5-6D69-4DE5-B814-2842BB061702}"/>
                </a:ext>
              </a:extLst>
            </p:cNvPr>
            <p:cNvSpPr/>
            <p:nvPr/>
          </p:nvSpPr>
          <p:spPr bwMode="auto">
            <a:xfrm>
              <a:off x="6455541" y="4380632"/>
              <a:ext cx="15437" cy="24699"/>
            </a:xfrm>
            <a:custGeom>
              <a:avLst/>
              <a:gdLst>
                <a:gd name="T0" fmla="*/ 2 w 10"/>
                <a:gd name="T1" fmla="*/ 0 h 18"/>
                <a:gd name="T2" fmla="*/ 10 w 10"/>
                <a:gd name="T3" fmla="*/ 18 h 18"/>
                <a:gd name="T4" fmla="*/ 2 w 10"/>
                <a:gd name="T5" fmla="*/ 0 h 18"/>
              </a:gdLst>
              <a:ahLst/>
              <a:cxnLst>
                <a:cxn ang="0">
                  <a:pos x="T0" y="T1"/>
                </a:cxn>
                <a:cxn ang="0">
                  <a:pos x="T2" y="T3"/>
                </a:cxn>
                <a:cxn ang="0">
                  <a:pos x="T4" y="T5"/>
                </a:cxn>
              </a:cxnLst>
              <a:rect l="0" t="0" r="r" b="b"/>
              <a:pathLst>
                <a:path w="10" h="18">
                  <a:moveTo>
                    <a:pt x="2" y="0"/>
                  </a:moveTo>
                  <a:cubicBezTo>
                    <a:pt x="0" y="6"/>
                    <a:pt x="2" y="13"/>
                    <a:pt x="10" y="18"/>
                  </a:cubicBezTo>
                  <a:cubicBezTo>
                    <a:pt x="2" y="13"/>
                    <a:pt x="0" y="6"/>
                    <a:pt x="2"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56" name="ïṣ1ïḑê">
              <a:extLst>
                <a:ext uri="{FF2B5EF4-FFF2-40B4-BE49-F238E27FC236}">
                  <a16:creationId xmlns:a16="http://schemas.microsoft.com/office/drawing/2014/main" id="{76DE774C-FC4C-47F3-9384-85BF4F6CE2DE}"/>
                </a:ext>
              </a:extLst>
            </p:cNvPr>
            <p:cNvSpPr/>
            <p:nvPr/>
          </p:nvSpPr>
          <p:spPr bwMode="auto">
            <a:xfrm>
              <a:off x="6455541" y="4335864"/>
              <a:ext cx="313370" cy="87991"/>
            </a:xfrm>
            <a:custGeom>
              <a:avLst/>
              <a:gdLst>
                <a:gd name="T0" fmla="*/ 220 w 222"/>
                <a:gd name="T1" fmla="*/ 0 h 63"/>
                <a:gd name="T2" fmla="*/ 156 w 222"/>
                <a:gd name="T3" fmla="*/ 16 h 63"/>
                <a:gd name="T4" fmla="*/ 75 w 222"/>
                <a:gd name="T5" fmla="*/ 47 h 63"/>
                <a:gd name="T6" fmla="*/ 10 w 222"/>
                <a:gd name="T7" fmla="*/ 19 h 63"/>
                <a:gd name="T8" fmla="*/ 2 w 222"/>
                <a:gd name="T9" fmla="*/ 32 h 63"/>
                <a:gd name="T10" fmla="*/ 10 w 222"/>
                <a:gd name="T11" fmla="*/ 50 h 63"/>
                <a:gd name="T12" fmla="*/ 11 w 222"/>
                <a:gd name="T13" fmla="*/ 51 h 63"/>
                <a:gd name="T14" fmla="*/ 56 w 222"/>
                <a:gd name="T15" fmla="*/ 63 h 63"/>
                <a:gd name="T16" fmla="*/ 79 w 222"/>
                <a:gd name="T17" fmla="*/ 60 h 63"/>
                <a:gd name="T18" fmla="*/ 159 w 222"/>
                <a:gd name="T19" fmla="*/ 31 h 63"/>
                <a:gd name="T20" fmla="*/ 222 w 222"/>
                <a:gd name="T21" fmla="*/ 13 h 63"/>
                <a:gd name="T22" fmla="*/ 221 w 222"/>
                <a:gd name="T23" fmla="*/ 9 h 63"/>
                <a:gd name="T24" fmla="*/ 220 w 222"/>
                <a:gd name="T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 h="63">
                  <a:moveTo>
                    <a:pt x="220" y="0"/>
                  </a:moveTo>
                  <a:cubicBezTo>
                    <a:pt x="202" y="4"/>
                    <a:pt x="161" y="12"/>
                    <a:pt x="156" y="16"/>
                  </a:cubicBezTo>
                  <a:cubicBezTo>
                    <a:pt x="150" y="21"/>
                    <a:pt x="75" y="47"/>
                    <a:pt x="75" y="47"/>
                  </a:cubicBezTo>
                  <a:cubicBezTo>
                    <a:pt x="75" y="47"/>
                    <a:pt x="24" y="40"/>
                    <a:pt x="10" y="19"/>
                  </a:cubicBezTo>
                  <a:cubicBezTo>
                    <a:pt x="6" y="23"/>
                    <a:pt x="3" y="28"/>
                    <a:pt x="2" y="32"/>
                  </a:cubicBezTo>
                  <a:cubicBezTo>
                    <a:pt x="0" y="38"/>
                    <a:pt x="2" y="45"/>
                    <a:pt x="10" y="50"/>
                  </a:cubicBezTo>
                  <a:cubicBezTo>
                    <a:pt x="10" y="51"/>
                    <a:pt x="10" y="51"/>
                    <a:pt x="11" y="51"/>
                  </a:cubicBezTo>
                  <a:cubicBezTo>
                    <a:pt x="24" y="60"/>
                    <a:pt x="42" y="63"/>
                    <a:pt x="56" y="63"/>
                  </a:cubicBezTo>
                  <a:cubicBezTo>
                    <a:pt x="69" y="63"/>
                    <a:pt x="79" y="60"/>
                    <a:pt x="79" y="60"/>
                  </a:cubicBezTo>
                  <a:cubicBezTo>
                    <a:pt x="79" y="60"/>
                    <a:pt x="140" y="31"/>
                    <a:pt x="159" y="31"/>
                  </a:cubicBezTo>
                  <a:cubicBezTo>
                    <a:pt x="177" y="31"/>
                    <a:pt x="222" y="13"/>
                    <a:pt x="222" y="13"/>
                  </a:cubicBezTo>
                  <a:cubicBezTo>
                    <a:pt x="221" y="9"/>
                    <a:pt x="221" y="9"/>
                    <a:pt x="221" y="9"/>
                  </a:cubicBezTo>
                  <a:cubicBezTo>
                    <a:pt x="220" y="0"/>
                    <a:pt x="220" y="0"/>
                    <a:pt x="220"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57" name="íṧḻiḋè">
              <a:extLst>
                <a:ext uri="{FF2B5EF4-FFF2-40B4-BE49-F238E27FC236}">
                  <a16:creationId xmlns:a16="http://schemas.microsoft.com/office/drawing/2014/main" id="{A7D8E788-0BAB-43A4-8EDF-18E7C227D0E7}"/>
                </a:ext>
              </a:extLst>
            </p:cNvPr>
            <p:cNvSpPr/>
            <p:nvPr/>
          </p:nvSpPr>
          <p:spPr bwMode="auto">
            <a:xfrm>
              <a:off x="7543844" y="2801432"/>
              <a:ext cx="0" cy="3087"/>
            </a:xfrm>
            <a:custGeom>
              <a:avLst/>
              <a:gdLst>
                <a:gd name="T0" fmla="*/ 0 h 3"/>
                <a:gd name="T1" fmla="*/ 3 h 3"/>
                <a:gd name="T2" fmla="*/ 3 h 3"/>
                <a:gd name="T3" fmla="*/ 0 h 3"/>
              </a:gdLst>
              <a:ahLst/>
              <a:cxnLst>
                <a:cxn ang="0">
                  <a:pos x="0" y="T0"/>
                </a:cxn>
                <a:cxn ang="0">
                  <a:pos x="0" y="T1"/>
                </a:cxn>
                <a:cxn ang="0">
                  <a:pos x="0" y="T2"/>
                </a:cxn>
                <a:cxn ang="0">
                  <a:pos x="0" y="T3"/>
                </a:cxn>
              </a:cxnLst>
              <a:rect l="0" t="0" r="r" b="b"/>
              <a:pathLst>
                <a:path h="3">
                  <a:moveTo>
                    <a:pt x="0" y="0"/>
                  </a:moveTo>
                  <a:cubicBezTo>
                    <a:pt x="0" y="1"/>
                    <a:pt x="0" y="2"/>
                    <a:pt x="0" y="3"/>
                  </a:cubicBezTo>
                  <a:cubicBezTo>
                    <a:pt x="0" y="3"/>
                    <a:pt x="0" y="3"/>
                    <a:pt x="0" y="3"/>
                  </a:cubicBezTo>
                  <a:cubicBezTo>
                    <a:pt x="0" y="2"/>
                    <a:pt x="0" y="1"/>
                    <a:pt x="0" y="0"/>
                  </a:cubicBezTo>
                </a:path>
              </a:pathLst>
            </a:custGeom>
            <a:solidFill>
              <a:srgbClr val="C3CFE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58" name="iṩľîḓe">
              <a:extLst>
                <a:ext uri="{FF2B5EF4-FFF2-40B4-BE49-F238E27FC236}">
                  <a16:creationId xmlns:a16="http://schemas.microsoft.com/office/drawing/2014/main" id="{9E4743D1-21D3-4015-915E-935097B9D1CF}"/>
                </a:ext>
              </a:extLst>
            </p:cNvPr>
            <p:cNvSpPr/>
            <p:nvPr/>
          </p:nvSpPr>
          <p:spPr bwMode="auto">
            <a:xfrm>
              <a:off x="7543844" y="2804520"/>
              <a:ext cx="0" cy="1544"/>
            </a:xfrm>
            <a:custGeom>
              <a:avLst/>
              <a:gdLst>
                <a:gd name="T0" fmla="*/ 0 h 1"/>
                <a:gd name="T1" fmla="*/ 1 h 1"/>
                <a:gd name="T2" fmla="*/ 0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1"/>
                  </a:cubicBezTo>
                  <a:cubicBezTo>
                    <a:pt x="0" y="0"/>
                    <a:pt x="0" y="0"/>
                    <a:pt x="0" y="0"/>
                  </a:cubicBezTo>
                  <a:cubicBezTo>
                    <a:pt x="0" y="0"/>
                    <a:pt x="0" y="0"/>
                    <a:pt x="0" y="0"/>
                  </a:cubicBezTo>
                  <a:cubicBezTo>
                    <a:pt x="0" y="0"/>
                    <a:pt x="0" y="0"/>
                    <a:pt x="0"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59" name="íṩlîḑê">
              <a:extLst>
                <a:ext uri="{FF2B5EF4-FFF2-40B4-BE49-F238E27FC236}">
                  <a16:creationId xmlns:a16="http://schemas.microsoft.com/office/drawing/2014/main" id="{922C8643-52E3-42D1-8D03-D5F53F0DF4A2}"/>
                </a:ext>
              </a:extLst>
            </p:cNvPr>
            <p:cNvSpPr/>
            <p:nvPr/>
          </p:nvSpPr>
          <p:spPr bwMode="auto">
            <a:xfrm>
              <a:off x="7537670" y="2883249"/>
              <a:ext cx="13894" cy="44768"/>
            </a:xfrm>
            <a:custGeom>
              <a:avLst/>
              <a:gdLst>
                <a:gd name="T0" fmla="*/ 10 w 10"/>
                <a:gd name="T1" fmla="*/ 0 h 31"/>
                <a:gd name="T2" fmla="*/ 10 w 10"/>
                <a:gd name="T3" fmla="*/ 0 h 31"/>
                <a:gd name="T4" fmla="*/ 9 w 10"/>
                <a:gd name="T5" fmla="*/ 1 h 31"/>
                <a:gd name="T6" fmla="*/ 4 w 10"/>
                <a:gd name="T7" fmla="*/ 7 h 31"/>
                <a:gd name="T8" fmla="*/ 1 w 10"/>
                <a:gd name="T9" fmla="*/ 19 h 31"/>
                <a:gd name="T10" fmla="*/ 0 w 10"/>
                <a:gd name="T11" fmla="*/ 31 h 31"/>
                <a:gd name="T12" fmla="*/ 0 w 10"/>
                <a:gd name="T13" fmla="*/ 31 h 31"/>
                <a:gd name="T14" fmla="*/ 1 w 10"/>
                <a:gd name="T15" fmla="*/ 19 h 31"/>
                <a:gd name="T16" fmla="*/ 4 w 10"/>
                <a:gd name="T17" fmla="*/ 7 h 31"/>
                <a:gd name="T18" fmla="*/ 9 w 10"/>
                <a:gd name="T19" fmla="*/ 1 h 31"/>
                <a:gd name="T20" fmla="*/ 10 w 10"/>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31">
                  <a:moveTo>
                    <a:pt x="10" y="0"/>
                  </a:moveTo>
                  <a:cubicBezTo>
                    <a:pt x="10" y="0"/>
                    <a:pt x="10" y="0"/>
                    <a:pt x="10" y="0"/>
                  </a:cubicBezTo>
                  <a:cubicBezTo>
                    <a:pt x="10" y="0"/>
                    <a:pt x="10" y="1"/>
                    <a:pt x="9" y="1"/>
                  </a:cubicBezTo>
                  <a:cubicBezTo>
                    <a:pt x="8" y="3"/>
                    <a:pt x="6" y="5"/>
                    <a:pt x="4" y="7"/>
                  </a:cubicBezTo>
                  <a:cubicBezTo>
                    <a:pt x="2" y="11"/>
                    <a:pt x="1" y="15"/>
                    <a:pt x="1" y="19"/>
                  </a:cubicBezTo>
                  <a:cubicBezTo>
                    <a:pt x="0" y="31"/>
                    <a:pt x="0" y="31"/>
                    <a:pt x="0" y="31"/>
                  </a:cubicBezTo>
                  <a:cubicBezTo>
                    <a:pt x="0" y="31"/>
                    <a:pt x="0" y="31"/>
                    <a:pt x="0" y="31"/>
                  </a:cubicBezTo>
                  <a:cubicBezTo>
                    <a:pt x="1" y="19"/>
                    <a:pt x="1" y="19"/>
                    <a:pt x="1" y="19"/>
                  </a:cubicBezTo>
                  <a:cubicBezTo>
                    <a:pt x="1" y="15"/>
                    <a:pt x="2" y="11"/>
                    <a:pt x="4" y="7"/>
                  </a:cubicBezTo>
                  <a:cubicBezTo>
                    <a:pt x="6" y="5"/>
                    <a:pt x="8" y="3"/>
                    <a:pt x="9" y="1"/>
                  </a:cubicBezTo>
                  <a:cubicBezTo>
                    <a:pt x="10" y="1"/>
                    <a:pt x="10" y="0"/>
                    <a:pt x="10"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60" name="iṧlïďé">
              <a:extLst>
                <a:ext uri="{FF2B5EF4-FFF2-40B4-BE49-F238E27FC236}">
                  <a16:creationId xmlns:a16="http://schemas.microsoft.com/office/drawing/2014/main" id="{590AA707-6748-41B5-B0A9-8F692685B82F}"/>
                </a:ext>
              </a:extLst>
            </p:cNvPr>
            <p:cNvSpPr/>
            <p:nvPr/>
          </p:nvSpPr>
          <p:spPr bwMode="auto">
            <a:xfrm>
              <a:off x="7551563" y="2863180"/>
              <a:ext cx="6175" cy="20069"/>
            </a:xfrm>
            <a:custGeom>
              <a:avLst/>
              <a:gdLst>
                <a:gd name="T0" fmla="*/ 3 w 4"/>
                <a:gd name="T1" fmla="*/ 0 h 15"/>
                <a:gd name="T2" fmla="*/ 3 w 4"/>
                <a:gd name="T3" fmla="*/ 0 h 15"/>
                <a:gd name="T4" fmla="*/ 0 w 4"/>
                <a:gd name="T5" fmla="*/ 15 h 15"/>
                <a:gd name="T6" fmla="*/ 0 w 4"/>
                <a:gd name="T7" fmla="*/ 15 h 15"/>
                <a:gd name="T8" fmla="*/ 3 w 4"/>
                <a:gd name="T9" fmla="*/ 0 h 15"/>
              </a:gdLst>
              <a:ahLst/>
              <a:cxnLst>
                <a:cxn ang="0">
                  <a:pos x="T0" y="T1"/>
                </a:cxn>
                <a:cxn ang="0">
                  <a:pos x="T2" y="T3"/>
                </a:cxn>
                <a:cxn ang="0">
                  <a:pos x="T4" y="T5"/>
                </a:cxn>
                <a:cxn ang="0">
                  <a:pos x="T6" y="T7"/>
                </a:cxn>
                <a:cxn ang="0">
                  <a:pos x="T8" y="T9"/>
                </a:cxn>
              </a:cxnLst>
              <a:rect l="0" t="0" r="r" b="b"/>
              <a:pathLst>
                <a:path w="4" h="15">
                  <a:moveTo>
                    <a:pt x="3" y="0"/>
                  </a:moveTo>
                  <a:cubicBezTo>
                    <a:pt x="3" y="0"/>
                    <a:pt x="3" y="0"/>
                    <a:pt x="3" y="0"/>
                  </a:cubicBezTo>
                  <a:cubicBezTo>
                    <a:pt x="3" y="5"/>
                    <a:pt x="3" y="10"/>
                    <a:pt x="0" y="15"/>
                  </a:cubicBezTo>
                  <a:cubicBezTo>
                    <a:pt x="0" y="15"/>
                    <a:pt x="0" y="15"/>
                    <a:pt x="0" y="15"/>
                  </a:cubicBezTo>
                  <a:cubicBezTo>
                    <a:pt x="3" y="10"/>
                    <a:pt x="4" y="5"/>
                    <a:pt x="3" y="0"/>
                  </a:cubicBezTo>
                </a:path>
              </a:pathLst>
            </a:custGeom>
            <a:solidFill>
              <a:srgbClr val="C3CFE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61" name="iṧḷïḓe">
              <a:extLst>
                <a:ext uri="{FF2B5EF4-FFF2-40B4-BE49-F238E27FC236}">
                  <a16:creationId xmlns:a16="http://schemas.microsoft.com/office/drawing/2014/main" id="{CB054E31-E6B4-4E40-B02C-74F7F84AE3A6}"/>
                </a:ext>
              </a:extLst>
            </p:cNvPr>
            <p:cNvSpPr/>
            <p:nvPr/>
          </p:nvSpPr>
          <p:spPr bwMode="auto">
            <a:xfrm>
              <a:off x="7270611" y="2894054"/>
              <a:ext cx="1544" cy="3087"/>
            </a:xfrm>
            <a:custGeom>
              <a:avLst/>
              <a:gdLst>
                <a:gd name="T0" fmla="*/ 0 w 1"/>
                <a:gd name="T1" fmla="*/ 0 h 2"/>
                <a:gd name="T2" fmla="*/ 1 w 1"/>
                <a:gd name="T3" fmla="*/ 2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1" y="1"/>
                    <a:pt x="1" y="2"/>
                    <a:pt x="1" y="2"/>
                  </a:cubicBezTo>
                  <a:cubicBezTo>
                    <a:pt x="1" y="2"/>
                    <a:pt x="1" y="2"/>
                    <a:pt x="1" y="2"/>
                  </a:cubicBezTo>
                  <a:cubicBezTo>
                    <a:pt x="1" y="2"/>
                    <a:pt x="1" y="1"/>
                    <a:pt x="0"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62" name="íSliḋe">
              <a:extLst>
                <a:ext uri="{FF2B5EF4-FFF2-40B4-BE49-F238E27FC236}">
                  <a16:creationId xmlns:a16="http://schemas.microsoft.com/office/drawing/2014/main" id="{1FB8591C-F453-4F74-B737-6FE34C14E2F6}"/>
                </a:ext>
              </a:extLst>
            </p:cNvPr>
            <p:cNvSpPr/>
            <p:nvPr/>
          </p:nvSpPr>
          <p:spPr bwMode="auto">
            <a:xfrm>
              <a:off x="7272154" y="2897141"/>
              <a:ext cx="41680" cy="35505"/>
            </a:xfrm>
            <a:custGeom>
              <a:avLst/>
              <a:gdLst>
                <a:gd name="T0" fmla="*/ 0 w 29"/>
                <a:gd name="T1" fmla="*/ 0 h 26"/>
                <a:gd name="T2" fmla="*/ 0 w 29"/>
                <a:gd name="T3" fmla="*/ 0 h 26"/>
                <a:gd name="T4" fmla="*/ 13 w 29"/>
                <a:gd name="T5" fmla="*/ 17 h 26"/>
                <a:gd name="T6" fmla="*/ 28 w 29"/>
                <a:gd name="T7" fmla="*/ 24 h 26"/>
                <a:gd name="T8" fmla="*/ 29 w 29"/>
                <a:gd name="T9" fmla="*/ 26 h 26"/>
                <a:gd name="T10" fmla="*/ 28 w 29"/>
                <a:gd name="T11" fmla="*/ 24 h 26"/>
                <a:gd name="T12" fmla="*/ 13 w 29"/>
                <a:gd name="T13" fmla="*/ 16 h 26"/>
                <a:gd name="T14" fmla="*/ 0 w 29"/>
                <a:gd name="T15" fmla="*/ 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6">
                  <a:moveTo>
                    <a:pt x="0" y="0"/>
                  </a:moveTo>
                  <a:cubicBezTo>
                    <a:pt x="0" y="0"/>
                    <a:pt x="0" y="0"/>
                    <a:pt x="0" y="0"/>
                  </a:cubicBezTo>
                  <a:cubicBezTo>
                    <a:pt x="2" y="7"/>
                    <a:pt x="7" y="13"/>
                    <a:pt x="13" y="17"/>
                  </a:cubicBezTo>
                  <a:cubicBezTo>
                    <a:pt x="18" y="19"/>
                    <a:pt x="25" y="20"/>
                    <a:pt x="28" y="24"/>
                  </a:cubicBezTo>
                  <a:cubicBezTo>
                    <a:pt x="28" y="25"/>
                    <a:pt x="29" y="26"/>
                    <a:pt x="29" y="26"/>
                  </a:cubicBezTo>
                  <a:cubicBezTo>
                    <a:pt x="29" y="26"/>
                    <a:pt x="28" y="25"/>
                    <a:pt x="28" y="24"/>
                  </a:cubicBezTo>
                  <a:cubicBezTo>
                    <a:pt x="25" y="20"/>
                    <a:pt x="18" y="19"/>
                    <a:pt x="13" y="16"/>
                  </a:cubicBezTo>
                  <a:cubicBezTo>
                    <a:pt x="7" y="13"/>
                    <a:pt x="2" y="7"/>
                    <a:pt x="0"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63" name="işľíďè">
              <a:extLst>
                <a:ext uri="{FF2B5EF4-FFF2-40B4-BE49-F238E27FC236}">
                  <a16:creationId xmlns:a16="http://schemas.microsoft.com/office/drawing/2014/main" id="{776029AD-5B5D-4FDB-88F5-293CFAA9B50B}"/>
                </a:ext>
              </a:extLst>
            </p:cNvPr>
            <p:cNvSpPr/>
            <p:nvPr/>
          </p:nvSpPr>
          <p:spPr bwMode="auto">
            <a:xfrm>
              <a:off x="7537670" y="2928015"/>
              <a:ext cx="1544" cy="1544"/>
            </a:xfrm>
            <a:prstGeom prst="ellipse">
              <a:avLst/>
            </a:pr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64" name="íṡļiḑê">
              <a:extLst>
                <a:ext uri="{FF2B5EF4-FFF2-40B4-BE49-F238E27FC236}">
                  <a16:creationId xmlns:a16="http://schemas.microsoft.com/office/drawing/2014/main" id="{1A774917-1BED-457E-A7E4-2F16776E0945}"/>
                </a:ext>
              </a:extLst>
            </p:cNvPr>
            <p:cNvSpPr/>
            <p:nvPr/>
          </p:nvSpPr>
          <p:spPr bwMode="auto">
            <a:xfrm>
              <a:off x="7531495" y="2966608"/>
              <a:ext cx="1544" cy="4632"/>
            </a:xfrm>
            <a:custGeom>
              <a:avLst/>
              <a:gdLst>
                <a:gd name="T0" fmla="*/ 1 w 1"/>
                <a:gd name="T1" fmla="*/ 0 h 3"/>
                <a:gd name="T2" fmla="*/ 1 w 1"/>
                <a:gd name="T3" fmla="*/ 1 h 3"/>
                <a:gd name="T4" fmla="*/ 1 w 1"/>
                <a:gd name="T5" fmla="*/ 3 h 3"/>
                <a:gd name="T6" fmla="*/ 0 w 1"/>
                <a:gd name="T7" fmla="*/ 3 h 3"/>
                <a:gd name="T8" fmla="*/ 0 w 1"/>
                <a:gd name="T9" fmla="*/ 3 h 3"/>
                <a:gd name="T10" fmla="*/ 1 w 1"/>
                <a:gd name="T11" fmla="*/ 3 h 3"/>
                <a:gd name="T12" fmla="*/ 1 w 1"/>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 h="3">
                  <a:moveTo>
                    <a:pt x="1" y="0"/>
                  </a:moveTo>
                  <a:cubicBezTo>
                    <a:pt x="1" y="0"/>
                    <a:pt x="1" y="1"/>
                    <a:pt x="1" y="1"/>
                  </a:cubicBezTo>
                  <a:cubicBezTo>
                    <a:pt x="1" y="3"/>
                    <a:pt x="1" y="3"/>
                    <a:pt x="1" y="3"/>
                  </a:cubicBezTo>
                  <a:cubicBezTo>
                    <a:pt x="1" y="3"/>
                    <a:pt x="0" y="3"/>
                    <a:pt x="0" y="3"/>
                  </a:cubicBezTo>
                  <a:cubicBezTo>
                    <a:pt x="0" y="3"/>
                    <a:pt x="0" y="3"/>
                    <a:pt x="0" y="3"/>
                  </a:cubicBezTo>
                  <a:cubicBezTo>
                    <a:pt x="0" y="3"/>
                    <a:pt x="1" y="3"/>
                    <a:pt x="1" y="3"/>
                  </a:cubicBezTo>
                  <a:cubicBezTo>
                    <a:pt x="1" y="0"/>
                    <a:pt x="1" y="0"/>
                    <a:pt x="1" y="0"/>
                  </a:cubicBezTo>
                </a:path>
              </a:pathLst>
            </a:custGeom>
            <a:solidFill>
              <a:srgbClr val="53516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65" name="ïṩ1iḓê">
              <a:extLst>
                <a:ext uri="{FF2B5EF4-FFF2-40B4-BE49-F238E27FC236}">
                  <a16:creationId xmlns:a16="http://schemas.microsoft.com/office/drawing/2014/main" id="{3B5252C0-E9DA-4572-BA96-AE823F68E4B5}"/>
                </a:ext>
              </a:extLst>
            </p:cNvPr>
            <p:cNvSpPr/>
            <p:nvPr/>
          </p:nvSpPr>
          <p:spPr bwMode="auto">
            <a:xfrm>
              <a:off x="7315378" y="2900229"/>
              <a:ext cx="222292" cy="71010"/>
            </a:xfrm>
            <a:custGeom>
              <a:avLst/>
              <a:gdLst>
                <a:gd name="T0" fmla="*/ 147 w 158"/>
                <a:gd name="T1" fmla="*/ 42 h 50"/>
                <a:gd name="T2" fmla="*/ 154 w 158"/>
                <a:gd name="T3" fmla="*/ 50 h 50"/>
                <a:gd name="T4" fmla="*/ 154 w 158"/>
                <a:gd name="T5" fmla="*/ 50 h 50"/>
                <a:gd name="T6" fmla="*/ 147 w 158"/>
                <a:gd name="T7" fmla="*/ 42 h 50"/>
                <a:gd name="T8" fmla="*/ 158 w 158"/>
                <a:gd name="T9" fmla="*/ 19 h 50"/>
                <a:gd name="T10" fmla="*/ 155 w 158"/>
                <a:gd name="T11" fmla="*/ 48 h 50"/>
                <a:gd name="T12" fmla="*/ 155 w 158"/>
                <a:gd name="T13" fmla="*/ 47 h 50"/>
                <a:gd name="T14" fmla="*/ 158 w 158"/>
                <a:gd name="T15" fmla="*/ 19 h 50"/>
                <a:gd name="T16" fmla="*/ 158 w 158"/>
                <a:gd name="T17" fmla="*/ 19 h 50"/>
                <a:gd name="T18" fmla="*/ 113 w 158"/>
                <a:gd name="T19" fmla="*/ 0 h 50"/>
                <a:gd name="T20" fmla="*/ 111 w 158"/>
                <a:gd name="T21" fmla="*/ 0 h 50"/>
                <a:gd name="T22" fmla="*/ 101 w 158"/>
                <a:gd name="T23" fmla="*/ 11 h 50"/>
                <a:gd name="T24" fmla="*/ 89 w 158"/>
                <a:gd name="T25" fmla="*/ 15 h 50"/>
                <a:gd name="T26" fmla="*/ 81 w 158"/>
                <a:gd name="T27" fmla="*/ 14 h 50"/>
                <a:gd name="T28" fmla="*/ 61 w 158"/>
                <a:gd name="T29" fmla="*/ 9 h 50"/>
                <a:gd name="T30" fmla="*/ 61 w 158"/>
                <a:gd name="T31" fmla="*/ 9 h 50"/>
                <a:gd name="T32" fmla="*/ 27 w 158"/>
                <a:gd name="T33" fmla="*/ 39 h 50"/>
                <a:gd name="T34" fmla="*/ 21 w 158"/>
                <a:gd name="T35" fmla="*/ 47 h 50"/>
                <a:gd name="T36" fmla="*/ 15 w 158"/>
                <a:gd name="T37" fmla="*/ 49 h 50"/>
                <a:gd name="T38" fmla="*/ 0 w 158"/>
                <a:gd name="T39" fmla="*/ 38 h 50"/>
                <a:gd name="T40" fmla="*/ 15 w 158"/>
                <a:gd name="T41" fmla="*/ 49 h 50"/>
                <a:gd name="T42" fmla="*/ 21 w 158"/>
                <a:gd name="T43" fmla="*/ 47 h 50"/>
                <a:gd name="T44" fmla="*/ 28 w 158"/>
                <a:gd name="T45" fmla="*/ 39 h 50"/>
                <a:gd name="T46" fmla="*/ 61 w 158"/>
                <a:gd name="T47" fmla="*/ 9 h 50"/>
                <a:gd name="T48" fmla="*/ 61 w 158"/>
                <a:gd name="T49" fmla="*/ 9 h 50"/>
                <a:gd name="T50" fmla="*/ 81 w 158"/>
                <a:gd name="T51" fmla="*/ 14 h 50"/>
                <a:gd name="T52" fmla="*/ 89 w 158"/>
                <a:gd name="T53" fmla="*/ 15 h 50"/>
                <a:gd name="T54" fmla="*/ 101 w 158"/>
                <a:gd name="T55" fmla="*/ 11 h 50"/>
                <a:gd name="T56" fmla="*/ 111 w 158"/>
                <a:gd name="T57" fmla="*/ 1 h 50"/>
                <a:gd name="T58" fmla="*/ 113 w 158"/>
                <a:gd name="T59" fmla="*/ 0 h 50"/>
                <a:gd name="T60" fmla="*/ 123 w 158"/>
                <a:gd name="T61" fmla="*/ 9 h 50"/>
                <a:gd name="T62" fmla="*/ 132 w 158"/>
                <a:gd name="T63" fmla="*/ 21 h 50"/>
                <a:gd name="T64" fmla="*/ 139 w 158"/>
                <a:gd name="T65" fmla="*/ 23 h 50"/>
                <a:gd name="T66" fmla="*/ 144 w 158"/>
                <a:gd name="T67" fmla="*/ 31 h 50"/>
                <a:gd name="T68" fmla="*/ 139 w 158"/>
                <a:gd name="T69" fmla="*/ 23 h 50"/>
                <a:gd name="T70" fmla="*/ 132 w 158"/>
                <a:gd name="T71" fmla="*/ 21 h 50"/>
                <a:gd name="T72" fmla="*/ 123 w 158"/>
                <a:gd name="T73" fmla="*/ 8 h 50"/>
                <a:gd name="T74" fmla="*/ 113 w 158"/>
                <a:gd name="T7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8" h="50">
                  <a:moveTo>
                    <a:pt x="147" y="42"/>
                  </a:moveTo>
                  <a:cubicBezTo>
                    <a:pt x="149" y="46"/>
                    <a:pt x="151" y="49"/>
                    <a:pt x="154" y="50"/>
                  </a:cubicBezTo>
                  <a:cubicBezTo>
                    <a:pt x="154" y="50"/>
                    <a:pt x="154" y="50"/>
                    <a:pt x="154" y="50"/>
                  </a:cubicBezTo>
                  <a:cubicBezTo>
                    <a:pt x="151" y="49"/>
                    <a:pt x="149" y="46"/>
                    <a:pt x="147" y="42"/>
                  </a:cubicBezTo>
                  <a:moveTo>
                    <a:pt x="158" y="19"/>
                  </a:moveTo>
                  <a:cubicBezTo>
                    <a:pt x="155" y="48"/>
                    <a:pt x="155" y="48"/>
                    <a:pt x="155" y="48"/>
                  </a:cubicBezTo>
                  <a:cubicBezTo>
                    <a:pt x="155" y="48"/>
                    <a:pt x="155" y="47"/>
                    <a:pt x="155" y="47"/>
                  </a:cubicBezTo>
                  <a:cubicBezTo>
                    <a:pt x="158" y="19"/>
                    <a:pt x="158" y="19"/>
                    <a:pt x="158" y="19"/>
                  </a:cubicBezTo>
                  <a:cubicBezTo>
                    <a:pt x="158" y="19"/>
                    <a:pt x="158" y="19"/>
                    <a:pt x="158" y="19"/>
                  </a:cubicBezTo>
                  <a:moveTo>
                    <a:pt x="113" y="0"/>
                  </a:moveTo>
                  <a:cubicBezTo>
                    <a:pt x="112" y="0"/>
                    <a:pt x="112" y="0"/>
                    <a:pt x="111" y="0"/>
                  </a:cubicBezTo>
                  <a:cubicBezTo>
                    <a:pt x="106" y="2"/>
                    <a:pt x="104" y="8"/>
                    <a:pt x="101" y="11"/>
                  </a:cubicBezTo>
                  <a:cubicBezTo>
                    <a:pt x="98" y="14"/>
                    <a:pt x="93" y="15"/>
                    <a:pt x="89" y="15"/>
                  </a:cubicBezTo>
                  <a:cubicBezTo>
                    <a:pt x="87" y="15"/>
                    <a:pt x="84" y="14"/>
                    <a:pt x="81" y="14"/>
                  </a:cubicBezTo>
                  <a:cubicBezTo>
                    <a:pt x="75" y="12"/>
                    <a:pt x="68" y="9"/>
                    <a:pt x="61" y="9"/>
                  </a:cubicBezTo>
                  <a:cubicBezTo>
                    <a:pt x="61" y="9"/>
                    <a:pt x="61" y="9"/>
                    <a:pt x="61" y="9"/>
                  </a:cubicBezTo>
                  <a:cubicBezTo>
                    <a:pt x="45" y="9"/>
                    <a:pt x="35" y="25"/>
                    <a:pt x="27" y="39"/>
                  </a:cubicBezTo>
                  <a:cubicBezTo>
                    <a:pt x="26" y="42"/>
                    <a:pt x="24" y="45"/>
                    <a:pt x="21" y="47"/>
                  </a:cubicBezTo>
                  <a:cubicBezTo>
                    <a:pt x="19" y="48"/>
                    <a:pt x="17" y="49"/>
                    <a:pt x="15" y="49"/>
                  </a:cubicBezTo>
                  <a:cubicBezTo>
                    <a:pt x="9" y="49"/>
                    <a:pt x="2" y="44"/>
                    <a:pt x="0" y="38"/>
                  </a:cubicBezTo>
                  <a:cubicBezTo>
                    <a:pt x="2" y="44"/>
                    <a:pt x="9" y="49"/>
                    <a:pt x="15" y="49"/>
                  </a:cubicBezTo>
                  <a:cubicBezTo>
                    <a:pt x="17" y="49"/>
                    <a:pt x="19" y="48"/>
                    <a:pt x="21" y="47"/>
                  </a:cubicBezTo>
                  <a:cubicBezTo>
                    <a:pt x="24" y="45"/>
                    <a:pt x="26" y="42"/>
                    <a:pt x="28" y="39"/>
                  </a:cubicBezTo>
                  <a:cubicBezTo>
                    <a:pt x="35" y="25"/>
                    <a:pt x="45" y="10"/>
                    <a:pt x="61" y="9"/>
                  </a:cubicBezTo>
                  <a:cubicBezTo>
                    <a:pt x="61" y="9"/>
                    <a:pt x="61" y="9"/>
                    <a:pt x="61" y="9"/>
                  </a:cubicBezTo>
                  <a:cubicBezTo>
                    <a:pt x="68" y="9"/>
                    <a:pt x="75" y="12"/>
                    <a:pt x="81" y="14"/>
                  </a:cubicBezTo>
                  <a:cubicBezTo>
                    <a:pt x="84" y="14"/>
                    <a:pt x="87" y="15"/>
                    <a:pt x="89" y="15"/>
                  </a:cubicBezTo>
                  <a:cubicBezTo>
                    <a:pt x="94" y="15"/>
                    <a:pt x="98" y="14"/>
                    <a:pt x="101" y="11"/>
                  </a:cubicBezTo>
                  <a:cubicBezTo>
                    <a:pt x="104" y="8"/>
                    <a:pt x="106" y="2"/>
                    <a:pt x="111" y="1"/>
                  </a:cubicBezTo>
                  <a:cubicBezTo>
                    <a:pt x="112" y="0"/>
                    <a:pt x="112" y="0"/>
                    <a:pt x="113" y="0"/>
                  </a:cubicBezTo>
                  <a:cubicBezTo>
                    <a:pt x="117" y="0"/>
                    <a:pt x="121" y="4"/>
                    <a:pt x="123" y="9"/>
                  </a:cubicBezTo>
                  <a:cubicBezTo>
                    <a:pt x="126" y="13"/>
                    <a:pt x="127" y="18"/>
                    <a:pt x="132" y="21"/>
                  </a:cubicBezTo>
                  <a:cubicBezTo>
                    <a:pt x="134" y="22"/>
                    <a:pt x="137" y="22"/>
                    <a:pt x="139" y="23"/>
                  </a:cubicBezTo>
                  <a:cubicBezTo>
                    <a:pt x="142" y="25"/>
                    <a:pt x="143" y="28"/>
                    <a:pt x="144" y="31"/>
                  </a:cubicBezTo>
                  <a:cubicBezTo>
                    <a:pt x="143" y="28"/>
                    <a:pt x="142" y="25"/>
                    <a:pt x="139" y="23"/>
                  </a:cubicBezTo>
                  <a:cubicBezTo>
                    <a:pt x="137" y="22"/>
                    <a:pt x="134" y="22"/>
                    <a:pt x="132" y="21"/>
                  </a:cubicBezTo>
                  <a:cubicBezTo>
                    <a:pt x="127" y="18"/>
                    <a:pt x="126" y="13"/>
                    <a:pt x="123" y="8"/>
                  </a:cubicBezTo>
                  <a:cubicBezTo>
                    <a:pt x="121" y="4"/>
                    <a:pt x="117" y="0"/>
                    <a:pt x="113" y="0"/>
                  </a:cubicBezTo>
                </a:path>
              </a:pathLst>
            </a:custGeom>
            <a:solidFill>
              <a:srgbClr val="9A5A5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66" name="îṣḻídè">
              <a:extLst>
                <a:ext uri="{FF2B5EF4-FFF2-40B4-BE49-F238E27FC236}">
                  <a16:creationId xmlns:a16="http://schemas.microsoft.com/office/drawing/2014/main" id="{ADD2BF9D-090B-4464-B016-0C589F09DEAE}"/>
                </a:ext>
              </a:extLst>
            </p:cNvPr>
            <p:cNvSpPr/>
            <p:nvPr/>
          </p:nvSpPr>
          <p:spPr bwMode="auto">
            <a:xfrm>
              <a:off x="7269067" y="2863180"/>
              <a:ext cx="287127" cy="108059"/>
            </a:xfrm>
            <a:custGeom>
              <a:avLst/>
              <a:gdLst>
                <a:gd name="T0" fmla="*/ 203 w 203"/>
                <a:gd name="T1" fmla="*/ 0 h 77"/>
                <a:gd name="T2" fmla="*/ 199 w 203"/>
                <a:gd name="T3" fmla="*/ 9 h 77"/>
                <a:gd name="T4" fmla="*/ 194 w 203"/>
                <a:gd name="T5" fmla="*/ 15 h 77"/>
                <a:gd name="T6" fmla="*/ 191 w 203"/>
                <a:gd name="T7" fmla="*/ 27 h 77"/>
                <a:gd name="T8" fmla="*/ 187 w 203"/>
                <a:gd name="T9" fmla="*/ 70 h 77"/>
                <a:gd name="T10" fmla="*/ 171 w 203"/>
                <a:gd name="T11" fmla="*/ 43 h 77"/>
                <a:gd name="T12" fmla="*/ 164 w 203"/>
                <a:gd name="T13" fmla="*/ 41 h 77"/>
                <a:gd name="T14" fmla="*/ 155 w 203"/>
                <a:gd name="T15" fmla="*/ 29 h 77"/>
                <a:gd name="T16" fmla="*/ 145 w 203"/>
                <a:gd name="T17" fmla="*/ 20 h 77"/>
                <a:gd name="T18" fmla="*/ 143 w 203"/>
                <a:gd name="T19" fmla="*/ 21 h 77"/>
                <a:gd name="T20" fmla="*/ 133 w 203"/>
                <a:gd name="T21" fmla="*/ 31 h 77"/>
                <a:gd name="T22" fmla="*/ 121 w 203"/>
                <a:gd name="T23" fmla="*/ 35 h 77"/>
                <a:gd name="T24" fmla="*/ 113 w 203"/>
                <a:gd name="T25" fmla="*/ 34 h 77"/>
                <a:gd name="T26" fmla="*/ 93 w 203"/>
                <a:gd name="T27" fmla="*/ 29 h 77"/>
                <a:gd name="T28" fmla="*/ 60 w 203"/>
                <a:gd name="T29" fmla="*/ 59 h 77"/>
                <a:gd name="T30" fmla="*/ 53 w 203"/>
                <a:gd name="T31" fmla="*/ 67 h 77"/>
                <a:gd name="T32" fmla="*/ 47 w 203"/>
                <a:gd name="T33" fmla="*/ 69 h 77"/>
                <a:gd name="T34" fmla="*/ 32 w 203"/>
                <a:gd name="T35" fmla="*/ 56 h 77"/>
                <a:gd name="T36" fmla="*/ 30 w 203"/>
                <a:gd name="T37" fmla="*/ 41 h 77"/>
                <a:gd name="T38" fmla="*/ 15 w 203"/>
                <a:gd name="T39" fmla="*/ 34 h 77"/>
                <a:gd name="T40" fmla="*/ 0 w 203"/>
                <a:gd name="T41" fmla="*/ 9 h 77"/>
                <a:gd name="T42" fmla="*/ 1 w 203"/>
                <a:gd name="T43" fmla="*/ 22 h 77"/>
                <a:gd name="T44" fmla="*/ 2 w 203"/>
                <a:gd name="T45" fmla="*/ 24 h 77"/>
                <a:gd name="T46" fmla="*/ 15 w 203"/>
                <a:gd name="T47" fmla="*/ 40 h 77"/>
                <a:gd name="T48" fmla="*/ 30 w 203"/>
                <a:gd name="T49" fmla="*/ 48 h 77"/>
                <a:gd name="T50" fmla="*/ 31 w 203"/>
                <a:gd name="T51" fmla="*/ 50 h 77"/>
                <a:gd name="T52" fmla="*/ 32 w 203"/>
                <a:gd name="T53" fmla="*/ 63 h 77"/>
                <a:gd name="T54" fmla="*/ 32 w 203"/>
                <a:gd name="T55" fmla="*/ 65 h 77"/>
                <a:gd name="T56" fmla="*/ 47 w 203"/>
                <a:gd name="T57" fmla="*/ 76 h 77"/>
                <a:gd name="T58" fmla="*/ 53 w 203"/>
                <a:gd name="T59" fmla="*/ 74 h 77"/>
                <a:gd name="T60" fmla="*/ 59 w 203"/>
                <a:gd name="T61" fmla="*/ 66 h 77"/>
                <a:gd name="T62" fmla="*/ 93 w 203"/>
                <a:gd name="T63" fmla="*/ 36 h 77"/>
                <a:gd name="T64" fmla="*/ 93 w 203"/>
                <a:gd name="T65" fmla="*/ 36 h 77"/>
                <a:gd name="T66" fmla="*/ 113 w 203"/>
                <a:gd name="T67" fmla="*/ 41 h 77"/>
                <a:gd name="T68" fmla="*/ 121 w 203"/>
                <a:gd name="T69" fmla="*/ 42 h 77"/>
                <a:gd name="T70" fmla="*/ 133 w 203"/>
                <a:gd name="T71" fmla="*/ 38 h 77"/>
                <a:gd name="T72" fmla="*/ 143 w 203"/>
                <a:gd name="T73" fmla="*/ 27 h 77"/>
                <a:gd name="T74" fmla="*/ 145 w 203"/>
                <a:gd name="T75" fmla="*/ 27 h 77"/>
                <a:gd name="T76" fmla="*/ 155 w 203"/>
                <a:gd name="T77" fmla="*/ 35 h 77"/>
                <a:gd name="T78" fmla="*/ 164 w 203"/>
                <a:gd name="T79" fmla="*/ 48 h 77"/>
                <a:gd name="T80" fmla="*/ 171 w 203"/>
                <a:gd name="T81" fmla="*/ 50 h 77"/>
                <a:gd name="T82" fmla="*/ 176 w 203"/>
                <a:gd name="T83" fmla="*/ 58 h 77"/>
                <a:gd name="T84" fmla="*/ 179 w 203"/>
                <a:gd name="T85" fmla="*/ 69 h 77"/>
                <a:gd name="T86" fmla="*/ 186 w 203"/>
                <a:gd name="T87" fmla="*/ 77 h 77"/>
                <a:gd name="T88" fmla="*/ 187 w 203"/>
                <a:gd name="T89" fmla="*/ 77 h 77"/>
                <a:gd name="T90" fmla="*/ 187 w 203"/>
                <a:gd name="T91" fmla="*/ 75 h 77"/>
                <a:gd name="T92" fmla="*/ 190 w 203"/>
                <a:gd name="T93" fmla="*/ 46 h 77"/>
                <a:gd name="T94" fmla="*/ 190 w 203"/>
                <a:gd name="T95" fmla="*/ 46 h 77"/>
                <a:gd name="T96" fmla="*/ 191 w 203"/>
                <a:gd name="T97" fmla="*/ 34 h 77"/>
                <a:gd name="T98" fmla="*/ 194 w 203"/>
                <a:gd name="T99" fmla="*/ 22 h 77"/>
                <a:gd name="T100" fmla="*/ 199 w 203"/>
                <a:gd name="T101" fmla="*/ 16 h 77"/>
                <a:gd name="T102" fmla="*/ 200 w 203"/>
                <a:gd name="T103" fmla="*/ 15 h 77"/>
                <a:gd name="T104" fmla="*/ 203 w 203"/>
                <a:gd name="T105"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3" h="77">
                  <a:moveTo>
                    <a:pt x="203" y="0"/>
                  </a:moveTo>
                  <a:cubicBezTo>
                    <a:pt x="203" y="3"/>
                    <a:pt x="201" y="6"/>
                    <a:pt x="199" y="9"/>
                  </a:cubicBezTo>
                  <a:cubicBezTo>
                    <a:pt x="198" y="11"/>
                    <a:pt x="196" y="13"/>
                    <a:pt x="194" y="15"/>
                  </a:cubicBezTo>
                  <a:cubicBezTo>
                    <a:pt x="192" y="19"/>
                    <a:pt x="191" y="23"/>
                    <a:pt x="191" y="27"/>
                  </a:cubicBezTo>
                  <a:cubicBezTo>
                    <a:pt x="187" y="70"/>
                    <a:pt x="187" y="70"/>
                    <a:pt x="187" y="70"/>
                  </a:cubicBezTo>
                  <a:cubicBezTo>
                    <a:pt x="176" y="68"/>
                    <a:pt x="181" y="49"/>
                    <a:pt x="171" y="43"/>
                  </a:cubicBezTo>
                  <a:cubicBezTo>
                    <a:pt x="169" y="42"/>
                    <a:pt x="166" y="42"/>
                    <a:pt x="164" y="41"/>
                  </a:cubicBezTo>
                  <a:cubicBezTo>
                    <a:pt x="159" y="38"/>
                    <a:pt x="157" y="33"/>
                    <a:pt x="155" y="29"/>
                  </a:cubicBezTo>
                  <a:cubicBezTo>
                    <a:pt x="153" y="25"/>
                    <a:pt x="149" y="20"/>
                    <a:pt x="145" y="20"/>
                  </a:cubicBezTo>
                  <a:cubicBezTo>
                    <a:pt x="144" y="20"/>
                    <a:pt x="144" y="20"/>
                    <a:pt x="143" y="21"/>
                  </a:cubicBezTo>
                  <a:cubicBezTo>
                    <a:pt x="138" y="22"/>
                    <a:pt x="136" y="28"/>
                    <a:pt x="133" y="31"/>
                  </a:cubicBezTo>
                  <a:cubicBezTo>
                    <a:pt x="130" y="34"/>
                    <a:pt x="126" y="35"/>
                    <a:pt x="121" y="35"/>
                  </a:cubicBezTo>
                  <a:cubicBezTo>
                    <a:pt x="119" y="35"/>
                    <a:pt x="116" y="34"/>
                    <a:pt x="113" y="34"/>
                  </a:cubicBezTo>
                  <a:cubicBezTo>
                    <a:pt x="106" y="32"/>
                    <a:pt x="100" y="29"/>
                    <a:pt x="93" y="29"/>
                  </a:cubicBezTo>
                  <a:cubicBezTo>
                    <a:pt x="77" y="30"/>
                    <a:pt x="67" y="45"/>
                    <a:pt x="60" y="59"/>
                  </a:cubicBezTo>
                  <a:cubicBezTo>
                    <a:pt x="58" y="62"/>
                    <a:pt x="56" y="65"/>
                    <a:pt x="53" y="67"/>
                  </a:cubicBezTo>
                  <a:cubicBezTo>
                    <a:pt x="51" y="68"/>
                    <a:pt x="49" y="69"/>
                    <a:pt x="47" y="69"/>
                  </a:cubicBezTo>
                  <a:cubicBezTo>
                    <a:pt x="40" y="69"/>
                    <a:pt x="33" y="63"/>
                    <a:pt x="32" y="56"/>
                  </a:cubicBezTo>
                  <a:cubicBezTo>
                    <a:pt x="31" y="51"/>
                    <a:pt x="33" y="46"/>
                    <a:pt x="30" y="41"/>
                  </a:cubicBezTo>
                  <a:cubicBezTo>
                    <a:pt x="27" y="37"/>
                    <a:pt x="20" y="36"/>
                    <a:pt x="15" y="34"/>
                  </a:cubicBezTo>
                  <a:cubicBezTo>
                    <a:pt x="6" y="29"/>
                    <a:pt x="1" y="19"/>
                    <a:pt x="0" y="9"/>
                  </a:cubicBezTo>
                  <a:cubicBezTo>
                    <a:pt x="0" y="13"/>
                    <a:pt x="0" y="18"/>
                    <a:pt x="1" y="22"/>
                  </a:cubicBezTo>
                  <a:cubicBezTo>
                    <a:pt x="2" y="23"/>
                    <a:pt x="2" y="24"/>
                    <a:pt x="2" y="24"/>
                  </a:cubicBezTo>
                  <a:cubicBezTo>
                    <a:pt x="4" y="31"/>
                    <a:pt x="9" y="37"/>
                    <a:pt x="15" y="40"/>
                  </a:cubicBezTo>
                  <a:cubicBezTo>
                    <a:pt x="20" y="43"/>
                    <a:pt x="27" y="44"/>
                    <a:pt x="30" y="48"/>
                  </a:cubicBezTo>
                  <a:cubicBezTo>
                    <a:pt x="30" y="49"/>
                    <a:pt x="31" y="50"/>
                    <a:pt x="31" y="50"/>
                  </a:cubicBezTo>
                  <a:cubicBezTo>
                    <a:pt x="32" y="54"/>
                    <a:pt x="31" y="59"/>
                    <a:pt x="32" y="63"/>
                  </a:cubicBezTo>
                  <a:cubicBezTo>
                    <a:pt x="32" y="64"/>
                    <a:pt x="32" y="65"/>
                    <a:pt x="32" y="65"/>
                  </a:cubicBezTo>
                  <a:cubicBezTo>
                    <a:pt x="34" y="71"/>
                    <a:pt x="41" y="76"/>
                    <a:pt x="47" y="76"/>
                  </a:cubicBezTo>
                  <a:cubicBezTo>
                    <a:pt x="49" y="76"/>
                    <a:pt x="51" y="75"/>
                    <a:pt x="53" y="74"/>
                  </a:cubicBezTo>
                  <a:cubicBezTo>
                    <a:pt x="56" y="72"/>
                    <a:pt x="58" y="69"/>
                    <a:pt x="59" y="66"/>
                  </a:cubicBezTo>
                  <a:cubicBezTo>
                    <a:pt x="67" y="52"/>
                    <a:pt x="77" y="36"/>
                    <a:pt x="93" y="36"/>
                  </a:cubicBezTo>
                  <a:cubicBezTo>
                    <a:pt x="93" y="36"/>
                    <a:pt x="93" y="36"/>
                    <a:pt x="93" y="36"/>
                  </a:cubicBezTo>
                  <a:cubicBezTo>
                    <a:pt x="100" y="36"/>
                    <a:pt x="107" y="39"/>
                    <a:pt x="113" y="41"/>
                  </a:cubicBezTo>
                  <a:cubicBezTo>
                    <a:pt x="116" y="41"/>
                    <a:pt x="119" y="42"/>
                    <a:pt x="121" y="42"/>
                  </a:cubicBezTo>
                  <a:cubicBezTo>
                    <a:pt x="125" y="42"/>
                    <a:pt x="130" y="41"/>
                    <a:pt x="133" y="38"/>
                  </a:cubicBezTo>
                  <a:cubicBezTo>
                    <a:pt x="136" y="35"/>
                    <a:pt x="138" y="29"/>
                    <a:pt x="143" y="27"/>
                  </a:cubicBezTo>
                  <a:cubicBezTo>
                    <a:pt x="144" y="27"/>
                    <a:pt x="144" y="27"/>
                    <a:pt x="145" y="27"/>
                  </a:cubicBezTo>
                  <a:cubicBezTo>
                    <a:pt x="149" y="27"/>
                    <a:pt x="153" y="31"/>
                    <a:pt x="155" y="35"/>
                  </a:cubicBezTo>
                  <a:cubicBezTo>
                    <a:pt x="158" y="40"/>
                    <a:pt x="159" y="45"/>
                    <a:pt x="164" y="48"/>
                  </a:cubicBezTo>
                  <a:cubicBezTo>
                    <a:pt x="166" y="49"/>
                    <a:pt x="169" y="49"/>
                    <a:pt x="171" y="50"/>
                  </a:cubicBezTo>
                  <a:cubicBezTo>
                    <a:pt x="174" y="52"/>
                    <a:pt x="175" y="55"/>
                    <a:pt x="176" y="58"/>
                  </a:cubicBezTo>
                  <a:cubicBezTo>
                    <a:pt x="178" y="62"/>
                    <a:pt x="178" y="66"/>
                    <a:pt x="179" y="69"/>
                  </a:cubicBezTo>
                  <a:cubicBezTo>
                    <a:pt x="181" y="73"/>
                    <a:pt x="183" y="76"/>
                    <a:pt x="186" y="77"/>
                  </a:cubicBezTo>
                  <a:cubicBezTo>
                    <a:pt x="186" y="77"/>
                    <a:pt x="187" y="77"/>
                    <a:pt x="187" y="77"/>
                  </a:cubicBezTo>
                  <a:cubicBezTo>
                    <a:pt x="187" y="75"/>
                    <a:pt x="187" y="75"/>
                    <a:pt x="187" y="75"/>
                  </a:cubicBezTo>
                  <a:cubicBezTo>
                    <a:pt x="190" y="46"/>
                    <a:pt x="190" y="46"/>
                    <a:pt x="190" y="46"/>
                  </a:cubicBezTo>
                  <a:cubicBezTo>
                    <a:pt x="190" y="46"/>
                    <a:pt x="190" y="46"/>
                    <a:pt x="190" y="46"/>
                  </a:cubicBezTo>
                  <a:cubicBezTo>
                    <a:pt x="191" y="34"/>
                    <a:pt x="191" y="34"/>
                    <a:pt x="191" y="34"/>
                  </a:cubicBezTo>
                  <a:cubicBezTo>
                    <a:pt x="191" y="30"/>
                    <a:pt x="192" y="26"/>
                    <a:pt x="194" y="22"/>
                  </a:cubicBezTo>
                  <a:cubicBezTo>
                    <a:pt x="196" y="20"/>
                    <a:pt x="198" y="18"/>
                    <a:pt x="199" y="16"/>
                  </a:cubicBezTo>
                  <a:cubicBezTo>
                    <a:pt x="200" y="16"/>
                    <a:pt x="200" y="15"/>
                    <a:pt x="200" y="15"/>
                  </a:cubicBezTo>
                  <a:cubicBezTo>
                    <a:pt x="203" y="10"/>
                    <a:pt x="203" y="5"/>
                    <a:pt x="203"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67" name="îśḷídé">
              <a:extLst>
                <a:ext uri="{FF2B5EF4-FFF2-40B4-BE49-F238E27FC236}">
                  <a16:creationId xmlns:a16="http://schemas.microsoft.com/office/drawing/2014/main" id="{41493E82-568A-4F59-A09B-F28E5F7ED521}"/>
                </a:ext>
              </a:extLst>
            </p:cNvPr>
            <p:cNvSpPr/>
            <p:nvPr/>
          </p:nvSpPr>
          <p:spPr bwMode="auto">
            <a:xfrm>
              <a:off x="7267524" y="2802977"/>
              <a:ext cx="9262" cy="32418"/>
            </a:xfrm>
            <a:custGeom>
              <a:avLst/>
              <a:gdLst>
                <a:gd name="T0" fmla="*/ 1 w 7"/>
                <a:gd name="T1" fmla="*/ 0 h 23"/>
                <a:gd name="T2" fmla="*/ 1 w 7"/>
                <a:gd name="T3" fmla="*/ 9 h 23"/>
                <a:gd name="T4" fmla="*/ 5 w 7"/>
                <a:gd name="T5" fmla="*/ 19 h 23"/>
                <a:gd name="T6" fmla="*/ 6 w 7"/>
                <a:gd name="T7" fmla="*/ 23 h 23"/>
                <a:gd name="T8" fmla="*/ 5 w 7"/>
                <a:gd name="T9" fmla="*/ 12 h 23"/>
                <a:gd name="T10" fmla="*/ 1 w 7"/>
                <a:gd name="T11" fmla="*/ 2 h 23"/>
                <a:gd name="T12" fmla="*/ 1 w 7"/>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7" h="23">
                  <a:moveTo>
                    <a:pt x="1" y="0"/>
                  </a:moveTo>
                  <a:cubicBezTo>
                    <a:pt x="0" y="3"/>
                    <a:pt x="0" y="6"/>
                    <a:pt x="1" y="9"/>
                  </a:cubicBezTo>
                  <a:cubicBezTo>
                    <a:pt x="2" y="12"/>
                    <a:pt x="4" y="15"/>
                    <a:pt x="5" y="19"/>
                  </a:cubicBezTo>
                  <a:cubicBezTo>
                    <a:pt x="6" y="20"/>
                    <a:pt x="6" y="22"/>
                    <a:pt x="6" y="23"/>
                  </a:cubicBezTo>
                  <a:cubicBezTo>
                    <a:pt x="7" y="19"/>
                    <a:pt x="6" y="15"/>
                    <a:pt x="5" y="12"/>
                  </a:cubicBezTo>
                  <a:cubicBezTo>
                    <a:pt x="4" y="8"/>
                    <a:pt x="2" y="5"/>
                    <a:pt x="1" y="2"/>
                  </a:cubicBezTo>
                  <a:cubicBezTo>
                    <a:pt x="1" y="2"/>
                    <a:pt x="1" y="1"/>
                    <a:pt x="1"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68" name="î$liḑé">
              <a:extLst>
                <a:ext uri="{FF2B5EF4-FFF2-40B4-BE49-F238E27FC236}">
                  <a16:creationId xmlns:a16="http://schemas.microsoft.com/office/drawing/2014/main" id="{E1AA954E-184D-4795-A2DD-BEB98D100D56}"/>
                </a:ext>
              </a:extLst>
            </p:cNvPr>
            <p:cNvSpPr/>
            <p:nvPr/>
          </p:nvSpPr>
          <p:spPr bwMode="auto">
            <a:xfrm>
              <a:off x="7522233" y="3230579"/>
              <a:ext cx="214574" cy="135845"/>
            </a:xfrm>
            <a:custGeom>
              <a:avLst/>
              <a:gdLst>
                <a:gd name="T0" fmla="*/ 150 w 152"/>
                <a:gd name="T1" fmla="*/ 0 h 97"/>
                <a:gd name="T2" fmla="*/ 100 w 152"/>
                <a:gd name="T3" fmla="*/ 20 h 97"/>
                <a:gd name="T4" fmla="*/ 69 w 152"/>
                <a:gd name="T5" fmla="*/ 25 h 97"/>
                <a:gd name="T6" fmla="*/ 61 w 152"/>
                <a:gd name="T7" fmla="*/ 25 h 97"/>
                <a:gd name="T8" fmla="*/ 1 w 152"/>
                <a:gd name="T9" fmla="*/ 48 h 97"/>
                <a:gd name="T10" fmla="*/ 0 w 152"/>
                <a:gd name="T11" fmla="*/ 97 h 97"/>
                <a:gd name="T12" fmla="*/ 0 w 152"/>
                <a:gd name="T13" fmla="*/ 97 h 97"/>
                <a:gd name="T14" fmla="*/ 76 w 152"/>
                <a:gd name="T15" fmla="*/ 87 h 97"/>
                <a:gd name="T16" fmla="*/ 144 w 152"/>
                <a:gd name="T17" fmla="*/ 69 h 97"/>
                <a:gd name="T18" fmla="*/ 152 w 152"/>
                <a:gd name="T19" fmla="*/ 67 h 97"/>
                <a:gd name="T20" fmla="*/ 150 w 152"/>
                <a:gd name="T21"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2" h="97">
                  <a:moveTo>
                    <a:pt x="150" y="0"/>
                  </a:moveTo>
                  <a:cubicBezTo>
                    <a:pt x="150" y="0"/>
                    <a:pt x="110" y="13"/>
                    <a:pt x="100" y="20"/>
                  </a:cubicBezTo>
                  <a:cubicBezTo>
                    <a:pt x="94" y="25"/>
                    <a:pt x="78" y="25"/>
                    <a:pt x="69" y="25"/>
                  </a:cubicBezTo>
                  <a:cubicBezTo>
                    <a:pt x="64" y="25"/>
                    <a:pt x="61" y="25"/>
                    <a:pt x="61" y="25"/>
                  </a:cubicBezTo>
                  <a:cubicBezTo>
                    <a:pt x="61" y="25"/>
                    <a:pt x="32" y="27"/>
                    <a:pt x="1" y="48"/>
                  </a:cubicBezTo>
                  <a:cubicBezTo>
                    <a:pt x="0" y="97"/>
                    <a:pt x="0" y="97"/>
                    <a:pt x="0" y="97"/>
                  </a:cubicBezTo>
                  <a:cubicBezTo>
                    <a:pt x="0" y="97"/>
                    <a:pt x="0" y="97"/>
                    <a:pt x="0" y="97"/>
                  </a:cubicBezTo>
                  <a:cubicBezTo>
                    <a:pt x="28" y="97"/>
                    <a:pt x="66" y="90"/>
                    <a:pt x="76" y="87"/>
                  </a:cubicBezTo>
                  <a:cubicBezTo>
                    <a:pt x="96" y="83"/>
                    <a:pt x="144" y="69"/>
                    <a:pt x="144" y="69"/>
                  </a:cubicBezTo>
                  <a:cubicBezTo>
                    <a:pt x="152" y="67"/>
                    <a:pt x="152" y="67"/>
                    <a:pt x="152" y="67"/>
                  </a:cubicBezTo>
                  <a:cubicBezTo>
                    <a:pt x="152" y="38"/>
                    <a:pt x="151" y="10"/>
                    <a:pt x="150" y="0"/>
                  </a:cubicBezTo>
                </a:path>
              </a:pathLst>
            </a:custGeom>
            <a:solidFill>
              <a:srgbClr val="5C5A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69" name="îṧḷïḍè">
              <a:extLst>
                <a:ext uri="{FF2B5EF4-FFF2-40B4-BE49-F238E27FC236}">
                  <a16:creationId xmlns:a16="http://schemas.microsoft.com/office/drawing/2014/main" id="{A828212F-EB51-4B44-977D-90365F4E7C8B}"/>
                </a:ext>
              </a:extLst>
            </p:cNvPr>
            <p:cNvSpPr/>
            <p:nvPr/>
          </p:nvSpPr>
          <p:spPr bwMode="auto">
            <a:xfrm>
              <a:off x="7463572" y="3298502"/>
              <a:ext cx="60205" cy="67923"/>
            </a:xfrm>
            <a:custGeom>
              <a:avLst/>
              <a:gdLst>
                <a:gd name="T0" fmla="*/ 43 w 43"/>
                <a:gd name="T1" fmla="*/ 0 h 49"/>
                <a:gd name="T2" fmla="*/ 18 w 43"/>
                <a:gd name="T3" fmla="*/ 23 h 49"/>
                <a:gd name="T4" fmla="*/ 42 w 43"/>
                <a:gd name="T5" fmla="*/ 49 h 49"/>
                <a:gd name="T6" fmla="*/ 43 w 43"/>
                <a:gd name="T7" fmla="*/ 0 h 49"/>
              </a:gdLst>
              <a:ahLst/>
              <a:cxnLst>
                <a:cxn ang="0">
                  <a:pos x="T0" y="T1"/>
                </a:cxn>
                <a:cxn ang="0">
                  <a:pos x="T2" y="T3"/>
                </a:cxn>
                <a:cxn ang="0">
                  <a:pos x="T4" y="T5"/>
                </a:cxn>
                <a:cxn ang="0">
                  <a:pos x="T6" y="T7"/>
                </a:cxn>
              </a:cxnLst>
              <a:rect l="0" t="0" r="r" b="b"/>
              <a:pathLst>
                <a:path w="43" h="49">
                  <a:moveTo>
                    <a:pt x="43" y="0"/>
                  </a:moveTo>
                  <a:cubicBezTo>
                    <a:pt x="35" y="6"/>
                    <a:pt x="26" y="13"/>
                    <a:pt x="18" y="23"/>
                  </a:cubicBezTo>
                  <a:cubicBezTo>
                    <a:pt x="0" y="43"/>
                    <a:pt x="17" y="49"/>
                    <a:pt x="42" y="49"/>
                  </a:cubicBezTo>
                  <a:cubicBezTo>
                    <a:pt x="43" y="0"/>
                    <a:pt x="43" y="0"/>
                    <a:pt x="43"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70" name="ïş1ïdè">
              <a:extLst>
                <a:ext uri="{FF2B5EF4-FFF2-40B4-BE49-F238E27FC236}">
                  <a16:creationId xmlns:a16="http://schemas.microsoft.com/office/drawing/2014/main" id="{2282477A-85F8-464C-8962-2A2E6DB20176}"/>
                </a:ext>
              </a:extLst>
            </p:cNvPr>
            <p:cNvSpPr/>
            <p:nvPr/>
          </p:nvSpPr>
          <p:spPr bwMode="auto">
            <a:xfrm>
              <a:off x="7434243" y="3208968"/>
              <a:ext cx="483177" cy="175981"/>
            </a:xfrm>
            <a:custGeom>
              <a:avLst/>
              <a:gdLst>
                <a:gd name="T0" fmla="*/ 335 w 343"/>
                <a:gd name="T1" fmla="*/ 24 h 125"/>
                <a:gd name="T2" fmla="*/ 340 w 343"/>
                <a:gd name="T3" fmla="*/ 40 h 125"/>
                <a:gd name="T4" fmla="*/ 337 w 343"/>
                <a:gd name="T5" fmla="*/ 44 h 125"/>
                <a:gd name="T6" fmla="*/ 296 w 343"/>
                <a:gd name="T7" fmla="*/ 65 h 125"/>
                <a:gd name="T8" fmla="*/ 206 w 343"/>
                <a:gd name="T9" fmla="*/ 80 h 125"/>
                <a:gd name="T10" fmla="*/ 205 w 343"/>
                <a:gd name="T11" fmla="*/ 81 h 125"/>
                <a:gd name="T12" fmla="*/ 138 w 343"/>
                <a:gd name="T13" fmla="*/ 99 h 125"/>
                <a:gd name="T14" fmla="*/ 38 w 343"/>
                <a:gd name="T15" fmla="*/ 82 h 125"/>
                <a:gd name="T16" fmla="*/ 122 w 343"/>
                <a:gd name="T17" fmla="*/ 37 h 125"/>
                <a:gd name="T18" fmla="*/ 124 w 343"/>
                <a:gd name="T19" fmla="*/ 37 h 125"/>
                <a:gd name="T20" fmla="*/ 162 w 343"/>
                <a:gd name="T21" fmla="*/ 32 h 125"/>
                <a:gd name="T22" fmla="*/ 177 w 343"/>
                <a:gd name="T23" fmla="*/ 24 h 125"/>
                <a:gd name="T24" fmla="*/ 236 w 343"/>
                <a:gd name="T25" fmla="*/ 7 h 125"/>
                <a:gd name="T26" fmla="*/ 277 w 343"/>
                <a:gd name="T27" fmla="*/ 0 h 125"/>
                <a:gd name="T28" fmla="*/ 284 w 343"/>
                <a:gd name="T29" fmla="*/ 1 h 125"/>
                <a:gd name="T30" fmla="*/ 335 w 343"/>
                <a:gd name="T31" fmla="*/ 2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3" h="125">
                  <a:moveTo>
                    <a:pt x="335" y="24"/>
                  </a:moveTo>
                  <a:cubicBezTo>
                    <a:pt x="340" y="27"/>
                    <a:pt x="343" y="34"/>
                    <a:pt x="340" y="40"/>
                  </a:cubicBezTo>
                  <a:cubicBezTo>
                    <a:pt x="340" y="41"/>
                    <a:pt x="339" y="43"/>
                    <a:pt x="337" y="44"/>
                  </a:cubicBezTo>
                  <a:cubicBezTo>
                    <a:pt x="327" y="53"/>
                    <a:pt x="311" y="63"/>
                    <a:pt x="296" y="65"/>
                  </a:cubicBezTo>
                  <a:cubicBezTo>
                    <a:pt x="272" y="67"/>
                    <a:pt x="212" y="79"/>
                    <a:pt x="206" y="80"/>
                  </a:cubicBezTo>
                  <a:cubicBezTo>
                    <a:pt x="205" y="81"/>
                    <a:pt x="205" y="81"/>
                    <a:pt x="205" y="81"/>
                  </a:cubicBezTo>
                  <a:cubicBezTo>
                    <a:pt x="200" y="82"/>
                    <a:pt x="157" y="95"/>
                    <a:pt x="138" y="99"/>
                  </a:cubicBezTo>
                  <a:cubicBezTo>
                    <a:pt x="118" y="103"/>
                    <a:pt x="0" y="125"/>
                    <a:pt x="38" y="82"/>
                  </a:cubicBezTo>
                  <a:cubicBezTo>
                    <a:pt x="60" y="57"/>
                    <a:pt x="90" y="41"/>
                    <a:pt x="122" y="37"/>
                  </a:cubicBezTo>
                  <a:cubicBezTo>
                    <a:pt x="124" y="37"/>
                    <a:pt x="124" y="37"/>
                    <a:pt x="124" y="37"/>
                  </a:cubicBezTo>
                  <a:cubicBezTo>
                    <a:pt x="128" y="37"/>
                    <a:pt x="153" y="38"/>
                    <a:pt x="162" y="32"/>
                  </a:cubicBezTo>
                  <a:cubicBezTo>
                    <a:pt x="167" y="29"/>
                    <a:pt x="172" y="26"/>
                    <a:pt x="177" y="24"/>
                  </a:cubicBezTo>
                  <a:cubicBezTo>
                    <a:pt x="196" y="17"/>
                    <a:pt x="215" y="11"/>
                    <a:pt x="236" y="7"/>
                  </a:cubicBezTo>
                  <a:cubicBezTo>
                    <a:pt x="277" y="0"/>
                    <a:pt x="277" y="0"/>
                    <a:pt x="277" y="0"/>
                  </a:cubicBezTo>
                  <a:cubicBezTo>
                    <a:pt x="279" y="0"/>
                    <a:pt x="281" y="0"/>
                    <a:pt x="284" y="1"/>
                  </a:cubicBezTo>
                  <a:lnTo>
                    <a:pt x="335" y="24"/>
                  </a:lnTo>
                  <a:close/>
                </a:path>
              </a:pathLst>
            </a:custGeom>
            <a:solidFill>
              <a:srgbClr val="BE6F7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71" name="iṡľîḍé">
              <a:extLst>
                <a:ext uri="{FF2B5EF4-FFF2-40B4-BE49-F238E27FC236}">
                  <a16:creationId xmlns:a16="http://schemas.microsoft.com/office/drawing/2014/main" id="{BBCCDC6E-64E9-49E2-B94B-AA6D8DABFF22}"/>
                </a:ext>
              </a:extLst>
            </p:cNvPr>
            <p:cNvSpPr/>
            <p:nvPr/>
          </p:nvSpPr>
          <p:spPr bwMode="auto">
            <a:xfrm>
              <a:off x="7696670" y="3080842"/>
              <a:ext cx="318001" cy="200680"/>
            </a:xfrm>
            <a:custGeom>
              <a:avLst/>
              <a:gdLst>
                <a:gd name="T0" fmla="*/ 62 w 226"/>
                <a:gd name="T1" fmla="*/ 1 h 142"/>
                <a:gd name="T2" fmla="*/ 82 w 226"/>
                <a:gd name="T3" fmla="*/ 0 h 142"/>
                <a:gd name="T4" fmla="*/ 118 w 226"/>
                <a:gd name="T5" fmla="*/ 15 h 142"/>
                <a:gd name="T6" fmla="*/ 144 w 226"/>
                <a:gd name="T7" fmla="*/ 35 h 142"/>
                <a:gd name="T8" fmla="*/ 178 w 226"/>
                <a:gd name="T9" fmla="*/ 49 h 142"/>
                <a:gd name="T10" fmla="*/ 198 w 226"/>
                <a:gd name="T11" fmla="*/ 63 h 142"/>
                <a:gd name="T12" fmla="*/ 206 w 226"/>
                <a:gd name="T13" fmla="*/ 81 h 142"/>
                <a:gd name="T14" fmla="*/ 216 w 226"/>
                <a:gd name="T15" fmla="*/ 123 h 142"/>
                <a:gd name="T16" fmla="*/ 169 w 226"/>
                <a:gd name="T17" fmla="*/ 140 h 142"/>
                <a:gd name="T18" fmla="*/ 152 w 226"/>
                <a:gd name="T19" fmla="*/ 140 h 142"/>
                <a:gd name="T20" fmla="*/ 82 w 226"/>
                <a:gd name="T21" fmla="*/ 91 h 142"/>
                <a:gd name="T22" fmla="*/ 26 w 226"/>
                <a:gd name="T23" fmla="*/ 103 h 142"/>
                <a:gd name="T24" fmla="*/ 0 w 226"/>
                <a:gd name="T25" fmla="*/ 49 h 142"/>
                <a:gd name="T26" fmla="*/ 62 w 226"/>
                <a:gd name="T27" fmla="*/ 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6" h="142">
                  <a:moveTo>
                    <a:pt x="62" y="1"/>
                  </a:moveTo>
                  <a:cubicBezTo>
                    <a:pt x="82" y="0"/>
                    <a:pt x="82" y="0"/>
                    <a:pt x="82" y="0"/>
                  </a:cubicBezTo>
                  <a:cubicBezTo>
                    <a:pt x="82" y="0"/>
                    <a:pt x="103" y="15"/>
                    <a:pt x="118" y="15"/>
                  </a:cubicBezTo>
                  <a:cubicBezTo>
                    <a:pt x="134" y="15"/>
                    <a:pt x="144" y="35"/>
                    <a:pt x="144" y="35"/>
                  </a:cubicBezTo>
                  <a:cubicBezTo>
                    <a:pt x="144" y="35"/>
                    <a:pt x="170" y="48"/>
                    <a:pt x="178" y="49"/>
                  </a:cubicBezTo>
                  <a:cubicBezTo>
                    <a:pt x="187" y="51"/>
                    <a:pt x="202" y="60"/>
                    <a:pt x="198" y="63"/>
                  </a:cubicBezTo>
                  <a:cubicBezTo>
                    <a:pt x="193" y="67"/>
                    <a:pt x="199" y="75"/>
                    <a:pt x="206" y="81"/>
                  </a:cubicBezTo>
                  <a:cubicBezTo>
                    <a:pt x="214" y="87"/>
                    <a:pt x="226" y="118"/>
                    <a:pt x="216" y="123"/>
                  </a:cubicBezTo>
                  <a:cubicBezTo>
                    <a:pt x="206" y="127"/>
                    <a:pt x="177" y="136"/>
                    <a:pt x="169" y="140"/>
                  </a:cubicBezTo>
                  <a:cubicBezTo>
                    <a:pt x="163" y="142"/>
                    <a:pt x="157" y="142"/>
                    <a:pt x="152" y="140"/>
                  </a:cubicBezTo>
                  <a:cubicBezTo>
                    <a:pt x="152" y="140"/>
                    <a:pt x="105" y="80"/>
                    <a:pt x="82" y="91"/>
                  </a:cubicBezTo>
                  <a:cubicBezTo>
                    <a:pt x="58" y="102"/>
                    <a:pt x="26" y="103"/>
                    <a:pt x="26" y="103"/>
                  </a:cubicBezTo>
                  <a:cubicBezTo>
                    <a:pt x="0" y="49"/>
                    <a:pt x="0" y="49"/>
                    <a:pt x="0" y="49"/>
                  </a:cubicBezTo>
                  <a:lnTo>
                    <a:pt x="62" y="1"/>
                  </a:lnTo>
                  <a:close/>
                </a:path>
              </a:pathLst>
            </a:custGeom>
            <a:solidFill>
              <a:srgbClr val="67647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72" name="íṣḷiḓé">
              <a:extLst>
                <a:ext uri="{FF2B5EF4-FFF2-40B4-BE49-F238E27FC236}">
                  <a16:creationId xmlns:a16="http://schemas.microsoft.com/office/drawing/2014/main" id="{20DA1DC8-21AE-4D42-B3A9-D16AE398D7CE}"/>
                </a:ext>
              </a:extLst>
            </p:cNvPr>
            <p:cNvSpPr/>
            <p:nvPr/>
          </p:nvSpPr>
          <p:spPr bwMode="auto">
            <a:xfrm>
              <a:off x="8522546" y="4670846"/>
              <a:ext cx="80272" cy="50942"/>
            </a:xfrm>
            <a:custGeom>
              <a:avLst/>
              <a:gdLst>
                <a:gd name="T0" fmla="*/ 57 w 57"/>
                <a:gd name="T1" fmla="*/ 8 h 36"/>
                <a:gd name="T2" fmla="*/ 0 w 57"/>
                <a:gd name="T3" fmla="*/ 23 h 36"/>
                <a:gd name="T4" fmla="*/ 49 w 57"/>
                <a:gd name="T5" fmla="*/ 22 h 36"/>
                <a:gd name="T6" fmla="*/ 57 w 57"/>
                <a:gd name="T7" fmla="*/ 8 h 36"/>
              </a:gdLst>
              <a:ahLst/>
              <a:cxnLst>
                <a:cxn ang="0">
                  <a:pos x="T0" y="T1"/>
                </a:cxn>
                <a:cxn ang="0">
                  <a:pos x="T2" y="T3"/>
                </a:cxn>
                <a:cxn ang="0">
                  <a:pos x="T4" y="T5"/>
                </a:cxn>
                <a:cxn ang="0">
                  <a:pos x="T6" y="T7"/>
                </a:cxn>
              </a:cxnLst>
              <a:rect l="0" t="0" r="r" b="b"/>
              <a:pathLst>
                <a:path w="57" h="36">
                  <a:moveTo>
                    <a:pt x="57" y="8"/>
                  </a:moveTo>
                  <a:cubicBezTo>
                    <a:pt x="57" y="8"/>
                    <a:pt x="23" y="0"/>
                    <a:pt x="0" y="23"/>
                  </a:cubicBezTo>
                  <a:cubicBezTo>
                    <a:pt x="0" y="23"/>
                    <a:pt x="14" y="36"/>
                    <a:pt x="49" y="22"/>
                  </a:cubicBezTo>
                  <a:lnTo>
                    <a:pt x="57" y="8"/>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73" name="îslïḋè">
              <a:extLst>
                <a:ext uri="{FF2B5EF4-FFF2-40B4-BE49-F238E27FC236}">
                  <a16:creationId xmlns:a16="http://schemas.microsoft.com/office/drawing/2014/main" id="{01847A3B-AEC9-4763-B3BD-E60E97B60C06}"/>
                </a:ext>
              </a:extLst>
            </p:cNvPr>
            <p:cNvSpPr/>
            <p:nvPr/>
          </p:nvSpPr>
          <p:spPr bwMode="auto">
            <a:xfrm>
              <a:off x="8595100" y="4680108"/>
              <a:ext cx="43223" cy="83359"/>
            </a:xfrm>
            <a:custGeom>
              <a:avLst/>
              <a:gdLst>
                <a:gd name="T0" fmla="*/ 10 w 31"/>
                <a:gd name="T1" fmla="*/ 0 h 59"/>
                <a:gd name="T2" fmla="*/ 18 w 31"/>
                <a:gd name="T3" fmla="*/ 59 h 59"/>
                <a:gd name="T4" fmla="*/ 0 w 31"/>
                <a:gd name="T5" fmla="*/ 14 h 59"/>
                <a:gd name="T6" fmla="*/ 10 w 31"/>
                <a:gd name="T7" fmla="*/ 0 h 59"/>
              </a:gdLst>
              <a:ahLst/>
              <a:cxnLst>
                <a:cxn ang="0">
                  <a:pos x="T0" y="T1"/>
                </a:cxn>
                <a:cxn ang="0">
                  <a:pos x="T2" y="T3"/>
                </a:cxn>
                <a:cxn ang="0">
                  <a:pos x="T4" y="T5"/>
                </a:cxn>
                <a:cxn ang="0">
                  <a:pos x="T6" y="T7"/>
                </a:cxn>
              </a:cxnLst>
              <a:rect l="0" t="0" r="r" b="b"/>
              <a:pathLst>
                <a:path w="31" h="59">
                  <a:moveTo>
                    <a:pt x="10" y="0"/>
                  </a:moveTo>
                  <a:cubicBezTo>
                    <a:pt x="10" y="0"/>
                    <a:pt x="31" y="30"/>
                    <a:pt x="18" y="59"/>
                  </a:cubicBezTo>
                  <a:cubicBezTo>
                    <a:pt x="18" y="59"/>
                    <a:pt x="0" y="51"/>
                    <a:pt x="0" y="14"/>
                  </a:cubicBezTo>
                  <a:lnTo>
                    <a:pt x="10" y="0"/>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74" name="îŝḻîḑê">
              <a:extLst>
                <a:ext uri="{FF2B5EF4-FFF2-40B4-BE49-F238E27FC236}">
                  <a16:creationId xmlns:a16="http://schemas.microsoft.com/office/drawing/2014/main" id="{B5E9B652-F6FF-4E0C-834C-30ED4BE3F755}"/>
                </a:ext>
              </a:extLst>
            </p:cNvPr>
            <p:cNvSpPr/>
            <p:nvPr/>
          </p:nvSpPr>
          <p:spPr bwMode="auto">
            <a:xfrm>
              <a:off x="8541071" y="4581312"/>
              <a:ext cx="100341" cy="71010"/>
            </a:xfrm>
            <a:custGeom>
              <a:avLst/>
              <a:gdLst>
                <a:gd name="T0" fmla="*/ 71 w 71"/>
                <a:gd name="T1" fmla="*/ 27 h 50"/>
                <a:gd name="T2" fmla="*/ 0 w 71"/>
                <a:gd name="T3" fmla="*/ 32 h 50"/>
                <a:gd name="T4" fmla="*/ 32 w 71"/>
                <a:gd name="T5" fmla="*/ 50 h 50"/>
                <a:gd name="T6" fmla="*/ 71 w 71"/>
                <a:gd name="T7" fmla="*/ 27 h 50"/>
              </a:gdLst>
              <a:ahLst/>
              <a:cxnLst>
                <a:cxn ang="0">
                  <a:pos x="T0" y="T1"/>
                </a:cxn>
                <a:cxn ang="0">
                  <a:pos x="T2" y="T3"/>
                </a:cxn>
                <a:cxn ang="0">
                  <a:pos x="T4" y="T5"/>
                </a:cxn>
                <a:cxn ang="0">
                  <a:pos x="T6" y="T7"/>
                </a:cxn>
              </a:cxnLst>
              <a:rect l="0" t="0" r="r" b="b"/>
              <a:pathLst>
                <a:path w="71" h="50">
                  <a:moveTo>
                    <a:pt x="71" y="27"/>
                  </a:moveTo>
                  <a:cubicBezTo>
                    <a:pt x="71" y="27"/>
                    <a:pt x="59" y="0"/>
                    <a:pt x="0" y="32"/>
                  </a:cubicBezTo>
                  <a:cubicBezTo>
                    <a:pt x="0" y="32"/>
                    <a:pt x="7" y="50"/>
                    <a:pt x="32" y="50"/>
                  </a:cubicBezTo>
                  <a:cubicBezTo>
                    <a:pt x="56" y="50"/>
                    <a:pt x="64" y="40"/>
                    <a:pt x="71" y="27"/>
                  </a:cubicBez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75" name="ïŝlíḑe">
              <a:extLst>
                <a:ext uri="{FF2B5EF4-FFF2-40B4-BE49-F238E27FC236}">
                  <a16:creationId xmlns:a16="http://schemas.microsoft.com/office/drawing/2014/main" id="{D53D2457-4EED-499E-9AB8-5BBFF5456374}"/>
                </a:ext>
              </a:extLst>
            </p:cNvPr>
            <p:cNvSpPr/>
            <p:nvPr/>
          </p:nvSpPr>
          <p:spPr bwMode="auto">
            <a:xfrm>
              <a:off x="8627517" y="4615273"/>
              <a:ext cx="60205" cy="97253"/>
            </a:xfrm>
            <a:custGeom>
              <a:avLst/>
              <a:gdLst>
                <a:gd name="T0" fmla="*/ 14 w 43"/>
                <a:gd name="T1" fmla="*/ 1 h 69"/>
                <a:gd name="T2" fmla="*/ 42 w 43"/>
                <a:gd name="T3" fmla="*/ 66 h 69"/>
                <a:gd name="T4" fmla="*/ 11 w 43"/>
                <a:gd name="T5" fmla="*/ 47 h 69"/>
                <a:gd name="T6" fmla="*/ 14 w 43"/>
                <a:gd name="T7" fmla="*/ 1 h 69"/>
              </a:gdLst>
              <a:ahLst/>
              <a:cxnLst>
                <a:cxn ang="0">
                  <a:pos x="T0" y="T1"/>
                </a:cxn>
                <a:cxn ang="0">
                  <a:pos x="T2" y="T3"/>
                </a:cxn>
                <a:cxn ang="0">
                  <a:pos x="T4" y="T5"/>
                </a:cxn>
                <a:cxn ang="0">
                  <a:pos x="T6" y="T7"/>
                </a:cxn>
              </a:cxnLst>
              <a:rect l="0" t="0" r="r" b="b"/>
              <a:pathLst>
                <a:path w="43" h="69">
                  <a:moveTo>
                    <a:pt x="14" y="1"/>
                  </a:moveTo>
                  <a:cubicBezTo>
                    <a:pt x="14" y="1"/>
                    <a:pt x="43" y="0"/>
                    <a:pt x="42" y="66"/>
                  </a:cubicBezTo>
                  <a:cubicBezTo>
                    <a:pt x="42" y="66"/>
                    <a:pt x="23" y="69"/>
                    <a:pt x="11" y="47"/>
                  </a:cubicBezTo>
                  <a:cubicBezTo>
                    <a:pt x="0" y="25"/>
                    <a:pt x="6" y="14"/>
                    <a:pt x="14" y="1"/>
                  </a:cubicBez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76" name="íṧ1íḋé">
              <a:extLst>
                <a:ext uri="{FF2B5EF4-FFF2-40B4-BE49-F238E27FC236}">
                  <a16:creationId xmlns:a16="http://schemas.microsoft.com/office/drawing/2014/main" id="{D156C072-8274-4265-9DA2-82ADA20B5892}"/>
                </a:ext>
              </a:extLst>
            </p:cNvPr>
            <p:cNvSpPr/>
            <p:nvPr/>
          </p:nvSpPr>
          <p:spPr bwMode="auto">
            <a:xfrm>
              <a:off x="8570401" y="4477884"/>
              <a:ext cx="104971" cy="100341"/>
            </a:xfrm>
            <a:custGeom>
              <a:avLst/>
              <a:gdLst>
                <a:gd name="T0" fmla="*/ 74 w 74"/>
                <a:gd name="T1" fmla="*/ 47 h 71"/>
                <a:gd name="T2" fmla="*/ 0 w 74"/>
                <a:gd name="T3" fmla="*/ 29 h 71"/>
                <a:gd name="T4" fmla="*/ 67 w 74"/>
                <a:gd name="T5" fmla="*/ 62 h 71"/>
                <a:gd name="T6" fmla="*/ 74 w 74"/>
                <a:gd name="T7" fmla="*/ 47 h 71"/>
              </a:gdLst>
              <a:ahLst/>
              <a:cxnLst>
                <a:cxn ang="0">
                  <a:pos x="T0" y="T1"/>
                </a:cxn>
                <a:cxn ang="0">
                  <a:pos x="T2" y="T3"/>
                </a:cxn>
                <a:cxn ang="0">
                  <a:pos x="T4" y="T5"/>
                </a:cxn>
                <a:cxn ang="0">
                  <a:pos x="T6" y="T7"/>
                </a:cxn>
              </a:cxnLst>
              <a:rect l="0" t="0" r="r" b="b"/>
              <a:pathLst>
                <a:path w="74" h="71">
                  <a:moveTo>
                    <a:pt x="74" y="47"/>
                  </a:moveTo>
                  <a:cubicBezTo>
                    <a:pt x="74" y="47"/>
                    <a:pt x="61" y="0"/>
                    <a:pt x="0" y="29"/>
                  </a:cubicBezTo>
                  <a:cubicBezTo>
                    <a:pt x="0" y="29"/>
                    <a:pt x="10" y="71"/>
                    <a:pt x="67" y="62"/>
                  </a:cubicBezTo>
                  <a:lnTo>
                    <a:pt x="74" y="47"/>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77" name="í$ḷîḓê">
              <a:extLst>
                <a:ext uri="{FF2B5EF4-FFF2-40B4-BE49-F238E27FC236}">
                  <a16:creationId xmlns:a16="http://schemas.microsoft.com/office/drawing/2014/main" id="{DF312840-292C-4ED1-9638-6C4472A454F9}"/>
                </a:ext>
              </a:extLst>
            </p:cNvPr>
            <p:cNvSpPr/>
            <p:nvPr/>
          </p:nvSpPr>
          <p:spPr bwMode="auto">
            <a:xfrm>
              <a:off x="8587381" y="4382175"/>
              <a:ext cx="120408" cy="118865"/>
            </a:xfrm>
            <a:custGeom>
              <a:avLst/>
              <a:gdLst>
                <a:gd name="T0" fmla="*/ 85 w 85"/>
                <a:gd name="T1" fmla="*/ 48 h 84"/>
                <a:gd name="T2" fmla="*/ 0 w 85"/>
                <a:gd name="T3" fmla="*/ 39 h 84"/>
                <a:gd name="T4" fmla="*/ 80 w 85"/>
                <a:gd name="T5" fmla="*/ 64 h 84"/>
                <a:gd name="T6" fmla="*/ 85 w 85"/>
                <a:gd name="T7" fmla="*/ 48 h 84"/>
              </a:gdLst>
              <a:ahLst/>
              <a:cxnLst>
                <a:cxn ang="0">
                  <a:pos x="T0" y="T1"/>
                </a:cxn>
                <a:cxn ang="0">
                  <a:pos x="T2" y="T3"/>
                </a:cxn>
                <a:cxn ang="0">
                  <a:pos x="T4" y="T5"/>
                </a:cxn>
                <a:cxn ang="0">
                  <a:pos x="T6" y="T7"/>
                </a:cxn>
              </a:cxnLst>
              <a:rect l="0" t="0" r="r" b="b"/>
              <a:pathLst>
                <a:path w="85" h="84">
                  <a:moveTo>
                    <a:pt x="85" y="48"/>
                  </a:moveTo>
                  <a:cubicBezTo>
                    <a:pt x="85" y="48"/>
                    <a:pt x="57" y="0"/>
                    <a:pt x="0" y="39"/>
                  </a:cubicBezTo>
                  <a:cubicBezTo>
                    <a:pt x="0" y="39"/>
                    <a:pt x="16" y="84"/>
                    <a:pt x="80" y="64"/>
                  </a:cubicBezTo>
                  <a:lnTo>
                    <a:pt x="85" y="48"/>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78" name="îṥḻiḋe">
              <a:extLst>
                <a:ext uri="{FF2B5EF4-FFF2-40B4-BE49-F238E27FC236}">
                  <a16:creationId xmlns:a16="http://schemas.microsoft.com/office/drawing/2014/main" id="{EE79CC79-C806-4B8E-B839-8F3BE146628D}"/>
                </a:ext>
              </a:extLst>
            </p:cNvPr>
            <p:cNvSpPr/>
            <p:nvPr/>
          </p:nvSpPr>
          <p:spPr bwMode="auto">
            <a:xfrm>
              <a:off x="8596643" y="4297272"/>
              <a:ext cx="126583" cy="108059"/>
            </a:xfrm>
            <a:custGeom>
              <a:avLst/>
              <a:gdLst>
                <a:gd name="T0" fmla="*/ 90 w 90"/>
                <a:gd name="T1" fmla="*/ 44 h 77"/>
                <a:gd name="T2" fmla="*/ 0 w 90"/>
                <a:gd name="T3" fmla="*/ 38 h 77"/>
                <a:gd name="T4" fmla="*/ 89 w 90"/>
                <a:gd name="T5" fmla="*/ 55 h 77"/>
                <a:gd name="T6" fmla="*/ 90 w 90"/>
                <a:gd name="T7" fmla="*/ 44 h 77"/>
              </a:gdLst>
              <a:ahLst/>
              <a:cxnLst>
                <a:cxn ang="0">
                  <a:pos x="T0" y="T1"/>
                </a:cxn>
                <a:cxn ang="0">
                  <a:pos x="T2" y="T3"/>
                </a:cxn>
                <a:cxn ang="0">
                  <a:pos x="T4" y="T5"/>
                </a:cxn>
                <a:cxn ang="0">
                  <a:pos x="T6" y="T7"/>
                </a:cxn>
              </a:cxnLst>
              <a:rect l="0" t="0" r="r" b="b"/>
              <a:pathLst>
                <a:path w="90" h="77">
                  <a:moveTo>
                    <a:pt x="90" y="44"/>
                  </a:moveTo>
                  <a:cubicBezTo>
                    <a:pt x="90" y="44"/>
                    <a:pt x="57" y="0"/>
                    <a:pt x="0" y="38"/>
                  </a:cubicBezTo>
                  <a:cubicBezTo>
                    <a:pt x="0" y="38"/>
                    <a:pt x="32" y="77"/>
                    <a:pt x="89" y="55"/>
                  </a:cubicBezTo>
                  <a:lnTo>
                    <a:pt x="90" y="44"/>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79" name="išļîḋè">
              <a:extLst>
                <a:ext uri="{FF2B5EF4-FFF2-40B4-BE49-F238E27FC236}">
                  <a16:creationId xmlns:a16="http://schemas.microsoft.com/office/drawing/2014/main" id="{56694F87-B6F6-43CC-9AF8-B6B86FEF738C}"/>
                </a:ext>
              </a:extLst>
            </p:cNvPr>
            <p:cNvSpPr/>
            <p:nvPr/>
          </p:nvSpPr>
          <p:spPr bwMode="auto">
            <a:xfrm>
              <a:off x="8613625" y="4206194"/>
              <a:ext cx="123496" cy="112690"/>
            </a:xfrm>
            <a:custGeom>
              <a:avLst/>
              <a:gdLst>
                <a:gd name="T0" fmla="*/ 88 w 88"/>
                <a:gd name="T1" fmla="*/ 47 h 80"/>
                <a:gd name="T2" fmla="*/ 0 w 88"/>
                <a:gd name="T3" fmla="*/ 39 h 80"/>
                <a:gd name="T4" fmla="*/ 87 w 88"/>
                <a:gd name="T5" fmla="*/ 57 h 80"/>
                <a:gd name="T6" fmla="*/ 88 w 88"/>
                <a:gd name="T7" fmla="*/ 47 h 80"/>
              </a:gdLst>
              <a:ahLst/>
              <a:cxnLst>
                <a:cxn ang="0">
                  <a:pos x="T0" y="T1"/>
                </a:cxn>
                <a:cxn ang="0">
                  <a:pos x="T2" y="T3"/>
                </a:cxn>
                <a:cxn ang="0">
                  <a:pos x="T4" y="T5"/>
                </a:cxn>
                <a:cxn ang="0">
                  <a:pos x="T6" y="T7"/>
                </a:cxn>
              </a:cxnLst>
              <a:rect l="0" t="0" r="r" b="b"/>
              <a:pathLst>
                <a:path w="88" h="80">
                  <a:moveTo>
                    <a:pt x="88" y="47"/>
                  </a:moveTo>
                  <a:cubicBezTo>
                    <a:pt x="88" y="47"/>
                    <a:pt x="54" y="0"/>
                    <a:pt x="0" y="39"/>
                  </a:cubicBezTo>
                  <a:cubicBezTo>
                    <a:pt x="0" y="39"/>
                    <a:pt x="38" y="80"/>
                    <a:pt x="87" y="57"/>
                  </a:cubicBezTo>
                  <a:lnTo>
                    <a:pt x="88" y="47"/>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80" name="íṥḷíḑê">
              <a:extLst>
                <a:ext uri="{FF2B5EF4-FFF2-40B4-BE49-F238E27FC236}">
                  <a16:creationId xmlns:a16="http://schemas.microsoft.com/office/drawing/2014/main" id="{C1AB4C67-6F4F-4195-AF0A-39C8CEB98304}"/>
                </a:ext>
              </a:extLst>
            </p:cNvPr>
            <p:cNvSpPr/>
            <p:nvPr/>
          </p:nvSpPr>
          <p:spPr bwMode="auto">
            <a:xfrm>
              <a:off x="8616712" y="4110485"/>
              <a:ext cx="120408" cy="120408"/>
            </a:xfrm>
            <a:custGeom>
              <a:avLst/>
              <a:gdLst>
                <a:gd name="T0" fmla="*/ 85 w 85"/>
                <a:gd name="T1" fmla="*/ 59 h 86"/>
                <a:gd name="T2" fmla="*/ 0 w 85"/>
                <a:gd name="T3" fmla="*/ 35 h 86"/>
                <a:gd name="T4" fmla="*/ 85 w 85"/>
                <a:gd name="T5" fmla="*/ 70 h 86"/>
                <a:gd name="T6" fmla="*/ 85 w 85"/>
                <a:gd name="T7" fmla="*/ 59 h 86"/>
              </a:gdLst>
              <a:ahLst/>
              <a:cxnLst>
                <a:cxn ang="0">
                  <a:pos x="T0" y="T1"/>
                </a:cxn>
                <a:cxn ang="0">
                  <a:pos x="T2" y="T3"/>
                </a:cxn>
                <a:cxn ang="0">
                  <a:pos x="T4" y="T5"/>
                </a:cxn>
                <a:cxn ang="0">
                  <a:pos x="T6" y="T7"/>
                </a:cxn>
              </a:cxnLst>
              <a:rect l="0" t="0" r="r" b="b"/>
              <a:pathLst>
                <a:path w="85" h="86">
                  <a:moveTo>
                    <a:pt x="85" y="59"/>
                  </a:moveTo>
                  <a:cubicBezTo>
                    <a:pt x="85" y="59"/>
                    <a:pt x="51" y="0"/>
                    <a:pt x="0" y="35"/>
                  </a:cubicBezTo>
                  <a:cubicBezTo>
                    <a:pt x="0" y="35"/>
                    <a:pt x="38" y="86"/>
                    <a:pt x="85" y="70"/>
                  </a:cubicBezTo>
                  <a:lnTo>
                    <a:pt x="85" y="59"/>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81" name="íṧ1îḓê">
              <a:extLst>
                <a:ext uri="{FF2B5EF4-FFF2-40B4-BE49-F238E27FC236}">
                  <a16:creationId xmlns:a16="http://schemas.microsoft.com/office/drawing/2014/main" id="{259F7AFB-88CD-4C2D-BF40-D8CCF4D75182}"/>
                </a:ext>
              </a:extLst>
            </p:cNvPr>
            <p:cNvSpPr/>
            <p:nvPr/>
          </p:nvSpPr>
          <p:spPr bwMode="auto">
            <a:xfrm>
              <a:off x="8608993" y="4019407"/>
              <a:ext cx="121952" cy="128127"/>
            </a:xfrm>
            <a:custGeom>
              <a:avLst/>
              <a:gdLst>
                <a:gd name="T0" fmla="*/ 87 w 87"/>
                <a:gd name="T1" fmla="*/ 58 h 91"/>
                <a:gd name="T2" fmla="*/ 0 w 87"/>
                <a:gd name="T3" fmla="*/ 39 h 91"/>
                <a:gd name="T4" fmla="*/ 86 w 87"/>
                <a:gd name="T5" fmla="*/ 69 h 91"/>
                <a:gd name="T6" fmla="*/ 87 w 87"/>
                <a:gd name="T7" fmla="*/ 58 h 91"/>
              </a:gdLst>
              <a:ahLst/>
              <a:cxnLst>
                <a:cxn ang="0">
                  <a:pos x="T0" y="T1"/>
                </a:cxn>
                <a:cxn ang="0">
                  <a:pos x="T2" y="T3"/>
                </a:cxn>
                <a:cxn ang="0">
                  <a:pos x="T4" y="T5"/>
                </a:cxn>
                <a:cxn ang="0">
                  <a:pos x="T6" y="T7"/>
                </a:cxn>
              </a:cxnLst>
              <a:rect l="0" t="0" r="r" b="b"/>
              <a:pathLst>
                <a:path w="87" h="91">
                  <a:moveTo>
                    <a:pt x="87" y="58"/>
                  </a:moveTo>
                  <a:cubicBezTo>
                    <a:pt x="87" y="58"/>
                    <a:pt x="50" y="0"/>
                    <a:pt x="0" y="39"/>
                  </a:cubicBezTo>
                  <a:cubicBezTo>
                    <a:pt x="0" y="39"/>
                    <a:pt x="45" y="91"/>
                    <a:pt x="86" y="69"/>
                  </a:cubicBezTo>
                  <a:lnTo>
                    <a:pt x="87" y="58"/>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82" name="îśḻîḑe">
              <a:extLst>
                <a:ext uri="{FF2B5EF4-FFF2-40B4-BE49-F238E27FC236}">
                  <a16:creationId xmlns:a16="http://schemas.microsoft.com/office/drawing/2014/main" id="{D287BB33-9431-440A-BCEE-CBAD512046BE}"/>
                </a:ext>
              </a:extLst>
            </p:cNvPr>
            <p:cNvSpPr/>
            <p:nvPr/>
          </p:nvSpPr>
          <p:spPr bwMode="auto">
            <a:xfrm>
              <a:off x="8593556" y="3939135"/>
              <a:ext cx="125040" cy="109603"/>
            </a:xfrm>
            <a:custGeom>
              <a:avLst/>
              <a:gdLst>
                <a:gd name="T0" fmla="*/ 88 w 89"/>
                <a:gd name="T1" fmla="*/ 56 h 78"/>
                <a:gd name="T2" fmla="*/ 0 w 89"/>
                <a:gd name="T3" fmla="*/ 19 h 78"/>
                <a:gd name="T4" fmla="*/ 89 w 89"/>
                <a:gd name="T5" fmla="*/ 71 h 78"/>
                <a:gd name="T6" fmla="*/ 88 w 89"/>
                <a:gd name="T7" fmla="*/ 56 h 78"/>
              </a:gdLst>
              <a:ahLst/>
              <a:cxnLst>
                <a:cxn ang="0">
                  <a:pos x="T0" y="T1"/>
                </a:cxn>
                <a:cxn ang="0">
                  <a:pos x="T2" y="T3"/>
                </a:cxn>
                <a:cxn ang="0">
                  <a:pos x="T4" y="T5"/>
                </a:cxn>
                <a:cxn ang="0">
                  <a:pos x="T6" y="T7"/>
                </a:cxn>
              </a:cxnLst>
              <a:rect l="0" t="0" r="r" b="b"/>
              <a:pathLst>
                <a:path w="89" h="78">
                  <a:moveTo>
                    <a:pt x="88" y="56"/>
                  </a:moveTo>
                  <a:cubicBezTo>
                    <a:pt x="88" y="56"/>
                    <a:pt x="44" y="0"/>
                    <a:pt x="0" y="19"/>
                  </a:cubicBezTo>
                  <a:cubicBezTo>
                    <a:pt x="0" y="19"/>
                    <a:pt x="47" y="78"/>
                    <a:pt x="89" y="71"/>
                  </a:cubicBezTo>
                  <a:lnTo>
                    <a:pt x="88" y="56"/>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83" name="îSḻiḓe">
              <a:extLst>
                <a:ext uri="{FF2B5EF4-FFF2-40B4-BE49-F238E27FC236}">
                  <a16:creationId xmlns:a16="http://schemas.microsoft.com/office/drawing/2014/main" id="{17454E19-17E3-4E3D-B094-841AF1A6E9DE}"/>
                </a:ext>
              </a:extLst>
            </p:cNvPr>
            <p:cNvSpPr/>
            <p:nvPr/>
          </p:nvSpPr>
          <p:spPr bwMode="auto">
            <a:xfrm>
              <a:off x="8579663" y="3843426"/>
              <a:ext cx="123496" cy="114233"/>
            </a:xfrm>
            <a:custGeom>
              <a:avLst/>
              <a:gdLst>
                <a:gd name="T0" fmla="*/ 85 w 88"/>
                <a:gd name="T1" fmla="*/ 68 h 81"/>
                <a:gd name="T2" fmla="*/ 0 w 88"/>
                <a:gd name="T3" fmla="*/ 19 h 81"/>
                <a:gd name="T4" fmla="*/ 88 w 88"/>
                <a:gd name="T5" fmla="*/ 81 h 81"/>
                <a:gd name="T6" fmla="*/ 85 w 88"/>
                <a:gd name="T7" fmla="*/ 68 h 81"/>
              </a:gdLst>
              <a:ahLst/>
              <a:cxnLst>
                <a:cxn ang="0">
                  <a:pos x="T0" y="T1"/>
                </a:cxn>
                <a:cxn ang="0">
                  <a:pos x="T2" y="T3"/>
                </a:cxn>
                <a:cxn ang="0">
                  <a:pos x="T4" y="T5"/>
                </a:cxn>
                <a:cxn ang="0">
                  <a:pos x="T6" y="T7"/>
                </a:cxn>
              </a:cxnLst>
              <a:rect l="0" t="0" r="r" b="b"/>
              <a:pathLst>
                <a:path w="88" h="81">
                  <a:moveTo>
                    <a:pt x="85" y="68"/>
                  </a:moveTo>
                  <a:cubicBezTo>
                    <a:pt x="85" y="68"/>
                    <a:pt x="34" y="0"/>
                    <a:pt x="0" y="19"/>
                  </a:cubicBezTo>
                  <a:cubicBezTo>
                    <a:pt x="0" y="19"/>
                    <a:pt x="38" y="72"/>
                    <a:pt x="88" y="81"/>
                  </a:cubicBezTo>
                  <a:lnTo>
                    <a:pt x="85" y="68"/>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84" name="ïşľiḍé">
              <a:extLst>
                <a:ext uri="{FF2B5EF4-FFF2-40B4-BE49-F238E27FC236}">
                  <a16:creationId xmlns:a16="http://schemas.microsoft.com/office/drawing/2014/main" id="{0F9A6704-E860-4BFF-8A57-4AC72B303B01}"/>
                </a:ext>
              </a:extLst>
            </p:cNvPr>
            <p:cNvSpPr/>
            <p:nvPr/>
          </p:nvSpPr>
          <p:spPr bwMode="auto">
            <a:xfrm>
              <a:off x="8556507" y="3767785"/>
              <a:ext cx="123496" cy="101884"/>
            </a:xfrm>
            <a:custGeom>
              <a:avLst/>
              <a:gdLst>
                <a:gd name="T0" fmla="*/ 81 w 87"/>
                <a:gd name="T1" fmla="*/ 56 h 72"/>
                <a:gd name="T2" fmla="*/ 0 w 87"/>
                <a:gd name="T3" fmla="*/ 10 h 72"/>
                <a:gd name="T4" fmla="*/ 87 w 87"/>
                <a:gd name="T5" fmla="*/ 72 h 72"/>
                <a:gd name="T6" fmla="*/ 81 w 87"/>
                <a:gd name="T7" fmla="*/ 56 h 72"/>
              </a:gdLst>
              <a:ahLst/>
              <a:cxnLst>
                <a:cxn ang="0">
                  <a:pos x="T0" y="T1"/>
                </a:cxn>
                <a:cxn ang="0">
                  <a:pos x="T2" y="T3"/>
                </a:cxn>
                <a:cxn ang="0">
                  <a:pos x="T4" y="T5"/>
                </a:cxn>
                <a:cxn ang="0">
                  <a:pos x="T6" y="T7"/>
                </a:cxn>
              </a:cxnLst>
              <a:rect l="0" t="0" r="r" b="b"/>
              <a:pathLst>
                <a:path w="87" h="72">
                  <a:moveTo>
                    <a:pt x="81" y="56"/>
                  </a:moveTo>
                  <a:cubicBezTo>
                    <a:pt x="81" y="56"/>
                    <a:pt x="36" y="0"/>
                    <a:pt x="0" y="10"/>
                  </a:cubicBezTo>
                  <a:cubicBezTo>
                    <a:pt x="0" y="10"/>
                    <a:pt x="38" y="68"/>
                    <a:pt x="87" y="72"/>
                  </a:cubicBezTo>
                  <a:lnTo>
                    <a:pt x="81" y="56"/>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85" name="îṥļîdé">
              <a:extLst>
                <a:ext uri="{FF2B5EF4-FFF2-40B4-BE49-F238E27FC236}">
                  <a16:creationId xmlns:a16="http://schemas.microsoft.com/office/drawing/2014/main" id="{DF403404-74CE-471C-9E83-625A89A5ABD1}"/>
                </a:ext>
              </a:extLst>
            </p:cNvPr>
            <p:cNvSpPr/>
            <p:nvPr/>
          </p:nvSpPr>
          <p:spPr bwMode="auto">
            <a:xfrm>
              <a:off x="8541071" y="3684425"/>
              <a:ext cx="108059" cy="92622"/>
            </a:xfrm>
            <a:custGeom>
              <a:avLst/>
              <a:gdLst>
                <a:gd name="T0" fmla="*/ 74 w 76"/>
                <a:gd name="T1" fmla="*/ 54 h 66"/>
                <a:gd name="T2" fmla="*/ 0 w 76"/>
                <a:gd name="T3" fmla="*/ 8 h 66"/>
                <a:gd name="T4" fmla="*/ 76 w 76"/>
                <a:gd name="T5" fmla="*/ 66 h 66"/>
                <a:gd name="T6" fmla="*/ 74 w 76"/>
                <a:gd name="T7" fmla="*/ 54 h 66"/>
              </a:gdLst>
              <a:ahLst/>
              <a:cxnLst>
                <a:cxn ang="0">
                  <a:pos x="T0" y="T1"/>
                </a:cxn>
                <a:cxn ang="0">
                  <a:pos x="T2" y="T3"/>
                </a:cxn>
                <a:cxn ang="0">
                  <a:pos x="T4" y="T5"/>
                </a:cxn>
                <a:cxn ang="0">
                  <a:pos x="T6" y="T7"/>
                </a:cxn>
              </a:cxnLst>
              <a:rect l="0" t="0" r="r" b="b"/>
              <a:pathLst>
                <a:path w="76" h="66">
                  <a:moveTo>
                    <a:pt x="74" y="54"/>
                  </a:moveTo>
                  <a:cubicBezTo>
                    <a:pt x="74" y="54"/>
                    <a:pt x="24" y="0"/>
                    <a:pt x="0" y="8"/>
                  </a:cubicBezTo>
                  <a:cubicBezTo>
                    <a:pt x="0" y="8"/>
                    <a:pt x="35" y="66"/>
                    <a:pt x="76" y="66"/>
                  </a:cubicBezTo>
                  <a:lnTo>
                    <a:pt x="74" y="54"/>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86" name="ïšḷïḋê">
              <a:extLst>
                <a:ext uri="{FF2B5EF4-FFF2-40B4-BE49-F238E27FC236}">
                  <a16:creationId xmlns:a16="http://schemas.microsoft.com/office/drawing/2014/main" id="{2B209682-77A0-4951-93EF-83D9F7B2D105}"/>
                </a:ext>
              </a:extLst>
            </p:cNvPr>
            <p:cNvSpPr/>
            <p:nvPr/>
          </p:nvSpPr>
          <p:spPr bwMode="auto">
            <a:xfrm>
              <a:off x="8524090" y="3590261"/>
              <a:ext cx="95709" cy="98796"/>
            </a:xfrm>
            <a:custGeom>
              <a:avLst/>
              <a:gdLst>
                <a:gd name="T0" fmla="*/ 68 w 68"/>
                <a:gd name="T1" fmla="*/ 64 h 70"/>
                <a:gd name="T2" fmla="*/ 0 w 68"/>
                <a:gd name="T3" fmla="*/ 3 h 70"/>
                <a:gd name="T4" fmla="*/ 68 w 68"/>
                <a:gd name="T5" fmla="*/ 70 h 70"/>
                <a:gd name="T6" fmla="*/ 68 w 68"/>
                <a:gd name="T7" fmla="*/ 64 h 70"/>
              </a:gdLst>
              <a:ahLst/>
              <a:cxnLst>
                <a:cxn ang="0">
                  <a:pos x="T0" y="T1"/>
                </a:cxn>
                <a:cxn ang="0">
                  <a:pos x="T2" y="T3"/>
                </a:cxn>
                <a:cxn ang="0">
                  <a:pos x="T4" y="T5"/>
                </a:cxn>
                <a:cxn ang="0">
                  <a:pos x="T6" y="T7"/>
                </a:cxn>
              </a:cxnLst>
              <a:rect l="0" t="0" r="r" b="b"/>
              <a:pathLst>
                <a:path w="68" h="70">
                  <a:moveTo>
                    <a:pt x="68" y="64"/>
                  </a:moveTo>
                  <a:cubicBezTo>
                    <a:pt x="68" y="64"/>
                    <a:pt x="26" y="0"/>
                    <a:pt x="0" y="3"/>
                  </a:cubicBezTo>
                  <a:cubicBezTo>
                    <a:pt x="0" y="3"/>
                    <a:pt x="25" y="59"/>
                    <a:pt x="68" y="70"/>
                  </a:cubicBezTo>
                  <a:lnTo>
                    <a:pt x="68" y="64"/>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87" name="ïsḷïḍê">
              <a:extLst>
                <a:ext uri="{FF2B5EF4-FFF2-40B4-BE49-F238E27FC236}">
                  <a16:creationId xmlns:a16="http://schemas.microsoft.com/office/drawing/2014/main" id="{9012B0D6-08EA-4410-B312-7B1F00D42EDF}"/>
                </a:ext>
              </a:extLst>
            </p:cNvPr>
            <p:cNvSpPr/>
            <p:nvPr/>
          </p:nvSpPr>
          <p:spPr bwMode="auto">
            <a:xfrm>
              <a:off x="8510197" y="3502269"/>
              <a:ext cx="86447" cy="92622"/>
            </a:xfrm>
            <a:custGeom>
              <a:avLst/>
              <a:gdLst>
                <a:gd name="T0" fmla="*/ 60 w 61"/>
                <a:gd name="T1" fmla="*/ 51 h 66"/>
                <a:gd name="T2" fmla="*/ 0 w 61"/>
                <a:gd name="T3" fmla="*/ 0 h 66"/>
                <a:gd name="T4" fmla="*/ 61 w 61"/>
                <a:gd name="T5" fmla="*/ 66 h 66"/>
                <a:gd name="T6" fmla="*/ 60 w 61"/>
                <a:gd name="T7" fmla="*/ 51 h 66"/>
              </a:gdLst>
              <a:ahLst/>
              <a:cxnLst>
                <a:cxn ang="0">
                  <a:pos x="T0" y="T1"/>
                </a:cxn>
                <a:cxn ang="0">
                  <a:pos x="T2" y="T3"/>
                </a:cxn>
                <a:cxn ang="0">
                  <a:pos x="T4" y="T5"/>
                </a:cxn>
                <a:cxn ang="0">
                  <a:pos x="T6" y="T7"/>
                </a:cxn>
              </a:cxnLst>
              <a:rect l="0" t="0" r="r" b="b"/>
              <a:pathLst>
                <a:path w="61" h="66">
                  <a:moveTo>
                    <a:pt x="60" y="51"/>
                  </a:moveTo>
                  <a:cubicBezTo>
                    <a:pt x="60" y="51"/>
                    <a:pt x="22" y="2"/>
                    <a:pt x="0" y="0"/>
                  </a:cubicBezTo>
                  <a:cubicBezTo>
                    <a:pt x="0" y="0"/>
                    <a:pt x="28" y="64"/>
                    <a:pt x="61" y="66"/>
                  </a:cubicBezTo>
                  <a:lnTo>
                    <a:pt x="60" y="51"/>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88" name="iṥlîde">
              <a:extLst>
                <a:ext uri="{FF2B5EF4-FFF2-40B4-BE49-F238E27FC236}">
                  <a16:creationId xmlns:a16="http://schemas.microsoft.com/office/drawing/2014/main" id="{20B1A90E-3267-4D64-93F5-A1C58631BF4B}"/>
                </a:ext>
              </a:extLst>
            </p:cNvPr>
            <p:cNvSpPr/>
            <p:nvPr/>
          </p:nvSpPr>
          <p:spPr bwMode="auto">
            <a:xfrm>
              <a:off x="8521003" y="3363337"/>
              <a:ext cx="63292" cy="163632"/>
            </a:xfrm>
            <a:custGeom>
              <a:avLst/>
              <a:gdLst>
                <a:gd name="T0" fmla="*/ 41 w 45"/>
                <a:gd name="T1" fmla="*/ 99 h 117"/>
                <a:gd name="T2" fmla="*/ 8 w 45"/>
                <a:gd name="T3" fmla="*/ 0 h 117"/>
                <a:gd name="T4" fmla="*/ 45 w 45"/>
                <a:gd name="T5" fmla="*/ 117 h 117"/>
                <a:gd name="T6" fmla="*/ 41 w 45"/>
                <a:gd name="T7" fmla="*/ 99 h 117"/>
              </a:gdLst>
              <a:ahLst/>
              <a:cxnLst>
                <a:cxn ang="0">
                  <a:pos x="T0" y="T1"/>
                </a:cxn>
                <a:cxn ang="0">
                  <a:pos x="T2" y="T3"/>
                </a:cxn>
                <a:cxn ang="0">
                  <a:pos x="T4" y="T5"/>
                </a:cxn>
                <a:cxn ang="0">
                  <a:pos x="T6" y="T7"/>
                </a:cxn>
              </a:cxnLst>
              <a:rect l="0" t="0" r="r" b="b"/>
              <a:pathLst>
                <a:path w="45" h="117">
                  <a:moveTo>
                    <a:pt x="41" y="99"/>
                  </a:moveTo>
                  <a:cubicBezTo>
                    <a:pt x="8" y="0"/>
                    <a:pt x="8" y="0"/>
                    <a:pt x="8" y="0"/>
                  </a:cubicBezTo>
                  <a:cubicBezTo>
                    <a:pt x="8" y="0"/>
                    <a:pt x="0" y="87"/>
                    <a:pt x="45" y="117"/>
                  </a:cubicBezTo>
                  <a:lnTo>
                    <a:pt x="41" y="99"/>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89" name="îśḷîḍé">
              <a:extLst>
                <a:ext uri="{FF2B5EF4-FFF2-40B4-BE49-F238E27FC236}">
                  <a16:creationId xmlns:a16="http://schemas.microsoft.com/office/drawing/2014/main" id="{EA09E4F7-3537-49C5-8869-4E86261C9E67}"/>
                </a:ext>
              </a:extLst>
            </p:cNvPr>
            <p:cNvSpPr/>
            <p:nvPr/>
          </p:nvSpPr>
          <p:spPr bwMode="auto">
            <a:xfrm>
              <a:off x="8525634" y="3229036"/>
              <a:ext cx="46311" cy="172894"/>
            </a:xfrm>
            <a:custGeom>
              <a:avLst/>
              <a:gdLst>
                <a:gd name="T0" fmla="*/ 30 w 33"/>
                <a:gd name="T1" fmla="*/ 87 h 123"/>
                <a:gd name="T2" fmla="*/ 33 w 33"/>
                <a:gd name="T3" fmla="*/ 0 h 123"/>
                <a:gd name="T4" fmla="*/ 27 w 33"/>
                <a:gd name="T5" fmla="*/ 123 h 123"/>
                <a:gd name="T6" fmla="*/ 30 w 33"/>
                <a:gd name="T7" fmla="*/ 87 h 123"/>
              </a:gdLst>
              <a:ahLst/>
              <a:cxnLst>
                <a:cxn ang="0">
                  <a:pos x="T0" y="T1"/>
                </a:cxn>
                <a:cxn ang="0">
                  <a:pos x="T2" y="T3"/>
                </a:cxn>
                <a:cxn ang="0">
                  <a:pos x="T4" y="T5"/>
                </a:cxn>
                <a:cxn ang="0">
                  <a:pos x="T6" y="T7"/>
                </a:cxn>
              </a:cxnLst>
              <a:rect l="0" t="0" r="r" b="b"/>
              <a:pathLst>
                <a:path w="33" h="123">
                  <a:moveTo>
                    <a:pt x="30" y="87"/>
                  </a:moveTo>
                  <a:cubicBezTo>
                    <a:pt x="30" y="87"/>
                    <a:pt x="28" y="6"/>
                    <a:pt x="33" y="0"/>
                  </a:cubicBezTo>
                  <a:cubicBezTo>
                    <a:pt x="33" y="0"/>
                    <a:pt x="0" y="65"/>
                    <a:pt x="27" y="123"/>
                  </a:cubicBezTo>
                  <a:lnTo>
                    <a:pt x="30" y="87"/>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90" name="íṡľíde">
              <a:extLst>
                <a:ext uri="{FF2B5EF4-FFF2-40B4-BE49-F238E27FC236}">
                  <a16:creationId xmlns:a16="http://schemas.microsoft.com/office/drawing/2014/main" id="{87F61D43-E509-499D-895F-E162E2720930}"/>
                </a:ext>
              </a:extLst>
            </p:cNvPr>
            <p:cNvSpPr/>
            <p:nvPr/>
          </p:nvSpPr>
          <p:spPr bwMode="auto">
            <a:xfrm>
              <a:off x="8669198" y="4510302"/>
              <a:ext cx="100341" cy="120408"/>
            </a:xfrm>
            <a:custGeom>
              <a:avLst/>
              <a:gdLst>
                <a:gd name="T0" fmla="*/ 6 w 71"/>
                <a:gd name="T1" fmla="*/ 23 h 86"/>
                <a:gd name="T2" fmla="*/ 71 w 71"/>
                <a:gd name="T3" fmla="*/ 64 h 86"/>
                <a:gd name="T4" fmla="*/ 0 w 71"/>
                <a:gd name="T5" fmla="*/ 38 h 86"/>
                <a:gd name="T6" fmla="*/ 6 w 71"/>
                <a:gd name="T7" fmla="*/ 23 h 86"/>
              </a:gdLst>
              <a:ahLst/>
              <a:cxnLst>
                <a:cxn ang="0">
                  <a:pos x="T0" y="T1"/>
                </a:cxn>
                <a:cxn ang="0">
                  <a:pos x="T2" y="T3"/>
                </a:cxn>
                <a:cxn ang="0">
                  <a:pos x="T4" y="T5"/>
                </a:cxn>
                <a:cxn ang="0">
                  <a:pos x="T6" y="T7"/>
                </a:cxn>
              </a:cxnLst>
              <a:rect l="0" t="0" r="r" b="b"/>
              <a:pathLst>
                <a:path w="71" h="86">
                  <a:moveTo>
                    <a:pt x="6" y="23"/>
                  </a:moveTo>
                  <a:cubicBezTo>
                    <a:pt x="6" y="23"/>
                    <a:pt x="49" y="0"/>
                    <a:pt x="71" y="64"/>
                  </a:cubicBezTo>
                  <a:cubicBezTo>
                    <a:pt x="71" y="64"/>
                    <a:pt x="33" y="86"/>
                    <a:pt x="0" y="38"/>
                  </a:cubicBezTo>
                  <a:lnTo>
                    <a:pt x="6" y="23"/>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91" name="íşlíḑê">
              <a:extLst>
                <a:ext uri="{FF2B5EF4-FFF2-40B4-BE49-F238E27FC236}">
                  <a16:creationId xmlns:a16="http://schemas.microsoft.com/office/drawing/2014/main" id="{B685DD5A-B805-470B-A3DB-F7F6E78145C0}"/>
                </a:ext>
              </a:extLst>
            </p:cNvPr>
            <p:cNvSpPr/>
            <p:nvPr/>
          </p:nvSpPr>
          <p:spPr bwMode="auto">
            <a:xfrm>
              <a:off x="8701615" y="4419224"/>
              <a:ext cx="109603" cy="128127"/>
            </a:xfrm>
            <a:custGeom>
              <a:avLst/>
              <a:gdLst>
                <a:gd name="T0" fmla="*/ 6 w 78"/>
                <a:gd name="T1" fmla="*/ 20 h 91"/>
                <a:gd name="T2" fmla="*/ 78 w 78"/>
                <a:gd name="T3" fmla="*/ 67 h 91"/>
                <a:gd name="T4" fmla="*/ 0 w 78"/>
                <a:gd name="T5" fmla="*/ 36 h 91"/>
                <a:gd name="T6" fmla="*/ 6 w 78"/>
                <a:gd name="T7" fmla="*/ 20 h 91"/>
              </a:gdLst>
              <a:ahLst/>
              <a:cxnLst>
                <a:cxn ang="0">
                  <a:pos x="T0" y="T1"/>
                </a:cxn>
                <a:cxn ang="0">
                  <a:pos x="T2" y="T3"/>
                </a:cxn>
                <a:cxn ang="0">
                  <a:pos x="T4" y="T5"/>
                </a:cxn>
                <a:cxn ang="0">
                  <a:pos x="T6" y="T7"/>
                </a:cxn>
              </a:cxnLst>
              <a:rect l="0" t="0" r="r" b="b"/>
              <a:pathLst>
                <a:path w="78" h="91">
                  <a:moveTo>
                    <a:pt x="6" y="20"/>
                  </a:moveTo>
                  <a:cubicBezTo>
                    <a:pt x="6" y="20"/>
                    <a:pt x="58" y="0"/>
                    <a:pt x="78" y="67"/>
                  </a:cubicBezTo>
                  <a:cubicBezTo>
                    <a:pt x="78" y="67"/>
                    <a:pt x="37" y="91"/>
                    <a:pt x="0" y="36"/>
                  </a:cubicBezTo>
                  <a:lnTo>
                    <a:pt x="6" y="20"/>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92" name="íṧḷïḋé">
              <a:extLst>
                <a:ext uri="{FF2B5EF4-FFF2-40B4-BE49-F238E27FC236}">
                  <a16:creationId xmlns:a16="http://schemas.microsoft.com/office/drawing/2014/main" id="{6240B2D3-73E7-42F8-865E-BC46F5927170}"/>
                </a:ext>
              </a:extLst>
            </p:cNvPr>
            <p:cNvSpPr/>
            <p:nvPr/>
          </p:nvSpPr>
          <p:spPr bwMode="auto">
            <a:xfrm>
              <a:off x="8726314" y="4309622"/>
              <a:ext cx="128127" cy="112690"/>
            </a:xfrm>
            <a:custGeom>
              <a:avLst/>
              <a:gdLst>
                <a:gd name="T0" fmla="*/ 0 w 91"/>
                <a:gd name="T1" fmla="*/ 39 h 80"/>
                <a:gd name="T2" fmla="*/ 91 w 91"/>
                <a:gd name="T3" fmla="*/ 45 h 80"/>
                <a:gd name="T4" fmla="*/ 0 w 91"/>
                <a:gd name="T5" fmla="*/ 50 h 80"/>
                <a:gd name="T6" fmla="*/ 0 w 91"/>
                <a:gd name="T7" fmla="*/ 39 h 80"/>
              </a:gdLst>
              <a:ahLst/>
              <a:cxnLst>
                <a:cxn ang="0">
                  <a:pos x="T0" y="T1"/>
                </a:cxn>
                <a:cxn ang="0">
                  <a:pos x="T2" y="T3"/>
                </a:cxn>
                <a:cxn ang="0">
                  <a:pos x="T4" y="T5"/>
                </a:cxn>
                <a:cxn ang="0">
                  <a:pos x="T6" y="T7"/>
                </a:cxn>
              </a:cxnLst>
              <a:rect l="0" t="0" r="r" b="b"/>
              <a:pathLst>
                <a:path w="91" h="80">
                  <a:moveTo>
                    <a:pt x="0" y="39"/>
                  </a:moveTo>
                  <a:cubicBezTo>
                    <a:pt x="0" y="39"/>
                    <a:pt x="39" y="0"/>
                    <a:pt x="91" y="45"/>
                  </a:cubicBezTo>
                  <a:cubicBezTo>
                    <a:pt x="91" y="45"/>
                    <a:pt x="54" y="80"/>
                    <a:pt x="0" y="50"/>
                  </a:cubicBezTo>
                  <a:lnTo>
                    <a:pt x="0" y="39"/>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93" name="íşľîḓê">
              <a:extLst>
                <a:ext uri="{FF2B5EF4-FFF2-40B4-BE49-F238E27FC236}">
                  <a16:creationId xmlns:a16="http://schemas.microsoft.com/office/drawing/2014/main" id="{B19626C8-97D2-4346-8183-63FFC702275D}"/>
                </a:ext>
              </a:extLst>
            </p:cNvPr>
            <p:cNvSpPr/>
            <p:nvPr/>
          </p:nvSpPr>
          <p:spPr bwMode="auto">
            <a:xfrm>
              <a:off x="8738663" y="4213913"/>
              <a:ext cx="125040" cy="114233"/>
            </a:xfrm>
            <a:custGeom>
              <a:avLst/>
              <a:gdLst>
                <a:gd name="T0" fmla="*/ 0 w 89"/>
                <a:gd name="T1" fmla="*/ 42 h 82"/>
                <a:gd name="T2" fmla="*/ 89 w 89"/>
                <a:gd name="T3" fmla="*/ 46 h 82"/>
                <a:gd name="T4" fmla="*/ 0 w 89"/>
                <a:gd name="T5" fmla="*/ 52 h 82"/>
                <a:gd name="T6" fmla="*/ 0 w 89"/>
                <a:gd name="T7" fmla="*/ 42 h 82"/>
              </a:gdLst>
              <a:ahLst/>
              <a:cxnLst>
                <a:cxn ang="0">
                  <a:pos x="T0" y="T1"/>
                </a:cxn>
                <a:cxn ang="0">
                  <a:pos x="T2" y="T3"/>
                </a:cxn>
                <a:cxn ang="0">
                  <a:pos x="T4" y="T5"/>
                </a:cxn>
                <a:cxn ang="0">
                  <a:pos x="T6" y="T7"/>
                </a:cxn>
              </a:cxnLst>
              <a:rect l="0" t="0" r="r" b="b"/>
              <a:pathLst>
                <a:path w="89" h="82">
                  <a:moveTo>
                    <a:pt x="0" y="42"/>
                  </a:moveTo>
                  <a:cubicBezTo>
                    <a:pt x="0" y="42"/>
                    <a:pt x="40" y="0"/>
                    <a:pt x="89" y="46"/>
                  </a:cubicBezTo>
                  <a:cubicBezTo>
                    <a:pt x="89" y="46"/>
                    <a:pt x="45" y="82"/>
                    <a:pt x="0" y="52"/>
                  </a:cubicBezTo>
                  <a:lnTo>
                    <a:pt x="0" y="42"/>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94" name="íšļídê">
              <a:extLst>
                <a:ext uri="{FF2B5EF4-FFF2-40B4-BE49-F238E27FC236}">
                  <a16:creationId xmlns:a16="http://schemas.microsoft.com/office/drawing/2014/main" id="{11611FFD-591D-4F8B-9441-65936EE35422}"/>
                </a:ext>
              </a:extLst>
            </p:cNvPr>
            <p:cNvSpPr/>
            <p:nvPr/>
          </p:nvSpPr>
          <p:spPr bwMode="auto">
            <a:xfrm>
              <a:off x="8737120" y="4108942"/>
              <a:ext cx="118865" cy="120408"/>
            </a:xfrm>
            <a:custGeom>
              <a:avLst/>
              <a:gdLst>
                <a:gd name="T0" fmla="*/ 0 w 84"/>
                <a:gd name="T1" fmla="*/ 62 h 85"/>
                <a:gd name="T2" fmla="*/ 84 w 84"/>
                <a:gd name="T3" fmla="*/ 31 h 85"/>
                <a:gd name="T4" fmla="*/ 2 w 84"/>
                <a:gd name="T5" fmla="*/ 72 h 85"/>
                <a:gd name="T6" fmla="*/ 0 w 84"/>
                <a:gd name="T7" fmla="*/ 62 h 85"/>
              </a:gdLst>
              <a:ahLst/>
              <a:cxnLst>
                <a:cxn ang="0">
                  <a:pos x="T0" y="T1"/>
                </a:cxn>
                <a:cxn ang="0">
                  <a:pos x="T2" y="T3"/>
                </a:cxn>
                <a:cxn ang="0">
                  <a:pos x="T4" y="T5"/>
                </a:cxn>
                <a:cxn ang="0">
                  <a:pos x="T6" y="T7"/>
                </a:cxn>
              </a:cxnLst>
              <a:rect l="0" t="0" r="r" b="b"/>
              <a:pathLst>
                <a:path w="84" h="85">
                  <a:moveTo>
                    <a:pt x="0" y="62"/>
                  </a:moveTo>
                  <a:cubicBezTo>
                    <a:pt x="0" y="62"/>
                    <a:pt x="30" y="0"/>
                    <a:pt x="84" y="31"/>
                  </a:cubicBezTo>
                  <a:cubicBezTo>
                    <a:pt x="84" y="31"/>
                    <a:pt x="50" y="85"/>
                    <a:pt x="2" y="72"/>
                  </a:cubicBezTo>
                  <a:lnTo>
                    <a:pt x="0" y="62"/>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95" name="ïśľiḓê">
              <a:extLst>
                <a:ext uri="{FF2B5EF4-FFF2-40B4-BE49-F238E27FC236}">
                  <a16:creationId xmlns:a16="http://schemas.microsoft.com/office/drawing/2014/main" id="{67D3F606-C381-4C0C-89B1-9A92A8DBE245}"/>
                </a:ext>
              </a:extLst>
            </p:cNvPr>
            <p:cNvSpPr/>
            <p:nvPr/>
          </p:nvSpPr>
          <p:spPr bwMode="auto">
            <a:xfrm>
              <a:off x="8727858" y="4011689"/>
              <a:ext cx="117321" cy="128127"/>
            </a:xfrm>
            <a:custGeom>
              <a:avLst/>
              <a:gdLst>
                <a:gd name="T0" fmla="*/ 0 w 84"/>
                <a:gd name="T1" fmla="*/ 63 h 91"/>
                <a:gd name="T2" fmla="*/ 84 w 84"/>
                <a:gd name="T3" fmla="*/ 34 h 91"/>
                <a:gd name="T4" fmla="*/ 2 w 84"/>
                <a:gd name="T5" fmla="*/ 73 h 91"/>
                <a:gd name="T6" fmla="*/ 0 w 84"/>
                <a:gd name="T7" fmla="*/ 63 h 91"/>
              </a:gdLst>
              <a:ahLst/>
              <a:cxnLst>
                <a:cxn ang="0">
                  <a:pos x="T0" y="T1"/>
                </a:cxn>
                <a:cxn ang="0">
                  <a:pos x="T2" y="T3"/>
                </a:cxn>
                <a:cxn ang="0">
                  <a:pos x="T4" y="T5"/>
                </a:cxn>
                <a:cxn ang="0">
                  <a:pos x="T6" y="T7"/>
                </a:cxn>
              </a:cxnLst>
              <a:rect l="0" t="0" r="r" b="b"/>
              <a:pathLst>
                <a:path w="84" h="91">
                  <a:moveTo>
                    <a:pt x="0" y="63"/>
                  </a:moveTo>
                  <a:cubicBezTo>
                    <a:pt x="0" y="63"/>
                    <a:pt x="29" y="0"/>
                    <a:pt x="84" y="34"/>
                  </a:cubicBezTo>
                  <a:cubicBezTo>
                    <a:pt x="84" y="34"/>
                    <a:pt x="45" y="91"/>
                    <a:pt x="2" y="73"/>
                  </a:cubicBezTo>
                  <a:lnTo>
                    <a:pt x="0" y="63"/>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96" name="íśḻîḑè">
              <a:extLst>
                <a:ext uri="{FF2B5EF4-FFF2-40B4-BE49-F238E27FC236}">
                  <a16:creationId xmlns:a16="http://schemas.microsoft.com/office/drawing/2014/main" id="{374113D5-EEED-4273-9CF6-2EDFD56A014C}"/>
                </a:ext>
              </a:extLst>
            </p:cNvPr>
            <p:cNvSpPr/>
            <p:nvPr/>
          </p:nvSpPr>
          <p:spPr bwMode="auto">
            <a:xfrm>
              <a:off x="8710877" y="3914436"/>
              <a:ext cx="86447" cy="121952"/>
            </a:xfrm>
            <a:custGeom>
              <a:avLst/>
              <a:gdLst>
                <a:gd name="T0" fmla="*/ 0 w 62"/>
                <a:gd name="T1" fmla="*/ 73 h 86"/>
                <a:gd name="T2" fmla="*/ 62 w 62"/>
                <a:gd name="T3" fmla="*/ 0 h 86"/>
                <a:gd name="T4" fmla="*/ 5 w 62"/>
                <a:gd name="T5" fmla="*/ 86 h 86"/>
                <a:gd name="T6" fmla="*/ 0 w 62"/>
                <a:gd name="T7" fmla="*/ 73 h 86"/>
              </a:gdLst>
              <a:ahLst/>
              <a:cxnLst>
                <a:cxn ang="0">
                  <a:pos x="T0" y="T1"/>
                </a:cxn>
                <a:cxn ang="0">
                  <a:pos x="T2" y="T3"/>
                </a:cxn>
                <a:cxn ang="0">
                  <a:pos x="T4" y="T5"/>
                </a:cxn>
                <a:cxn ang="0">
                  <a:pos x="T6" y="T7"/>
                </a:cxn>
              </a:cxnLst>
              <a:rect l="0" t="0" r="r" b="b"/>
              <a:pathLst>
                <a:path w="62" h="86">
                  <a:moveTo>
                    <a:pt x="0" y="73"/>
                  </a:moveTo>
                  <a:cubicBezTo>
                    <a:pt x="0" y="73"/>
                    <a:pt x="15" y="3"/>
                    <a:pt x="62" y="0"/>
                  </a:cubicBezTo>
                  <a:cubicBezTo>
                    <a:pt x="62" y="0"/>
                    <a:pt x="47" y="74"/>
                    <a:pt x="5" y="86"/>
                  </a:cubicBezTo>
                  <a:lnTo>
                    <a:pt x="0" y="73"/>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97" name="îšḻíḋè">
              <a:extLst>
                <a:ext uri="{FF2B5EF4-FFF2-40B4-BE49-F238E27FC236}">
                  <a16:creationId xmlns:a16="http://schemas.microsoft.com/office/drawing/2014/main" id="{18D95CF4-22FD-48D0-8221-391B6E912F4C}"/>
                </a:ext>
              </a:extLst>
            </p:cNvPr>
            <p:cNvSpPr/>
            <p:nvPr/>
          </p:nvSpPr>
          <p:spPr bwMode="auto">
            <a:xfrm>
              <a:off x="8696984" y="3818727"/>
              <a:ext cx="67923" cy="138932"/>
            </a:xfrm>
            <a:custGeom>
              <a:avLst/>
              <a:gdLst>
                <a:gd name="T0" fmla="*/ 0 w 48"/>
                <a:gd name="T1" fmla="*/ 85 h 98"/>
                <a:gd name="T2" fmla="*/ 48 w 48"/>
                <a:gd name="T3" fmla="*/ 0 h 98"/>
                <a:gd name="T4" fmla="*/ 3 w 48"/>
                <a:gd name="T5" fmla="*/ 98 h 98"/>
                <a:gd name="T6" fmla="*/ 0 w 48"/>
                <a:gd name="T7" fmla="*/ 85 h 98"/>
              </a:gdLst>
              <a:ahLst/>
              <a:cxnLst>
                <a:cxn ang="0">
                  <a:pos x="T0" y="T1"/>
                </a:cxn>
                <a:cxn ang="0">
                  <a:pos x="T2" y="T3"/>
                </a:cxn>
                <a:cxn ang="0">
                  <a:pos x="T4" y="T5"/>
                </a:cxn>
                <a:cxn ang="0">
                  <a:pos x="T6" y="T7"/>
                </a:cxn>
              </a:cxnLst>
              <a:rect l="0" t="0" r="r" b="b"/>
              <a:pathLst>
                <a:path w="48" h="98">
                  <a:moveTo>
                    <a:pt x="0" y="85"/>
                  </a:moveTo>
                  <a:cubicBezTo>
                    <a:pt x="0" y="85"/>
                    <a:pt x="10" y="0"/>
                    <a:pt x="48" y="0"/>
                  </a:cubicBezTo>
                  <a:cubicBezTo>
                    <a:pt x="48" y="0"/>
                    <a:pt x="43" y="64"/>
                    <a:pt x="3" y="98"/>
                  </a:cubicBezTo>
                  <a:lnTo>
                    <a:pt x="0" y="85"/>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98" name="íŝḻiḍè">
              <a:extLst>
                <a:ext uri="{FF2B5EF4-FFF2-40B4-BE49-F238E27FC236}">
                  <a16:creationId xmlns:a16="http://schemas.microsoft.com/office/drawing/2014/main" id="{C3DD1F00-1431-40F2-8821-14FBED058888}"/>
                </a:ext>
              </a:extLst>
            </p:cNvPr>
            <p:cNvSpPr/>
            <p:nvPr/>
          </p:nvSpPr>
          <p:spPr bwMode="auto">
            <a:xfrm>
              <a:off x="8664566" y="3735368"/>
              <a:ext cx="77185" cy="132758"/>
            </a:xfrm>
            <a:custGeom>
              <a:avLst/>
              <a:gdLst>
                <a:gd name="T0" fmla="*/ 0 w 54"/>
                <a:gd name="T1" fmla="*/ 76 h 94"/>
                <a:gd name="T2" fmla="*/ 54 w 54"/>
                <a:gd name="T3" fmla="*/ 0 h 94"/>
                <a:gd name="T4" fmla="*/ 3 w 54"/>
                <a:gd name="T5" fmla="*/ 94 h 94"/>
                <a:gd name="T6" fmla="*/ 0 w 54"/>
                <a:gd name="T7" fmla="*/ 76 h 94"/>
              </a:gdLst>
              <a:ahLst/>
              <a:cxnLst>
                <a:cxn ang="0">
                  <a:pos x="T0" y="T1"/>
                </a:cxn>
                <a:cxn ang="0">
                  <a:pos x="T2" y="T3"/>
                </a:cxn>
                <a:cxn ang="0">
                  <a:pos x="T4" y="T5"/>
                </a:cxn>
                <a:cxn ang="0">
                  <a:pos x="T6" y="T7"/>
                </a:cxn>
              </a:cxnLst>
              <a:rect l="0" t="0" r="r" b="b"/>
              <a:pathLst>
                <a:path w="54" h="94">
                  <a:moveTo>
                    <a:pt x="0" y="76"/>
                  </a:moveTo>
                  <a:cubicBezTo>
                    <a:pt x="0" y="76"/>
                    <a:pt x="17" y="6"/>
                    <a:pt x="54" y="0"/>
                  </a:cubicBezTo>
                  <a:cubicBezTo>
                    <a:pt x="54" y="0"/>
                    <a:pt x="45" y="68"/>
                    <a:pt x="3" y="94"/>
                  </a:cubicBezTo>
                  <a:lnTo>
                    <a:pt x="0" y="76"/>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99" name="iŝļîde">
              <a:extLst>
                <a:ext uri="{FF2B5EF4-FFF2-40B4-BE49-F238E27FC236}">
                  <a16:creationId xmlns:a16="http://schemas.microsoft.com/office/drawing/2014/main" id="{2A42EC53-1D87-49C6-9832-C94742A41347}"/>
                </a:ext>
              </a:extLst>
            </p:cNvPr>
            <p:cNvSpPr/>
            <p:nvPr/>
          </p:nvSpPr>
          <p:spPr bwMode="auto">
            <a:xfrm>
              <a:off x="8639867" y="3642746"/>
              <a:ext cx="54030" cy="131214"/>
            </a:xfrm>
            <a:custGeom>
              <a:avLst/>
              <a:gdLst>
                <a:gd name="T0" fmla="*/ 0 w 38"/>
                <a:gd name="T1" fmla="*/ 84 h 93"/>
                <a:gd name="T2" fmla="*/ 28 w 38"/>
                <a:gd name="T3" fmla="*/ 0 h 93"/>
                <a:gd name="T4" fmla="*/ 6 w 38"/>
                <a:gd name="T5" fmla="*/ 93 h 93"/>
                <a:gd name="T6" fmla="*/ 0 w 38"/>
                <a:gd name="T7" fmla="*/ 84 h 93"/>
              </a:gdLst>
              <a:ahLst/>
              <a:cxnLst>
                <a:cxn ang="0">
                  <a:pos x="T0" y="T1"/>
                </a:cxn>
                <a:cxn ang="0">
                  <a:pos x="T2" y="T3"/>
                </a:cxn>
                <a:cxn ang="0">
                  <a:pos x="T4" y="T5"/>
                </a:cxn>
                <a:cxn ang="0">
                  <a:pos x="T6" y="T7"/>
                </a:cxn>
              </a:cxnLst>
              <a:rect l="0" t="0" r="r" b="b"/>
              <a:pathLst>
                <a:path w="38" h="93">
                  <a:moveTo>
                    <a:pt x="0" y="84"/>
                  </a:moveTo>
                  <a:cubicBezTo>
                    <a:pt x="0" y="84"/>
                    <a:pt x="5" y="10"/>
                    <a:pt x="28" y="0"/>
                  </a:cubicBezTo>
                  <a:cubicBezTo>
                    <a:pt x="28" y="0"/>
                    <a:pt x="38" y="68"/>
                    <a:pt x="6" y="93"/>
                  </a:cubicBezTo>
                  <a:lnTo>
                    <a:pt x="0" y="84"/>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00" name="îşḻîḑè">
              <a:extLst>
                <a:ext uri="{FF2B5EF4-FFF2-40B4-BE49-F238E27FC236}">
                  <a16:creationId xmlns:a16="http://schemas.microsoft.com/office/drawing/2014/main" id="{AB3C708C-F560-435D-91C8-BDF415D0709F}"/>
                </a:ext>
              </a:extLst>
            </p:cNvPr>
            <p:cNvSpPr/>
            <p:nvPr/>
          </p:nvSpPr>
          <p:spPr bwMode="auto">
            <a:xfrm>
              <a:off x="8618255" y="3559387"/>
              <a:ext cx="50942" cy="126583"/>
            </a:xfrm>
            <a:custGeom>
              <a:avLst/>
              <a:gdLst>
                <a:gd name="T0" fmla="*/ 0 w 36"/>
                <a:gd name="T1" fmla="*/ 85 h 90"/>
                <a:gd name="T2" fmla="*/ 32 w 36"/>
                <a:gd name="T3" fmla="*/ 0 h 90"/>
                <a:gd name="T4" fmla="*/ 3 w 36"/>
                <a:gd name="T5" fmla="*/ 90 h 90"/>
                <a:gd name="T6" fmla="*/ 0 w 36"/>
                <a:gd name="T7" fmla="*/ 85 h 90"/>
              </a:gdLst>
              <a:ahLst/>
              <a:cxnLst>
                <a:cxn ang="0">
                  <a:pos x="T0" y="T1"/>
                </a:cxn>
                <a:cxn ang="0">
                  <a:pos x="T2" y="T3"/>
                </a:cxn>
                <a:cxn ang="0">
                  <a:pos x="T4" y="T5"/>
                </a:cxn>
                <a:cxn ang="0">
                  <a:pos x="T6" y="T7"/>
                </a:cxn>
              </a:cxnLst>
              <a:rect l="0" t="0" r="r" b="b"/>
              <a:pathLst>
                <a:path w="36" h="90">
                  <a:moveTo>
                    <a:pt x="0" y="85"/>
                  </a:moveTo>
                  <a:cubicBezTo>
                    <a:pt x="0" y="85"/>
                    <a:pt x="8" y="9"/>
                    <a:pt x="32" y="0"/>
                  </a:cubicBezTo>
                  <a:cubicBezTo>
                    <a:pt x="32" y="0"/>
                    <a:pt x="36" y="61"/>
                    <a:pt x="3" y="90"/>
                  </a:cubicBezTo>
                  <a:lnTo>
                    <a:pt x="0" y="85"/>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01" name="í$1ïḍê">
              <a:extLst>
                <a:ext uri="{FF2B5EF4-FFF2-40B4-BE49-F238E27FC236}">
                  <a16:creationId xmlns:a16="http://schemas.microsoft.com/office/drawing/2014/main" id="{522BABC0-50D4-4BF7-9163-A1040F6DD6B3}"/>
                </a:ext>
              </a:extLst>
            </p:cNvPr>
            <p:cNvSpPr/>
            <p:nvPr/>
          </p:nvSpPr>
          <p:spPr bwMode="auto">
            <a:xfrm>
              <a:off x="8588926" y="3476027"/>
              <a:ext cx="47855" cy="123496"/>
            </a:xfrm>
            <a:custGeom>
              <a:avLst/>
              <a:gdLst>
                <a:gd name="T0" fmla="*/ 0 w 34"/>
                <a:gd name="T1" fmla="*/ 76 h 88"/>
                <a:gd name="T2" fmla="*/ 22 w 34"/>
                <a:gd name="T3" fmla="*/ 0 h 88"/>
                <a:gd name="T4" fmla="*/ 8 w 34"/>
                <a:gd name="T5" fmla="*/ 88 h 88"/>
                <a:gd name="T6" fmla="*/ 0 w 34"/>
                <a:gd name="T7" fmla="*/ 76 h 88"/>
              </a:gdLst>
              <a:ahLst/>
              <a:cxnLst>
                <a:cxn ang="0">
                  <a:pos x="T0" y="T1"/>
                </a:cxn>
                <a:cxn ang="0">
                  <a:pos x="T2" y="T3"/>
                </a:cxn>
                <a:cxn ang="0">
                  <a:pos x="T4" y="T5"/>
                </a:cxn>
                <a:cxn ang="0">
                  <a:pos x="T6" y="T7"/>
                </a:cxn>
              </a:cxnLst>
              <a:rect l="0" t="0" r="r" b="b"/>
              <a:pathLst>
                <a:path w="34" h="88">
                  <a:moveTo>
                    <a:pt x="0" y="76"/>
                  </a:moveTo>
                  <a:cubicBezTo>
                    <a:pt x="0" y="76"/>
                    <a:pt x="5" y="14"/>
                    <a:pt x="22" y="0"/>
                  </a:cubicBezTo>
                  <a:cubicBezTo>
                    <a:pt x="22" y="0"/>
                    <a:pt x="34" y="69"/>
                    <a:pt x="8" y="88"/>
                  </a:cubicBezTo>
                  <a:lnTo>
                    <a:pt x="0" y="76"/>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02" name="îṧľiďê">
              <a:extLst>
                <a:ext uri="{FF2B5EF4-FFF2-40B4-BE49-F238E27FC236}">
                  <a16:creationId xmlns:a16="http://schemas.microsoft.com/office/drawing/2014/main" id="{3FDC513E-AAFC-4902-9440-E4BDA8CFC326}"/>
                </a:ext>
              </a:extLst>
            </p:cNvPr>
            <p:cNvSpPr/>
            <p:nvPr/>
          </p:nvSpPr>
          <p:spPr bwMode="auto">
            <a:xfrm>
              <a:off x="8581207" y="3355619"/>
              <a:ext cx="57117" cy="168263"/>
            </a:xfrm>
            <a:custGeom>
              <a:avLst/>
              <a:gdLst>
                <a:gd name="T0" fmla="*/ 2 w 41"/>
                <a:gd name="T1" fmla="*/ 101 h 120"/>
                <a:gd name="T2" fmla="*/ 25 w 41"/>
                <a:gd name="T3" fmla="*/ 0 h 120"/>
                <a:gd name="T4" fmla="*/ 0 w 41"/>
                <a:gd name="T5" fmla="*/ 120 h 120"/>
                <a:gd name="T6" fmla="*/ 2 w 41"/>
                <a:gd name="T7" fmla="*/ 101 h 120"/>
              </a:gdLst>
              <a:ahLst/>
              <a:cxnLst>
                <a:cxn ang="0">
                  <a:pos x="T0" y="T1"/>
                </a:cxn>
                <a:cxn ang="0">
                  <a:pos x="T2" y="T3"/>
                </a:cxn>
                <a:cxn ang="0">
                  <a:pos x="T4" y="T5"/>
                </a:cxn>
                <a:cxn ang="0">
                  <a:pos x="T6" y="T7"/>
                </a:cxn>
              </a:cxnLst>
              <a:rect l="0" t="0" r="r" b="b"/>
              <a:pathLst>
                <a:path w="41" h="120">
                  <a:moveTo>
                    <a:pt x="2" y="101"/>
                  </a:moveTo>
                  <a:cubicBezTo>
                    <a:pt x="25" y="0"/>
                    <a:pt x="25" y="0"/>
                    <a:pt x="25" y="0"/>
                  </a:cubicBezTo>
                  <a:cubicBezTo>
                    <a:pt x="25" y="0"/>
                    <a:pt x="41" y="85"/>
                    <a:pt x="0" y="120"/>
                  </a:cubicBezTo>
                  <a:lnTo>
                    <a:pt x="2" y="101"/>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03" name="ïşļidè">
              <a:extLst>
                <a:ext uri="{FF2B5EF4-FFF2-40B4-BE49-F238E27FC236}">
                  <a16:creationId xmlns:a16="http://schemas.microsoft.com/office/drawing/2014/main" id="{B758D9EB-F020-4CBF-84E6-6EB8DDD5D582}"/>
                </a:ext>
              </a:extLst>
            </p:cNvPr>
            <p:cNvSpPr/>
            <p:nvPr/>
          </p:nvSpPr>
          <p:spPr bwMode="auto">
            <a:xfrm>
              <a:off x="8562682" y="3250648"/>
              <a:ext cx="91078" cy="145107"/>
            </a:xfrm>
            <a:custGeom>
              <a:avLst/>
              <a:gdLst>
                <a:gd name="T0" fmla="*/ 18 w 65"/>
                <a:gd name="T1" fmla="*/ 74 h 104"/>
                <a:gd name="T2" fmla="*/ 64 w 65"/>
                <a:gd name="T3" fmla="*/ 0 h 104"/>
                <a:gd name="T4" fmla="*/ 0 w 65"/>
                <a:gd name="T5" fmla="*/ 104 h 104"/>
                <a:gd name="T6" fmla="*/ 18 w 65"/>
                <a:gd name="T7" fmla="*/ 74 h 104"/>
              </a:gdLst>
              <a:ahLst/>
              <a:cxnLst>
                <a:cxn ang="0">
                  <a:pos x="T0" y="T1"/>
                </a:cxn>
                <a:cxn ang="0">
                  <a:pos x="T2" y="T3"/>
                </a:cxn>
                <a:cxn ang="0">
                  <a:pos x="T4" y="T5"/>
                </a:cxn>
                <a:cxn ang="0">
                  <a:pos x="T6" y="T7"/>
                </a:cxn>
              </a:cxnLst>
              <a:rect l="0" t="0" r="r" b="b"/>
              <a:pathLst>
                <a:path w="65" h="104">
                  <a:moveTo>
                    <a:pt x="18" y="74"/>
                  </a:moveTo>
                  <a:cubicBezTo>
                    <a:pt x="18" y="74"/>
                    <a:pt x="65" y="8"/>
                    <a:pt x="64" y="0"/>
                  </a:cubicBezTo>
                  <a:cubicBezTo>
                    <a:pt x="64" y="0"/>
                    <a:pt x="55" y="72"/>
                    <a:pt x="0" y="104"/>
                  </a:cubicBezTo>
                  <a:lnTo>
                    <a:pt x="18" y="74"/>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04" name="ïŝḻïdê">
              <a:extLst>
                <a:ext uri="{FF2B5EF4-FFF2-40B4-BE49-F238E27FC236}">
                  <a16:creationId xmlns:a16="http://schemas.microsoft.com/office/drawing/2014/main" id="{48525EFA-0717-47AE-89EC-5748360E7FAF}"/>
                </a:ext>
              </a:extLst>
            </p:cNvPr>
            <p:cNvSpPr/>
            <p:nvPr/>
          </p:nvSpPr>
          <p:spPr bwMode="auto">
            <a:xfrm>
              <a:off x="8579663" y="3181181"/>
              <a:ext cx="94166" cy="143564"/>
            </a:xfrm>
            <a:custGeom>
              <a:avLst/>
              <a:gdLst>
                <a:gd name="T0" fmla="*/ 3 w 67"/>
                <a:gd name="T1" fmla="*/ 102 h 102"/>
                <a:gd name="T2" fmla="*/ 67 w 67"/>
                <a:gd name="T3" fmla="*/ 0 h 102"/>
                <a:gd name="T4" fmla="*/ 0 w 67"/>
                <a:gd name="T5" fmla="*/ 99 h 102"/>
                <a:gd name="T6" fmla="*/ 3 w 67"/>
                <a:gd name="T7" fmla="*/ 102 h 102"/>
              </a:gdLst>
              <a:ahLst/>
              <a:cxnLst>
                <a:cxn ang="0">
                  <a:pos x="T0" y="T1"/>
                </a:cxn>
                <a:cxn ang="0">
                  <a:pos x="T2" y="T3"/>
                </a:cxn>
                <a:cxn ang="0">
                  <a:pos x="T4" y="T5"/>
                </a:cxn>
                <a:cxn ang="0">
                  <a:pos x="T6" y="T7"/>
                </a:cxn>
              </a:cxnLst>
              <a:rect l="0" t="0" r="r" b="b"/>
              <a:pathLst>
                <a:path w="67" h="102">
                  <a:moveTo>
                    <a:pt x="3" y="102"/>
                  </a:moveTo>
                  <a:cubicBezTo>
                    <a:pt x="3" y="102"/>
                    <a:pt x="49" y="7"/>
                    <a:pt x="67" y="0"/>
                  </a:cubicBezTo>
                  <a:cubicBezTo>
                    <a:pt x="67" y="0"/>
                    <a:pt x="9" y="25"/>
                    <a:pt x="0" y="99"/>
                  </a:cubicBezTo>
                  <a:lnTo>
                    <a:pt x="3" y="102"/>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05" name="íṧlïḓé">
              <a:extLst>
                <a:ext uri="{FF2B5EF4-FFF2-40B4-BE49-F238E27FC236}">
                  <a16:creationId xmlns:a16="http://schemas.microsoft.com/office/drawing/2014/main" id="{EBA3DD51-3607-487C-B8BF-C7EAA393AD27}"/>
                </a:ext>
              </a:extLst>
            </p:cNvPr>
            <p:cNvSpPr/>
            <p:nvPr/>
          </p:nvSpPr>
          <p:spPr bwMode="auto">
            <a:xfrm>
              <a:off x="8553420" y="3315483"/>
              <a:ext cx="46311" cy="280952"/>
            </a:xfrm>
            <a:custGeom>
              <a:avLst/>
              <a:gdLst>
                <a:gd name="T0" fmla="*/ 30 w 33"/>
                <a:gd name="T1" fmla="*/ 199 h 199"/>
                <a:gd name="T2" fmla="*/ 33 w 33"/>
                <a:gd name="T3" fmla="*/ 198 h 199"/>
                <a:gd name="T4" fmla="*/ 22 w 33"/>
                <a:gd name="T5" fmla="*/ 2 h 199"/>
                <a:gd name="T6" fmla="*/ 20 w 33"/>
                <a:gd name="T7" fmla="*/ 0 h 199"/>
                <a:gd name="T8" fmla="*/ 30 w 33"/>
                <a:gd name="T9" fmla="*/ 199 h 199"/>
              </a:gdLst>
              <a:ahLst/>
              <a:cxnLst>
                <a:cxn ang="0">
                  <a:pos x="T0" y="T1"/>
                </a:cxn>
                <a:cxn ang="0">
                  <a:pos x="T2" y="T3"/>
                </a:cxn>
                <a:cxn ang="0">
                  <a:pos x="T4" y="T5"/>
                </a:cxn>
                <a:cxn ang="0">
                  <a:pos x="T6" y="T7"/>
                </a:cxn>
                <a:cxn ang="0">
                  <a:pos x="T8" y="T9"/>
                </a:cxn>
              </a:cxnLst>
              <a:rect l="0" t="0" r="r" b="b"/>
              <a:pathLst>
                <a:path w="33" h="199">
                  <a:moveTo>
                    <a:pt x="30" y="199"/>
                  </a:moveTo>
                  <a:cubicBezTo>
                    <a:pt x="33" y="198"/>
                    <a:pt x="33" y="198"/>
                    <a:pt x="33" y="198"/>
                  </a:cubicBezTo>
                  <a:cubicBezTo>
                    <a:pt x="7" y="88"/>
                    <a:pt x="3" y="18"/>
                    <a:pt x="22" y="2"/>
                  </a:cubicBezTo>
                  <a:cubicBezTo>
                    <a:pt x="20" y="0"/>
                    <a:pt x="20" y="0"/>
                    <a:pt x="20" y="0"/>
                  </a:cubicBezTo>
                  <a:cubicBezTo>
                    <a:pt x="0" y="17"/>
                    <a:pt x="3" y="85"/>
                    <a:pt x="30" y="199"/>
                  </a:cubicBezTo>
                  <a:close/>
                </a:path>
              </a:pathLst>
            </a:custGeom>
            <a:solidFill>
              <a:srgbClr val="4440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06" name="îSlîde">
              <a:extLst>
                <a:ext uri="{FF2B5EF4-FFF2-40B4-BE49-F238E27FC236}">
                  <a16:creationId xmlns:a16="http://schemas.microsoft.com/office/drawing/2014/main" id="{C2357595-80D3-4368-BCDF-421A46233F14}"/>
                </a:ext>
              </a:extLst>
            </p:cNvPr>
            <p:cNvSpPr/>
            <p:nvPr/>
          </p:nvSpPr>
          <p:spPr bwMode="auto">
            <a:xfrm>
              <a:off x="8593556" y="3584086"/>
              <a:ext cx="112690" cy="376661"/>
            </a:xfrm>
            <a:custGeom>
              <a:avLst/>
              <a:gdLst>
                <a:gd name="T0" fmla="*/ 76 w 80"/>
                <a:gd name="T1" fmla="*/ 268 h 268"/>
                <a:gd name="T2" fmla="*/ 80 w 80"/>
                <a:gd name="T3" fmla="*/ 267 h 268"/>
                <a:gd name="T4" fmla="*/ 71 w 80"/>
                <a:gd name="T5" fmla="*/ 236 h 268"/>
                <a:gd name="T6" fmla="*/ 3 w 80"/>
                <a:gd name="T7" fmla="*/ 2 h 268"/>
                <a:gd name="T8" fmla="*/ 0 w 80"/>
                <a:gd name="T9" fmla="*/ 0 h 268"/>
                <a:gd name="T10" fmla="*/ 67 w 80"/>
                <a:gd name="T11" fmla="*/ 237 h 268"/>
                <a:gd name="T12" fmla="*/ 76 w 80"/>
                <a:gd name="T13" fmla="*/ 268 h 268"/>
              </a:gdLst>
              <a:ahLst/>
              <a:cxnLst>
                <a:cxn ang="0">
                  <a:pos x="T0" y="T1"/>
                </a:cxn>
                <a:cxn ang="0">
                  <a:pos x="T2" y="T3"/>
                </a:cxn>
                <a:cxn ang="0">
                  <a:pos x="T4" y="T5"/>
                </a:cxn>
                <a:cxn ang="0">
                  <a:pos x="T6" y="T7"/>
                </a:cxn>
                <a:cxn ang="0">
                  <a:pos x="T8" y="T9"/>
                </a:cxn>
                <a:cxn ang="0">
                  <a:pos x="T10" y="T11"/>
                </a:cxn>
                <a:cxn ang="0">
                  <a:pos x="T12" y="T13"/>
                </a:cxn>
              </a:cxnLst>
              <a:rect l="0" t="0" r="r" b="b"/>
              <a:pathLst>
                <a:path w="80" h="268">
                  <a:moveTo>
                    <a:pt x="76" y="268"/>
                  </a:moveTo>
                  <a:cubicBezTo>
                    <a:pt x="80" y="267"/>
                    <a:pt x="80" y="267"/>
                    <a:pt x="80" y="267"/>
                  </a:cubicBezTo>
                  <a:cubicBezTo>
                    <a:pt x="77" y="256"/>
                    <a:pt x="74" y="246"/>
                    <a:pt x="71" y="236"/>
                  </a:cubicBezTo>
                  <a:cubicBezTo>
                    <a:pt x="42" y="147"/>
                    <a:pt x="18" y="65"/>
                    <a:pt x="3" y="2"/>
                  </a:cubicBezTo>
                  <a:cubicBezTo>
                    <a:pt x="0" y="0"/>
                    <a:pt x="0" y="0"/>
                    <a:pt x="0" y="0"/>
                  </a:cubicBezTo>
                  <a:cubicBezTo>
                    <a:pt x="15" y="63"/>
                    <a:pt x="38" y="149"/>
                    <a:pt x="67" y="237"/>
                  </a:cubicBezTo>
                  <a:cubicBezTo>
                    <a:pt x="70" y="247"/>
                    <a:pt x="73" y="258"/>
                    <a:pt x="76" y="268"/>
                  </a:cubicBezTo>
                  <a:close/>
                </a:path>
              </a:pathLst>
            </a:custGeom>
            <a:solidFill>
              <a:srgbClr val="4440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07" name="iṥlïḍé">
              <a:extLst>
                <a:ext uri="{FF2B5EF4-FFF2-40B4-BE49-F238E27FC236}">
                  <a16:creationId xmlns:a16="http://schemas.microsoft.com/office/drawing/2014/main" id="{C4AC72A4-E73C-4E40-B2C2-84794375076D}"/>
                </a:ext>
              </a:extLst>
            </p:cNvPr>
            <p:cNvSpPr/>
            <p:nvPr/>
          </p:nvSpPr>
          <p:spPr bwMode="auto">
            <a:xfrm>
              <a:off x="8521003" y="3948398"/>
              <a:ext cx="251623" cy="841314"/>
            </a:xfrm>
            <a:custGeom>
              <a:avLst/>
              <a:gdLst>
                <a:gd name="T0" fmla="*/ 3 w 178"/>
                <a:gd name="T1" fmla="*/ 598 h 598"/>
                <a:gd name="T2" fmla="*/ 106 w 178"/>
                <a:gd name="T3" fmla="*/ 440 h 598"/>
                <a:gd name="T4" fmla="*/ 155 w 178"/>
                <a:gd name="T5" fmla="*/ 254 h 598"/>
                <a:gd name="T6" fmla="*/ 129 w 178"/>
                <a:gd name="T7" fmla="*/ 0 h 598"/>
                <a:gd name="T8" fmla="*/ 125 w 178"/>
                <a:gd name="T9" fmla="*/ 3 h 598"/>
                <a:gd name="T10" fmla="*/ 101 w 178"/>
                <a:gd name="T11" fmla="*/ 438 h 598"/>
                <a:gd name="T12" fmla="*/ 0 w 178"/>
                <a:gd name="T13" fmla="*/ 594 h 598"/>
                <a:gd name="T14" fmla="*/ 3 w 178"/>
                <a:gd name="T15" fmla="*/ 598 h 5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8" h="598">
                  <a:moveTo>
                    <a:pt x="3" y="598"/>
                  </a:moveTo>
                  <a:cubicBezTo>
                    <a:pt x="4" y="598"/>
                    <a:pt x="62" y="541"/>
                    <a:pt x="106" y="440"/>
                  </a:cubicBezTo>
                  <a:cubicBezTo>
                    <a:pt x="132" y="381"/>
                    <a:pt x="149" y="318"/>
                    <a:pt x="155" y="254"/>
                  </a:cubicBezTo>
                  <a:cubicBezTo>
                    <a:pt x="163" y="174"/>
                    <a:pt x="152" y="83"/>
                    <a:pt x="129" y="0"/>
                  </a:cubicBezTo>
                  <a:cubicBezTo>
                    <a:pt x="125" y="3"/>
                    <a:pt x="125" y="3"/>
                    <a:pt x="125" y="3"/>
                  </a:cubicBezTo>
                  <a:cubicBezTo>
                    <a:pt x="178" y="190"/>
                    <a:pt x="142" y="345"/>
                    <a:pt x="101" y="438"/>
                  </a:cubicBezTo>
                  <a:cubicBezTo>
                    <a:pt x="57" y="538"/>
                    <a:pt x="0" y="594"/>
                    <a:pt x="0" y="594"/>
                  </a:cubicBezTo>
                  <a:lnTo>
                    <a:pt x="3" y="598"/>
                  </a:lnTo>
                  <a:close/>
                </a:path>
              </a:pathLst>
            </a:custGeom>
            <a:solidFill>
              <a:srgbClr val="4440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08" name="isḷîḓe">
              <a:extLst>
                <a:ext uri="{FF2B5EF4-FFF2-40B4-BE49-F238E27FC236}">
                  <a16:creationId xmlns:a16="http://schemas.microsoft.com/office/drawing/2014/main" id="{6C0E2D3F-077E-482A-9867-12CE2D848868}"/>
                </a:ext>
              </a:extLst>
            </p:cNvPr>
            <p:cNvSpPr/>
            <p:nvPr/>
          </p:nvSpPr>
          <p:spPr bwMode="auto">
            <a:xfrm>
              <a:off x="9856298" y="5905802"/>
              <a:ext cx="964809" cy="455390"/>
            </a:xfrm>
            <a:custGeom>
              <a:avLst/>
              <a:gdLst>
                <a:gd name="T0" fmla="*/ 675 w 684"/>
                <a:gd name="T1" fmla="*/ 212 h 324"/>
                <a:gd name="T2" fmla="*/ 587 w 684"/>
                <a:gd name="T3" fmla="*/ 311 h 324"/>
                <a:gd name="T4" fmla="*/ 272 w 684"/>
                <a:gd name="T5" fmla="*/ 322 h 324"/>
                <a:gd name="T6" fmla="*/ 83 w 684"/>
                <a:gd name="T7" fmla="*/ 184 h 324"/>
                <a:gd name="T8" fmla="*/ 43 w 684"/>
                <a:gd name="T9" fmla="*/ 18 h 324"/>
                <a:gd name="T10" fmla="*/ 332 w 684"/>
                <a:gd name="T11" fmla="*/ 98 h 324"/>
                <a:gd name="T12" fmla="*/ 404 w 684"/>
                <a:gd name="T13" fmla="*/ 71 h 324"/>
                <a:gd name="T14" fmla="*/ 675 w 684"/>
                <a:gd name="T15" fmla="*/ 212 h 3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4" h="324">
                  <a:moveTo>
                    <a:pt x="675" y="212"/>
                  </a:moveTo>
                  <a:cubicBezTo>
                    <a:pt x="675" y="212"/>
                    <a:pt x="660" y="299"/>
                    <a:pt x="587" y="311"/>
                  </a:cubicBezTo>
                  <a:cubicBezTo>
                    <a:pt x="515" y="324"/>
                    <a:pt x="272" y="322"/>
                    <a:pt x="272" y="322"/>
                  </a:cubicBezTo>
                  <a:cubicBezTo>
                    <a:pt x="272" y="322"/>
                    <a:pt x="133" y="302"/>
                    <a:pt x="83" y="184"/>
                  </a:cubicBezTo>
                  <a:cubicBezTo>
                    <a:pt x="32" y="67"/>
                    <a:pt x="0" y="20"/>
                    <a:pt x="43" y="18"/>
                  </a:cubicBezTo>
                  <a:cubicBezTo>
                    <a:pt x="86" y="16"/>
                    <a:pt x="318" y="97"/>
                    <a:pt x="332" y="98"/>
                  </a:cubicBezTo>
                  <a:cubicBezTo>
                    <a:pt x="335" y="98"/>
                    <a:pt x="364" y="84"/>
                    <a:pt x="404" y="71"/>
                  </a:cubicBezTo>
                  <a:cubicBezTo>
                    <a:pt x="507" y="36"/>
                    <a:pt x="684" y="0"/>
                    <a:pt x="675" y="212"/>
                  </a:cubicBezTo>
                </a:path>
              </a:pathLst>
            </a:custGeom>
            <a:solidFill>
              <a:srgbClr val="6561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09" name="îṩḻîḓê">
              <a:extLst>
                <a:ext uri="{FF2B5EF4-FFF2-40B4-BE49-F238E27FC236}">
                  <a16:creationId xmlns:a16="http://schemas.microsoft.com/office/drawing/2014/main" id="{EBB01D1A-63E7-473E-96CF-30667BCCAF75}"/>
                </a:ext>
              </a:extLst>
            </p:cNvPr>
            <p:cNvSpPr/>
            <p:nvPr/>
          </p:nvSpPr>
          <p:spPr bwMode="auto">
            <a:xfrm>
              <a:off x="10072415" y="6032384"/>
              <a:ext cx="728623" cy="322633"/>
            </a:xfrm>
            <a:custGeom>
              <a:avLst/>
              <a:gdLst>
                <a:gd name="T0" fmla="*/ 507 w 517"/>
                <a:gd name="T1" fmla="*/ 73 h 229"/>
                <a:gd name="T2" fmla="*/ 501 w 517"/>
                <a:gd name="T3" fmla="*/ 97 h 229"/>
                <a:gd name="T4" fmla="*/ 444 w 517"/>
                <a:gd name="T5" fmla="*/ 140 h 229"/>
                <a:gd name="T6" fmla="*/ 439 w 517"/>
                <a:gd name="T7" fmla="*/ 139 h 229"/>
                <a:gd name="T8" fmla="*/ 425 w 517"/>
                <a:gd name="T9" fmla="*/ 139 h 229"/>
                <a:gd name="T10" fmla="*/ 342 w 517"/>
                <a:gd name="T11" fmla="*/ 160 h 229"/>
                <a:gd name="T12" fmla="*/ 339 w 517"/>
                <a:gd name="T13" fmla="*/ 162 h 229"/>
                <a:gd name="T14" fmla="*/ 343 w 517"/>
                <a:gd name="T15" fmla="*/ 229 h 229"/>
                <a:gd name="T16" fmla="*/ 434 w 517"/>
                <a:gd name="T17" fmla="*/ 221 h 229"/>
                <a:gd name="T18" fmla="*/ 517 w 517"/>
                <a:gd name="T19" fmla="*/ 138 h 229"/>
                <a:gd name="T20" fmla="*/ 512 w 517"/>
                <a:gd name="T21" fmla="*/ 126 h 229"/>
                <a:gd name="T22" fmla="*/ 506 w 517"/>
                <a:gd name="T23" fmla="*/ 97 h 229"/>
                <a:gd name="T24" fmla="*/ 507 w 517"/>
                <a:gd name="T25" fmla="*/ 73 h 229"/>
                <a:gd name="T26" fmla="*/ 0 w 517"/>
                <a:gd name="T27" fmla="*/ 0 h 229"/>
                <a:gd name="T28" fmla="*/ 20 w 517"/>
                <a:gd name="T29" fmla="*/ 21 h 229"/>
                <a:gd name="T30" fmla="*/ 28 w 517"/>
                <a:gd name="T31" fmla="*/ 30 h 229"/>
                <a:gd name="T32" fmla="*/ 48 w 517"/>
                <a:gd name="T33" fmla="*/ 51 h 229"/>
                <a:gd name="T34" fmla="*/ 81 w 517"/>
                <a:gd name="T35" fmla="*/ 75 h 229"/>
                <a:gd name="T36" fmla="*/ 104 w 517"/>
                <a:gd name="T37" fmla="*/ 86 h 229"/>
                <a:gd name="T38" fmla="*/ 109 w 517"/>
                <a:gd name="T39" fmla="*/ 90 h 229"/>
                <a:gd name="T40" fmla="*/ 110 w 517"/>
                <a:gd name="T41" fmla="*/ 90 h 229"/>
                <a:gd name="T42" fmla="*/ 114 w 517"/>
                <a:gd name="T43" fmla="*/ 90 h 229"/>
                <a:gd name="T44" fmla="*/ 133 w 517"/>
                <a:gd name="T45" fmla="*/ 86 h 229"/>
                <a:gd name="T46" fmla="*/ 129 w 517"/>
                <a:gd name="T47" fmla="*/ 83 h 229"/>
                <a:gd name="T48" fmla="*/ 129 w 517"/>
                <a:gd name="T49" fmla="*/ 83 h 229"/>
                <a:gd name="T50" fmla="*/ 129 w 517"/>
                <a:gd name="T51" fmla="*/ 83 h 229"/>
                <a:gd name="T52" fmla="*/ 0 w 517"/>
                <a:gd name="T53" fmla="*/ 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7" h="229">
                  <a:moveTo>
                    <a:pt x="507" y="73"/>
                  </a:moveTo>
                  <a:cubicBezTo>
                    <a:pt x="505" y="88"/>
                    <a:pt x="501" y="97"/>
                    <a:pt x="501" y="97"/>
                  </a:cubicBezTo>
                  <a:cubicBezTo>
                    <a:pt x="484" y="129"/>
                    <a:pt x="463" y="140"/>
                    <a:pt x="444" y="140"/>
                  </a:cubicBezTo>
                  <a:cubicBezTo>
                    <a:pt x="443" y="140"/>
                    <a:pt x="441" y="139"/>
                    <a:pt x="439" y="139"/>
                  </a:cubicBezTo>
                  <a:cubicBezTo>
                    <a:pt x="434" y="139"/>
                    <a:pt x="430" y="139"/>
                    <a:pt x="425" y="139"/>
                  </a:cubicBezTo>
                  <a:cubicBezTo>
                    <a:pt x="396" y="139"/>
                    <a:pt x="368" y="146"/>
                    <a:pt x="342" y="160"/>
                  </a:cubicBezTo>
                  <a:cubicBezTo>
                    <a:pt x="341" y="161"/>
                    <a:pt x="340" y="162"/>
                    <a:pt x="339" y="162"/>
                  </a:cubicBezTo>
                  <a:cubicBezTo>
                    <a:pt x="340" y="178"/>
                    <a:pt x="342" y="205"/>
                    <a:pt x="343" y="229"/>
                  </a:cubicBezTo>
                  <a:cubicBezTo>
                    <a:pt x="381" y="227"/>
                    <a:pt x="414" y="225"/>
                    <a:pt x="434" y="221"/>
                  </a:cubicBezTo>
                  <a:cubicBezTo>
                    <a:pt x="487" y="212"/>
                    <a:pt x="509" y="164"/>
                    <a:pt x="517" y="138"/>
                  </a:cubicBezTo>
                  <a:cubicBezTo>
                    <a:pt x="516" y="132"/>
                    <a:pt x="514" y="128"/>
                    <a:pt x="512" y="126"/>
                  </a:cubicBezTo>
                  <a:cubicBezTo>
                    <a:pt x="505" y="121"/>
                    <a:pt x="506" y="97"/>
                    <a:pt x="506" y="97"/>
                  </a:cubicBezTo>
                  <a:cubicBezTo>
                    <a:pt x="506" y="97"/>
                    <a:pt x="513" y="83"/>
                    <a:pt x="507" y="73"/>
                  </a:cubicBezTo>
                  <a:moveTo>
                    <a:pt x="0" y="0"/>
                  </a:moveTo>
                  <a:cubicBezTo>
                    <a:pt x="6" y="6"/>
                    <a:pt x="13" y="13"/>
                    <a:pt x="20" y="21"/>
                  </a:cubicBezTo>
                  <a:cubicBezTo>
                    <a:pt x="24" y="25"/>
                    <a:pt x="27" y="28"/>
                    <a:pt x="28" y="30"/>
                  </a:cubicBezTo>
                  <a:cubicBezTo>
                    <a:pt x="34" y="42"/>
                    <a:pt x="48" y="51"/>
                    <a:pt x="48" y="51"/>
                  </a:cubicBezTo>
                  <a:cubicBezTo>
                    <a:pt x="48" y="51"/>
                    <a:pt x="69" y="74"/>
                    <a:pt x="81" y="75"/>
                  </a:cubicBezTo>
                  <a:cubicBezTo>
                    <a:pt x="89" y="77"/>
                    <a:pt x="97" y="81"/>
                    <a:pt x="104" y="86"/>
                  </a:cubicBezTo>
                  <a:cubicBezTo>
                    <a:pt x="107" y="88"/>
                    <a:pt x="109" y="90"/>
                    <a:pt x="109" y="90"/>
                  </a:cubicBezTo>
                  <a:cubicBezTo>
                    <a:pt x="109" y="90"/>
                    <a:pt x="109" y="90"/>
                    <a:pt x="110" y="90"/>
                  </a:cubicBezTo>
                  <a:cubicBezTo>
                    <a:pt x="111" y="90"/>
                    <a:pt x="112" y="90"/>
                    <a:pt x="114" y="90"/>
                  </a:cubicBezTo>
                  <a:cubicBezTo>
                    <a:pt x="120" y="90"/>
                    <a:pt x="128" y="89"/>
                    <a:pt x="133" y="86"/>
                  </a:cubicBezTo>
                  <a:cubicBezTo>
                    <a:pt x="129" y="83"/>
                    <a:pt x="129" y="83"/>
                    <a:pt x="129" y="83"/>
                  </a:cubicBezTo>
                  <a:cubicBezTo>
                    <a:pt x="129" y="83"/>
                    <a:pt x="129" y="83"/>
                    <a:pt x="129" y="83"/>
                  </a:cubicBezTo>
                  <a:cubicBezTo>
                    <a:pt x="129" y="83"/>
                    <a:pt x="129" y="83"/>
                    <a:pt x="129" y="83"/>
                  </a:cubicBezTo>
                  <a:cubicBezTo>
                    <a:pt x="0" y="0"/>
                    <a:pt x="0" y="0"/>
                    <a:pt x="0" y="0"/>
                  </a:cubicBezTo>
                </a:path>
              </a:pathLst>
            </a:custGeom>
            <a:solidFill>
              <a:srgbClr val="605C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10" name="íṡ1iḑé">
              <a:extLst>
                <a:ext uri="{FF2B5EF4-FFF2-40B4-BE49-F238E27FC236}">
                  <a16:creationId xmlns:a16="http://schemas.microsoft.com/office/drawing/2014/main" id="{3DD9DCB8-C53A-438A-BDC6-5C0532DF979B}"/>
                </a:ext>
              </a:extLst>
            </p:cNvPr>
            <p:cNvSpPr/>
            <p:nvPr/>
          </p:nvSpPr>
          <p:spPr bwMode="auto">
            <a:xfrm>
              <a:off x="9884084" y="6154336"/>
              <a:ext cx="318001" cy="214574"/>
            </a:xfrm>
            <a:custGeom>
              <a:avLst/>
              <a:gdLst>
                <a:gd name="T0" fmla="*/ 4 w 226"/>
                <a:gd name="T1" fmla="*/ 131 h 152"/>
                <a:gd name="T2" fmla="*/ 31 w 226"/>
                <a:gd name="T3" fmla="*/ 152 h 152"/>
                <a:gd name="T4" fmla="*/ 40 w 226"/>
                <a:gd name="T5" fmla="*/ 151 h 152"/>
                <a:gd name="T6" fmla="*/ 151 w 226"/>
                <a:gd name="T7" fmla="*/ 140 h 152"/>
                <a:gd name="T8" fmla="*/ 206 w 226"/>
                <a:gd name="T9" fmla="*/ 136 h 152"/>
                <a:gd name="T10" fmla="*/ 226 w 226"/>
                <a:gd name="T11" fmla="*/ 131 h 152"/>
                <a:gd name="T12" fmla="*/ 203 w 226"/>
                <a:gd name="T13" fmla="*/ 61 h 152"/>
                <a:gd name="T14" fmla="*/ 111 w 226"/>
                <a:gd name="T15" fmla="*/ 5 h 152"/>
                <a:gd name="T16" fmla="*/ 40 w 226"/>
                <a:gd name="T17" fmla="*/ 0 h 152"/>
                <a:gd name="T18" fmla="*/ 16 w 226"/>
                <a:gd name="T19" fmla="*/ 14 h 152"/>
                <a:gd name="T20" fmla="*/ 2 w 226"/>
                <a:gd name="T21" fmla="*/ 63 h 152"/>
                <a:gd name="T22" fmla="*/ 4 w 226"/>
                <a:gd name="T23" fmla="*/ 131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6" h="152">
                  <a:moveTo>
                    <a:pt x="4" y="131"/>
                  </a:moveTo>
                  <a:cubicBezTo>
                    <a:pt x="4" y="131"/>
                    <a:pt x="11" y="150"/>
                    <a:pt x="31" y="152"/>
                  </a:cubicBezTo>
                  <a:cubicBezTo>
                    <a:pt x="34" y="152"/>
                    <a:pt x="37" y="152"/>
                    <a:pt x="40" y="151"/>
                  </a:cubicBezTo>
                  <a:cubicBezTo>
                    <a:pt x="67" y="147"/>
                    <a:pt x="129" y="136"/>
                    <a:pt x="151" y="140"/>
                  </a:cubicBezTo>
                  <a:cubicBezTo>
                    <a:pt x="164" y="143"/>
                    <a:pt x="189" y="139"/>
                    <a:pt x="206" y="136"/>
                  </a:cubicBezTo>
                  <a:cubicBezTo>
                    <a:pt x="218" y="133"/>
                    <a:pt x="226" y="131"/>
                    <a:pt x="226" y="131"/>
                  </a:cubicBezTo>
                  <a:cubicBezTo>
                    <a:pt x="226" y="131"/>
                    <a:pt x="206" y="63"/>
                    <a:pt x="203" y="61"/>
                  </a:cubicBezTo>
                  <a:cubicBezTo>
                    <a:pt x="201" y="59"/>
                    <a:pt x="111" y="5"/>
                    <a:pt x="111" y="5"/>
                  </a:cubicBezTo>
                  <a:cubicBezTo>
                    <a:pt x="40" y="0"/>
                    <a:pt x="40" y="0"/>
                    <a:pt x="40" y="0"/>
                  </a:cubicBezTo>
                  <a:cubicBezTo>
                    <a:pt x="30" y="1"/>
                    <a:pt x="22" y="7"/>
                    <a:pt x="16" y="14"/>
                  </a:cubicBezTo>
                  <a:cubicBezTo>
                    <a:pt x="8" y="23"/>
                    <a:pt x="2" y="38"/>
                    <a:pt x="2" y="63"/>
                  </a:cubicBezTo>
                  <a:cubicBezTo>
                    <a:pt x="0" y="123"/>
                    <a:pt x="4" y="131"/>
                    <a:pt x="4" y="131"/>
                  </a:cubicBezTo>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11" name="îş1ïḑê">
              <a:extLst>
                <a:ext uri="{FF2B5EF4-FFF2-40B4-BE49-F238E27FC236}">
                  <a16:creationId xmlns:a16="http://schemas.microsoft.com/office/drawing/2014/main" id="{0ED3DE07-6219-49EC-89B2-6B1B4B5981BF}"/>
                </a:ext>
              </a:extLst>
            </p:cNvPr>
            <p:cNvSpPr/>
            <p:nvPr/>
          </p:nvSpPr>
          <p:spPr bwMode="auto">
            <a:xfrm>
              <a:off x="9884084" y="6174404"/>
              <a:ext cx="43223" cy="194505"/>
            </a:xfrm>
            <a:custGeom>
              <a:avLst/>
              <a:gdLst>
                <a:gd name="T0" fmla="*/ 15 w 30"/>
                <a:gd name="T1" fmla="*/ 0 h 138"/>
                <a:gd name="T2" fmla="*/ 1 w 30"/>
                <a:gd name="T3" fmla="*/ 49 h 138"/>
                <a:gd name="T4" fmla="*/ 3 w 30"/>
                <a:gd name="T5" fmla="*/ 117 h 138"/>
                <a:gd name="T6" fmla="*/ 30 w 30"/>
                <a:gd name="T7" fmla="*/ 138 h 138"/>
                <a:gd name="T8" fmla="*/ 11 w 30"/>
                <a:gd name="T9" fmla="*/ 110 h 138"/>
                <a:gd name="T10" fmla="*/ 11 w 30"/>
                <a:gd name="T11" fmla="*/ 60 h 138"/>
                <a:gd name="T12" fmla="*/ 24 w 30"/>
                <a:gd name="T13" fmla="*/ 4 h 138"/>
                <a:gd name="T14" fmla="*/ 22 w 30"/>
                <a:gd name="T15" fmla="*/ 4 h 138"/>
                <a:gd name="T16" fmla="*/ 15 w 30"/>
                <a:gd name="T17"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38">
                  <a:moveTo>
                    <a:pt x="15" y="0"/>
                  </a:moveTo>
                  <a:cubicBezTo>
                    <a:pt x="8" y="10"/>
                    <a:pt x="1" y="24"/>
                    <a:pt x="1" y="49"/>
                  </a:cubicBezTo>
                  <a:cubicBezTo>
                    <a:pt x="0" y="109"/>
                    <a:pt x="3" y="117"/>
                    <a:pt x="3" y="117"/>
                  </a:cubicBezTo>
                  <a:cubicBezTo>
                    <a:pt x="3" y="117"/>
                    <a:pt x="10" y="136"/>
                    <a:pt x="30" y="138"/>
                  </a:cubicBezTo>
                  <a:cubicBezTo>
                    <a:pt x="23" y="129"/>
                    <a:pt x="17" y="120"/>
                    <a:pt x="11" y="110"/>
                  </a:cubicBezTo>
                  <a:cubicBezTo>
                    <a:pt x="11" y="60"/>
                    <a:pt x="11" y="60"/>
                    <a:pt x="11" y="60"/>
                  </a:cubicBezTo>
                  <a:cubicBezTo>
                    <a:pt x="9" y="40"/>
                    <a:pt x="14" y="21"/>
                    <a:pt x="24" y="4"/>
                  </a:cubicBezTo>
                  <a:cubicBezTo>
                    <a:pt x="23" y="4"/>
                    <a:pt x="23" y="4"/>
                    <a:pt x="22" y="4"/>
                  </a:cubicBezTo>
                  <a:cubicBezTo>
                    <a:pt x="20" y="3"/>
                    <a:pt x="17" y="2"/>
                    <a:pt x="15" y="0"/>
                  </a:cubicBezTo>
                </a:path>
              </a:pathLst>
            </a:custGeom>
            <a:solidFill>
              <a:srgbClr val="3C3A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12" name="îśḷîdè">
              <a:extLst>
                <a:ext uri="{FF2B5EF4-FFF2-40B4-BE49-F238E27FC236}">
                  <a16:creationId xmlns:a16="http://schemas.microsoft.com/office/drawing/2014/main" id="{3D0E9B93-133E-4371-B71C-F702B872C706}"/>
                </a:ext>
              </a:extLst>
            </p:cNvPr>
            <p:cNvSpPr/>
            <p:nvPr/>
          </p:nvSpPr>
          <p:spPr bwMode="auto">
            <a:xfrm>
              <a:off x="9905696" y="6171317"/>
              <a:ext cx="3087" cy="3087"/>
            </a:xfrm>
            <a:custGeom>
              <a:avLst/>
              <a:gdLst>
                <a:gd name="T0" fmla="*/ 2 w 2"/>
                <a:gd name="T1" fmla="*/ 0 h 2"/>
                <a:gd name="T2" fmla="*/ 0 w 2"/>
                <a:gd name="T3" fmla="*/ 2 h 2"/>
                <a:gd name="T4" fmla="*/ 0 w 2"/>
                <a:gd name="T5" fmla="*/ 2 h 2"/>
                <a:gd name="T6" fmla="*/ 0 w 2"/>
                <a:gd name="T7" fmla="*/ 2 h 2"/>
                <a:gd name="T8" fmla="*/ 2 w 2"/>
                <a:gd name="T9" fmla="*/ 0 h 2"/>
                <a:gd name="T10" fmla="*/ 2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2" y="0"/>
                  </a:moveTo>
                  <a:cubicBezTo>
                    <a:pt x="1" y="0"/>
                    <a:pt x="1" y="1"/>
                    <a:pt x="0" y="2"/>
                  </a:cubicBezTo>
                  <a:cubicBezTo>
                    <a:pt x="0" y="2"/>
                    <a:pt x="0" y="2"/>
                    <a:pt x="0" y="2"/>
                  </a:cubicBezTo>
                  <a:cubicBezTo>
                    <a:pt x="0" y="2"/>
                    <a:pt x="0" y="2"/>
                    <a:pt x="0" y="2"/>
                  </a:cubicBezTo>
                  <a:cubicBezTo>
                    <a:pt x="1" y="1"/>
                    <a:pt x="1" y="0"/>
                    <a:pt x="2" y="0"/>
                  </a:cubicBezTo>
                  <a:cubicBezTo>
                    <a:pt x="2" y="0"/>
                    <a:pt x="2" y="0"/>
                    <a:pt x="2"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13" name="iṧlíďê">
              <a:extLst>
                <a:ext uri="{FF2B5EF4-FFF2-40B4-BE49-F238E27FC236}">
                  <a16:creationId xmlns:a16="http://schemas.microsoft.com/office/drawing/2014/main" id="{B87F4C08-0B83-47B1-A650-26E107263635}"/>
                </a:ext>
              </a:extLst>
            </p:cNvPr>
            <p:cNvSpPr/>
            <p:nvPr/>
          </p:nvSpPr>
          <p:spPr bwMode="auto">
            <a:xfrm>
              <a:off x="9905696" y="6171317"/>
              <a:ext cx="274778" cy="174438"/>
            </a:xfrm>
            <a:custGeom>
              <a:avLst/>
              <a:gdLst>
                <a:gd name="T0" fmla="*/ 11 w 195"/>
                <a:gd name="T1" fmla="*/ 4 h 124"/>
                <a:gd name="T2" fmla="*/ 9 w 195"/>
                <a:gd name="T3" fmla="*/ 6 h 124"/>
                <a:gd name="T4" fmla="*/ 124 w 195"/>
                <a:gd name="T5" fmla="*/ 80 h 124"/>
                <a:gd name="T6" fmla="*/ 190 w 195"/>
                <a:gd name="T7" fmla="*/ 124 h 124"/>
                <a:gd name="T8" fmla="*/ 195 w 195"/>
                <a:gd name="T9" fmla="*/ 123 h 124"/>
                <a:gd name="T10" fmla="*/ 195 w 195"/>
                <a:gd name="T11" fmla="*/ 122 h 124"/>
                <a:gd name="T12" fmla="*/ 125 w 195"/>
                <a:gd name="T13" fmla="*/ 77 h 124"/>
                <a:gd name="T14" fmla="*/ 11 w 195"/>
                <a:gd name="T15" fmla="*/ 4 h 124"/>
                <a:gd name="T16" fmla="*/ 2 w 195"/>
                <a:gd name="T17" fmla="*/ 0 h 124"/>
                <a:gd name="T18" fmla="*/ 0 w 195"/>
                <a:gd name="T19" fmla="*/ 2 h 124"/>
                <a:gd name="T20" fmla="*/ 0 w 195"/>
                <a:gd name="T21" fmla="*/ 2 h 124"/>
                <a:gd name="T22" fmla="*/ 0 w 195"/>
                <a:gd name="T23" fmla="*/ 2 h 124"/>
                <a:gd name="T24" fmla="*/ 3 w 195"/>
                <a:gd name="T25" fmla="*/ 0 h 124"/>
                <a:gd name="T26" fmla="*/ 2 w 195"/>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 h="124">
                  <a:moveTo>
                    <a:pt x="11" y="4"/>
                  </a:moveTo>
                  <a:cubicBezTo>
                    <a:pt x="10" y="5"/>
                    <a:pt x="10" y="5"/>
                    <a:pt x="9" y="6"/>
                  </a:cubicBezTo>
                  <a:cubicBezTo>
                    <a:pt x="59" y="28"/>
                    <a:pt x="119" y="72"/>
                    <a:pt x="124" y="80"/>
                  </a:cubicBezTo>
                  <a:cubicBezTo>
                    <a:pt x="127" y="85"/>
                    <a:pt x="163" y="107"/>
                    <a:pt x="190" y="124"/>
                  </a:cubicBezTo>
                  <a:cubicBezTo>
                    <a:pt x="192" y="123"/>
                    <a:pt x="194" y="123"/>
                    <a:pt x="195" y="123"/>
                  </a:cubicBezTo>
                  <a:cubicBezTo>
                    <a:pt x="195" y="122"/>
                    <a:pt x="195" y="122"/>
                    <a:pt x="195" y="122"/>
                  </a:cubicBezTo>
                  <a:cubicBezTo>
                    <a:pt x="167" y="106"/>
                    <a:pt x="128" y="82"/>
                    <a:pt x="125" y="77"/>
                  </a:cubicBezTo>
                  <a:cubicBezTo>
                    <a:pt x="121" y="69"/>
                    <a:pt x="61" y="25"/>
                    <a:pt x="11" y="4"/>
                  </a:cubicBezTo>
                  <a:moveTo>
                    <a:pt x="2" y="0"/>
                  </a:moveTo>
                  <a:cubicBezTo>
                    <a:pt x="1" y="0"/>
                    <a:pt x="1" y="1"/>
                    <a:pt x="0" y="2"/>
                  </a:cubicBezTo>
                  <a:cubicBezTo>
                    <a:pt x="0" y="2"/>
                    <a:pt x="0" y="2"/>
                    <a:pt x="0" y="2"/>
                  </a:cubicBezTo>
                  <a:cubicBezTo>
                    <a:pt x="0" y="2"/>
                    <a:pt x="0" y="2"/>
                    <a:pt x="0" y="2"/>
                  </a:cubicBezTo>
                  <a:cubicBezTo>
                    <a:pt x="1" y="1"/>
                    <a:pt x="2" y="1"/>
                    <a:pt x="3" y="0"/>
                  </a:cubicBezTo>
                  <a:cubicBezTo>
                    <a:pt x="2" y="0"/>
                    <a:pt x="2" y="0"/>
                    <a:pt x="2"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14" name="íṥ1iḋè">
              <a:extLst>
                <a:ext uri="{FF2B5EF4-FFF2-40B4-BE49-F238E27FC236}">
                  <a16:creationId xmlns:a16="http://schemas.microsoft.com/office/drawing/2014/main" id="{F36BC2FD-BE6D-43DA-B314-01FF2C885488}"/>
                </a:ext>
              </a:extLst>
            </p:cNvPr>
            <p:cNvSpPr/>
            <p:nvPr/>
          </p:nvSpPr>
          <p:spPr bwMode="auto">
            <a:xfrm>
              <a:off x="9905696" y="6171317"/>
              <a:ext cx="15437" cy="9262"/>
            </a:xfrm>
            <a:custGeom>
              <a:avLst/>
              <a:gdLst>
                <a:gd name="T0" fmla="*/ 3 w 11"/>
                <a:gd name="T1" fmla="*/ 0 h 6"/>
                <a:gd name="T2" fmla="*/ 0 w 11"/>
                <a:gd name="T3" fmla="*/ 2 h 6"/>
                <a:gd name="T4" fmla="*/ 7 w 11"/>
                <a:gd name="T5" fmla="*/ 6 h 6"/>
                <a:gd name="T6" fmla="*/ 9 w 11"/>
                <a:gd name="T7" fmla="*/ 6 h 6"/>
                <a:gd name="T8" fmla="*/ 11 w 11"/>
                <a:gd name="T9" fmla="*/ 4 h 6"/>
                <a:gd name="T10" fmla="*/ 9 w 11"/>
                <a:gd name="T11" fmla="*/ 2 h 6"/>
                <a:gd name="T12" fmla="*/ 3 w 11"/>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1" h="6">
                  <a:moveTo>
                    <a:pt x="3" y="0"/>
                  </a:moveTo>
                  <a:cubicBezTo>
                    <a:pt x="2" y="1"/>
                    <a:pt x="1" y="1"/>
                    <a:pt x="0" y="2"/>
                  </a:cubicBezTo>
                  <a:cubicBezTo>
                    <a:pt x="2" y="4"/>
                    <a:pt x="5" y="5"/>
                    <a:pt x="7" y="6"/>
                  </a:cubicBezTo>
                  <a:cubicBezTo>
                    <a:pt x="8" y="6"/>
                    <a:pt x="8" y="6"/>
                    <a:pt x="9" y="6"/>
                  </a:cubicBezTo>
                  <a:cubicBezTo>
                    <a:pt x="10" y="5"/>
                    <a:pt x="10" y="5"/>
                    <a:pt x="11" y="4"/>
                  </a:cubicBezTo>
                  <a:cubicBezTo>
                    <a:pt x="10" y="3"/>
                    <a:pt x="9" y="3"/>
                    <a:pt x="9" y="2"/>
                  </a:cubicBezTo>
                  <a:cubicBezTo>
                    <a:pt x="7" y="2"/>
                    <a:pt x="5" y="1"/>
                    <a:pt x="3" y="0"/>
                  </a:cubicBezTo>
                </a:path>
              </a:pathLst>
            </a:custGeom>
            <a:solidFill>
              <a:srgbClr val="3634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15" name="îšlídê">
              <a:extLst>
                <a:ext uri="{FF2B5EF4-FFF2-40B4-BE49-F238E27FC236}">
                  <a16:creationId xmlns:a16="http://schemas.microsoft.com/office/drawing/2014/main" id="{AD31A632-6942-41D7-B5EF-16670D9D8575}"/>
                </a:ext>
              </a:extLst>
            </p:cNvPr>
            <p:cNvSpPr/>
            <p:nvPr/>
          </p:nvSpPr>
          <p:spPr bwMode="auto">
            <a:xfrm>
              <a:off x="9700385" y="5783849"/>
              <a:ext cx="858294" cy="583516"/>
            </a:xfrm>
            <a:custGeom>
              <a:avLst/>
              <a:gdLst>
                <a:gd name="T0" fmla="*/ 6 w 609"/>
                <a:gd name="T1" fmla="*/ 130 h 414"/>
                <a:gd name="T2" fmla="*/ 69 w 609"/>
                <a:gd name="T3" fmla="*/ 210 h 414"/>
                <a:gd name="T4" fmla="*/ 155 w 609"/>
                <a:gd name="T5" fmla="*/ 277 h 414"/>
                <a:gd name="T6" fmla="*/ 271 w 609"/>
                <a:gd name="T7" fmla="*/ 352 h 414"/>
                <a:gd name="T8" fmla="*/ 343 w 609"/>
                <a:gd name="T9" fmla="*/ 398 h 414"/>
                <a:gd name="T10" fmla="*/ 349 w 609"/>
                <a:gd name="T11" fmla="*/ 402 h 414"/>
                <a:gd name="T12" fmla="*/ 363 w 609"/>
                <a:gd name="T13" fmla="*/ 410 h 414"/>
                <a:gd name="T14" fmla="*/ 370 w 609"/>
                <a:gd name="T15" fmla="*/ 414 h 414"/>
                <a:gd name="T16" fmla="*/ 405 w 609"/>
                <a:gd name="T17" fmla="*/ 387 h 414"/>
                <a:gd name="T18" fmla="*/ 439 w 609"/>
                <a:gd name="T19" fmla="*/ 358 h 414"/>
                <a:gd name="T20" fmla="*/ 444 w 609"/>
                <a:gd name="T21" fmla="*/ 338 h 414"/>
                <a:gd name="T22" fmla="*/ 433 w 609"/>
                <a:gd name="T23" fmla="*/ 322 h 414"/>
                <a:gd name="T24" fmla="*/ 407 w 609"/>
                <a:gd name="T25" fmla="*/ 301 h 414"/>
                <a:gd name="T26" fmla="*/ 373 w 609"/>
                <a:gd name="T27" fmla="*/ 266 h 414"/>
                <a:gd name="T28" fmla="*/ 368 w 609"/>
                <a:gd name="T29" fmla="*/ 262 h 414"/>
                <a:gd name="T30" fmla="*/ 345 w 609"/>
                <a:gd name="T31" fmla="*/ 251 h 414"/>
                <a:gd name="T32" fmla="*/ 312 w 609"/>
                <a:gd name="T33" fmla="*/ 227 h 414"/>
                <a:gd name="T34" fmla="*/ 292 w 609"/>
                <a:gd name="T35" fmla="*/ 206 h 414"/>
                <a:gd name="T36" fmla="*/ 200 w 609"/>
                <a:gd name="T37" fmla="*/ 135 h 414"/>
                <a:gd name="T38" fmla="*/ 393 w 609"/>
                <a:gd name="T39" fmla="*/ 259 h 414"/>
                <a:gd name="T40" fmla="*/ 439 w 609"/>
                <a:gd name="T41" fmla="*/ 288 h 414"/>
                <a:gd name="T42" fmla="*/ 505 w 609"/>
                <a:gd name="T43" fmla="*/ 237 h 414"/>
                <a:gd name="T44" fmla="*/ 609 w 609"/>
                <a:gd name="T45" fmla="*/ 134 h 414"/>
                <a:gd name="T46" fmla="*/ 575 w 609"/>
                <a:gd name="T47" fmla="*/ 133 h 414"/>
                <a:gd name="T48" fmla="*/ 423 w 609"/>
                <a:gd name="T49" fmla="*/ 130 h 414"/>
                <a:gd name="T50" fmla="*/ 395 w 609"/>
                <a:gd name="T51" fmla="*/ 131 h 414"/>
                <a:gd name="T52" fmla="*/ 353 w 609"/>
                <a:gd name="T53" fmla="*/ 124 h 414"/>
                <a:gd name="T54" fmla="*/ 306 w 609"/>
                <a:gd name="T55" fmla="*/ 104 h 414"/>
                <a:gd name="T56" fmla="*/ 212 w 609"/>
                <a:gd name="T57" fmla="*/ 66 h 414"/>
                <a:gd name="T58" fmla="*/ 44 w 609"/>
                <a:gd name="T59" fmla="*/ 39 h 414"/>
                <a:gd name="T60" fmla="*/ 6 w 609"/>
                <a:gd name="T61" fmla="*/ 13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09" h="414">
                  <a:moveTo>
                    <a:pt x="6" y="130"/>
                  </a:moveTo>
                  <a:cubicBezTo>
                    <a:pt x="13" y="147"/>
                    <a:pt x="69" y="210"/>
                    <a:pt x="69" y="210"/>
                  </a:cubicBezTo>
                  <a:cubicBezTo>
                    <a:pt x="69" y="210"/>
                    <a:pt x="104" y="256"/>
                    <a:pt x="155" y="277"/>
                  </a:cubicBezTo>
                  <a:cubicBezTo>
                    <a:pt x="205" y="299"/>
                    <a:pt x="267" y="344"/>
                    <a:pt x="271" y="352"/>
                  </a:cubicBezTo>
                  <a:cubicBezTo>
                    <a:pt x="274" y="358"/>
                    <a:pt x="314" y="382"/>
                    <a:pt x="343" y="398"/>
                  </a:cubicBezTo>
                  <a:cubicBezTo>
                    <a:pt x="349" y="402"/>
                    <a:pt x="349" y="402"/>
                    <a:pt x="349" y="402"/>
                  </a:cubicBezTo>
                  <a:cubicBezTo>
                    <a:pt x="354" y="405"/>
                    <a:pt x="359" y="408"/>
                    <a:pt x="363" y="410"/>
                  </a:cubicBezTo>
                  <a:cubicBezTo>
                    <a:pt x="370" y="414"/>
                    <a:pt x="370" y="414"/>
                    <a:pt x="370" y="414"/>
                  </a:cubicBezTo>
                  <a:cubicBezTo>
                    <a:pt x="370" y="414"/>
                    <a:pt x="388" y="400"/>
                    <a:pt x="405" y="387"/>
                  </a:cubicBezTo>
                  <a:cubicBezTo>
                    <a:pt x="422" y="373"/>
                    <a:pt x="438" y="359"/>
                    <a:pt x="439" y="358"/>
                  </a:cubicBezTo>
                  <a:cubicBezTo>
                    <a:pt x="439" y="357"/>
                    <a:pt x="446" y="339"/>
                    <a:pt x="444" y="338"/>
                  </a:cubicBezTo>
                  <a:cubicBezTo>
                    <a:pt x="443" y="338"/>
                    <a:pt x="440" y="331"/>
                    <a:pt x="433" y="322"/>
                  </a:cubicBezTo>
                  <a:cubicBezTo>
                    <a:pt x="426" y="313"/>
                    <a:pt x="418" y="306"/>
                    <a:pt x="407" y="301"/>
                  </a:cubicBezTo>
                  <a:cubicBezTo>
                    <a:pt x="384" y="290"/>
                    <a:pt x="373" y="266"/>
                    <a:pt x="373" y="266"/>
                  </a:cubicBezTo>
                  <a:cubicBezTo>
                    <a:pt x="373" y="266"/>
                    <a:pt x="371" y="264"/>
                    <a:pt x="368" y="262"/>
                  </a:cubicBezTo>
                  <a:cubicBezTo>
                    <a:pt x="361" y="257"/>
                    <a:pt x="353" y="253"/>
                    <a:pt x="345" y="251"/>
                  </a:cubicBezTo>
                  <a:cubicBezTo>
                    <a:pt x="333" y="250"/>
                    <a:pt x="312" y="227"/>
                    <a:pt x="312" y="227"/>
                  </a:cubicBezTo>
                  <a:cubicBezTo>
                    <a:pt x="312" y="227"/>
                    <a:pt x="298" y="218"/>
                    <a:pt x="292" y="206"/>
                  </a:cubicBezTo>
                  <a:cubicBezTo>
                    <a:pt x="287" y="194"/>
                    <a:pt x="208" y="140"/>
                    <a:pt x="200" y="135"/>
                  </a:cubicBezTo>
                  <a:cubicBezTo>
                    <a:pt x="393" y="259"/>
                    <a:pt x="393" y="259"/>
                    <a:pt x="393" y="259"/>
                  </a:cubicBezTo>
                  <a:cubicBezTo>
                    <a:pt x="439" y="288"/>
                    <a:pt x="439" y="288"/>
                    <a:pt x="439" y="288"/>
                  </a:cubicBezTo>
                  <a:cubicBezTo>
                    <a:pt x="505" y="237"/>
                    <a:pt x="505" y="237"/>
                    <a:pt x="505" y="237"/>
                  </a:cubicBezTo>
                  <a:cubicBezTo>
                    <a:pt x="609" y="134"/>
                    <a:pt x="609" y="134"/>
                    <a:pt x="609" y="134"/>
                  </a:cubicBezTo>
                  <a:cubicBezTo>
                    <a:pt x="609" y="134"/>
                    <a:pt x="595" y="134"/>
                    <a:pt x="575" y="133"/>
                  </a:cubicBezTo>
                  <a:cubicBezTo>
                    <a:pt x="524" y="130"/>
                    <a:pt x="434" y="127"/>
                    <a:pt x="423" y="130"/>
                  </a:cubicBezTo>
                  <a:cubicBezTo>
                    <a:pt x="414" y="132"/>
                    <a:pt x="404" y="132"/>
                    <a:pt x="395" y="131"/>
                  </a:cubicBezTo>
                  <a:cubicBezTo>
                    <a:pt x="395" y="131"/>
                    <a:pt x="369" y="133"/>
                    <a:pt x="353" y="124"/>
                  </a:cubicBezTo>
                  <a:cubicBezTo>
                    <a:pt x="336" y="115"/>
                    <a:pt x="309" y="111"/>
                    <a:pt x="306" y="104"/>
                  </a:cubicBezTo>
                  <a:cubicBezTo>
                    <a:pt x="303" y="97"/>
                    <a:pt x="212" y="66"/>
                    <a:pt x="212" y="66"/>
                  </a:cubicBezTo>
                  <a:cubicBezTo>
                    <a:pt x="212" y="66"/>
                    <a:pt x="88" y="0"/>
                    <a:pt x="44" y="39"/>
                  </a:cubicBezTo>
                  <a:cubicBezTo>
                    <a:pt x="0" y="78"/>
                    <a:pt x="0" y="114"/>
                    <a:pt x="6" y="130"/>
                  </a:cubicBezTo>
                </a:path>
              </a:pathLst>
            </a:custGeom>
            <a:solidFill>
              <a:srgbClr val="6561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16" name="ïsḻîḋè">
              <a:extLst>
                <a:ext uri="{FF2B5EF4-FFF2-40B4-BE49-F238E27FC236}">
                  <a16:creationId xmlns:a16="http://schemas.microsoft.com/office/drawing/2014/main" id="{11B6CEFA-D35B-4BF3-A107-3DA7B303B1C9}"/>
                </a:ext>
              </a:extLst>
            </p:cNvPr>
            <p:cNvSpPr/>
            <p:nvPr/>
          </p:nvSpPr>
          <p:spPr bwMode="auto">
            <a:xfrm>
              <a:off x="10271552" y="5212682"/>
              <a:ext cx="271690" cy="475458"/>
            </a:xfrm>
            <a:custGeom>
              <a:avLst/>
              <a:gdLst>
                <a:gd name="T0" fmla="*/ 0 w 193"/>
                <a:gd name="T1" fmla="*/ 160 h 337"/>
                <a:gd name="T2" fmla="*/ 16 w 193"/>
                <a:gd name="T3" fmla="*/ 213 h 337"/>
                <a:gd name="T4" fmla="*/ 36 w 193"/>
                <a:gd name="T5" fmla="*/ 332 h 337"/>
                <a:gd name="T6" fmla="*/ 112 w 193"/>
                <a:gd name="T7" fmla="*/ 337 h 337"/>
                <a:gd name="T8" fmla="*/ 133 w 193"/>
                <a:gd name="T9" fmla="*/ 301 h 337"/>
                <a:gd name="T10" fmla="*/ 155 w 193"/>
                <a:gd name="T11" fmla="*/ 265 h 337"/>
                <a:gd name="T12" fmla="*/ 178 w 193"/>
                <a:gd name="T13" fmla="*/ 170 h 337"/>
                <a:gd name="T14" fmla="*/ 183 w 193"/>
                <a:gd name="T15" fmla="*/ 85 h 337"/>
                <a:gd name="T16" fmla="*/ 166 w 193"/>
                <a:gd name="T17" fmla="*/ 52 h 337"/>
                <a:gd name="T18" fmla="*/ 165 w 193"/>
                <a:gd name="T19" fmla="*/ 47 h 337"/>
                <a:gd name="T20" fmla="*/ 160 w 193"/>
                <a:gd name="T21" fmla="*/ 9 h 337"/>
                <a:gd name="T22" fmla="*/ 24 w 193"/>
                <a:gd name="T23" fmla="*/ 66 h 337"/>
                <a:gd name="T24" fmla="*/ 30 w 193"/>
                <a:gd name="T25" fmla="*/ 100 h 337"/>
                <a:gd name="T26" fmla="*/ 29 w 193"/>
                <a:gd name="T27" fmla="*/ 109 h 337"/>
                <a:gd name="T28" fmla="*/ 0 w 193"/>
                <a:gd name="T29" fmla="*/ 16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3" h="337">
                  <a:moveTo>
                    <a:pt x="0" y="160"/>
                  </a:moveTo>
                  <a:cubicBezTo>
                    <a:pt x="16" y="213"/>
                    <a:pt x="16" y="213"/>
                    <a:pt x="16" y="213"/>
                  </a:cubicBezTo>
                  <a:cubicBezTo>
                    <a:pt x="36" y="332"/>
                    <a:pt x="36" y="332"/>
                    <a:pt x="36" y="332"/>
                  </a:cubicBezTo>
                  <a:cubicBezTo>
                    <a:pt x="112" y="337"/>
                    <a:pt x="112" y="337"/>
                    <a:pt x="112" y="337"/>
                  </a:cubicBezTo>
                  <a:cubicBezTo>
                    <a:pt x="133" y="301"/>
                    <a:pt x="133" y="301"/>
                    <a:pt x="133" y="301"/>
                  </a:cubicBezTo>
                  <a:cubicBezTo>
                    <a:pt x="155" y="265"/>
                    <a:pt x="155" y="265"/>
                    <a:pt x="155" y="265"/>
                  </a:cubicBezTo>
                  <a:cubicBezTo>
                    <a:pt x="155" y="265"/>
                    <a:pt x="169" y="217"/>
                    <a:pt x="178" y="170"/>
                  </a:cubicBezTo>
                  <a:cubicBezTo>
                    <a:pt x="187" y="129"/>
                    <a:pt x="193" y="89"/>
                    <a:pt x="183" y="85"/>
                  </a:cubicBezTo>
                  <a:cubicBezTo>
                    <a:pt x="175" y="81"/>
                    <a:pt x="170" y="67"/>
                    <a:pt x="166" y="52"/>
                  </a:cubicBezTo>
                  <a:cubicBezTo>
                    <a:pt x="166" y="51"/>
                    <a:pt x="165" y="49"/>
                    <a:pt x="165" y="47"/>
                  </a:cubicBezTo>
                  <a:cubicBezTo>
                    <a:pt x="162" y="34"/>
                    <a:pt x="161" y="21"/>
                    <a:pt x="160" y="9"/>
                  </a:cubicBezTo>
                  <a:cubicBezTo>
                    <a:pt x="160" y="9"/>
                    <a:pt x="2" y="0"/>
                    <a:pt x="24" y="66"/>
                  </a:cubicBezTo>
                  <a:cubicBezTo>
                    <a:pt x="28" y="77"/>
                    <a:pt x="30" y="88"/>
                    <a:pt x="30" y="100"/>
                  </a:cubicBezTo>
                  <a:cubicBezTo>
                    <a:pt x="30" y="103"/>
                    <a:pt x="30" y="106"/>
                    <a:pt x="29" y="109"/>
                  </a:cubicBezTo>
                  <a:cubicBezTo>
                    <a:pt x="27" y="129"/>
                    <a:pt x="16" y="148"/>
                    <a:pt x="0" y="160"/>
                  </a:cubicBezTo>
                </a:path>
              </a:pathLst>
            </a:custGeom>
            <a:solidFill>
              <a:srgbClr val="EE8E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17" name="îśļïdè">
              <a:extLst>
                <a:ext uri="{FF2B5EF4-FFF2-40B4-BE49-F238E27FC236}">
                  <a16:creationId xmlns:a16="http://schemas.microsoft.com/office/drawing/2014/main" id="{4E45BE8A-B408-4305-8D27-B0032112BE8A}"/>
                </a:ext>
              </a:extLst>
            </p:cNvPr>
            <p:cNvSpPr/>
            <p:nvPr/>
          </p:nvSpPr>
          <p:spPr bwMode="auto">
            <a:xfrm>
              <a:off x="10225241" y="5367052"/>
              <a:ext cx="341157" cy="636002"/>
            </a:xfrm>
            <a:custGeom>
              <a:avLst/>
              <a:gdLst>
                <a:gd name="T0" fmla="*/ 0 w 243"/>
                <a:gd name="T1" fmla="*/ 42 h 452"/>
                <a:gd name="T2" fmla="*/ 6 w 243"/>
                <a:gd name="T3" fmla="*/ 132 h 452"/>
                <a:gd name="T4" fmla="*/ 18 w 243"/>
                <a:gd name="T5" fmla="*/ 208 h 452"/>
                <a:gd name="T6" fmla="*/ 33 w 243"/>
                <a:gd name="T7" fmla="*/ 244 h 452"/>
                <a:gd name="T8" fmla="*/ 46 w 243"/>
                <a:gd name="T9" fmla="*/ 437 h 452"/>
                <a:gd name="T10" fmla="*/ 199 w 243"/>
                <a:gd name="T11" fmla="*/ 437 h 452"/>
                <a:gd name="T12" fmla="*/ 205 w 243"/>
                <a:gd name="T13" fmla="*/ 433 h 452"/>
                <a:gd name="T14" fmla="*/ 229 w 243"/>
                <a:gd name="T15" fmla="*/ 219 h 452"/>
                <a:gd name="T16" fmla="*/ 243 w 243"/>
                <a:gd name="T17" fmla="*/ 117 h 452"/>
                <a:gd name="T18" fmla="*/ 234 w 243"/>
                <a:gd name="T19" fmla="*/ 64 h 452"/>
                <a:gd name="T20" fmla="*/ 211 w 243"/>
                <a:gd name="T21" fmla="*/ 61 h 452"/>
                <a:gd name="T22" fmla="*/ 194 w 243"/>
                <a:gd name="T23" fmla="*/ 59 h 452"/>
                <a:gd name="T24" fmla="*/ 185 w 243"/>
                <a:gd name="T25" fmla="*/ 71 h 452"/>
                <a:gd name="T26" fmla="*/ 144 w 243"/>
                <a:gd name="T27" fmla="*/ 147 h 452"/>
                <a:gd name="T28" fmla="*/ 132 w 243"/>
                <a:gd name="T29" fmla="*/ 197 h 452"/>
                <a:gd name="T30" fmla="*/ 114 w 243"/>
                <a:gd name="T31" fmla="*/ 200 h 452"/>
                <a:gd name="T32" fmla="*/ 113 w 243"/>
                <a:gd name="T33" fmla="*/ 184 h 452"/>
                <a:gd name="T34" fmla="*/ 106 w 243"/>
                <a:gd name="T35" fmla="*/ 149 h 452"/>
                <a:gd name="T36" fmla="*/ 93 w 243"/>
                <a:gd name="T37" fmla="*/ 104 h 452"/>
                <a:gd name="T38" fmla="*/ 88 w 243"/>
                <a:gd name="T39" fmla="*/ 72 h 452"/>
                <a:gd name="T40" fmla="*/ 82 w 243"/>
                <a:gd name="T41" fmla="*/ 48 h 452"/>
                <a:gd name="T42" fmla="*/ 62 w 243"/>
                <a:gd name="T43" fmla="*/ 0 h 452"/>
                <a:gd name="T44" fmla="*/ 0 w 243"/>
                <a:gd name="T45" fmla="*/ 4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3" h="452">
                  <a:moveTo>
                    <a:pt x="0" y="42"/>
                  </a:moveTo>
                  <a:cubicBezTo>
                    <a:pt x="6" y="132"/>
                    <a:pt x="6" y="132"/>
                    <a:pt x="6" y="132"/>
                  </a:cubicBezTo>
                  <a:cubicBezTo>
                    <a:pt x="18" y="208"/>
                    <a:pt x="18" y="208"/>
                    <a:pt x="18" y="208"/>
                  </a:cubicBezTo>
                  <a:cubicBezTo>
                    <a:pt x="33" y="244"/>
                    <a:pt x="33" y="244"/>
                    <a:pt x="33" y="244"/>
                  </a:cubicBezTo>
                  <a:cubicBezTo>
                    <a:pt x="46" y="437"/>
                    <a:pt x="46" y="437"/>
                    <a:pt x="46" y="437"/>
                  </a:cubicBezTo>
                  <a:cubicBezTo>
                    <a:pt x="46" y="437"/>
                    <a:pt x="169" y="452"/>
                    <a:pt x="199" y="437"/>
                  </a:cubicBezTo>
                  <a:cubicBezTo>
                    <a:pt x="201" y="436"/>
                    <a:pt x="203" y="435"/>
                    <a:pt x="205" y="433"/>
                  </a:cubicBezTo>
                  <a:cubicBezTo>
                    <a:pt x="241" y="378"/>
                    <a:pt x="229" y="219"/>
                    <a:pt x="229" y="219"/>
                  </a:cubicBezTo>
                  <a:cubicBezTo>
                    <a:pt x="243" y="117"/>
                    <a:pt x="243" y="117"/>
                    <a:pt x="243" y="117"/>
                  </a:cubicBezTo>
                  <a:cubicBezTo>
                    <a:pt x="234" y="64"/>
                    <a:pt x="234" y="64"/>
                    <a:pt x="234" y="64"/>
                  </a:cubicBezTo>
                  <a:cubicBezTo>
                    <a:pt x="211" y="61"/>
                    <a:pt x="211" y="61"/>
                    <a:pt x="211" y="61"/>
                  </a:cubicBezTo>
                  <a:cubicBezTo>
                    <a:pt x="194" y="59"/>
                    <a:pt x="194" y="59"/>
                    <a:pt x="194" y="59"/>
                  </a:cubicBezTo>
                  <a:cubicBezTo>
                    <a:pt x="194" y="59"/>
                    <a:pt x="190" y="64"/>
                    <a:pt x="185" y="71"/>
                  </a:cubicBezTo>
                  <a:cubicBezTo>
                    <a:pt x="170" y="91"/>
                    <a:pt x="142" y="131"/>
                    <a:pt x="144" y="147"/>
                  </a:cubicBezTo>
                  <a:cubicBezTo>
                    <a:pt x="146" y="170"/>
                    <a:pt x="140" y="193"/>
                    <a:pt x="132" y="197"/>
                  </a:cubicBezTo>
                  <a:cubicBezTo>
                    <a:pt x="123" y="200"/>
                    <a:pt x="116" y="206"/>
                    <a:pt x="114" y="200"/>
                  </a:cubicBezTo>
                  <a:cubicBezTo>
                    <a:pt x="113" y="194"/>
                    <a:pt x="111" y="192"/>
                    <a:pt x="113" y="184"/>
                  </a:cubicBezTo>
                  <a:cubicBezTo>
                    <a:pt x="114" y="175"/>
                    <a:pt x="106" y="149"/>
                    <a:pt x="106" y="149"/>
                  </a:cubicBezTo>
                  <a:cubicBezTo>
                    <a:pt x="106" y="149"/>
                    <a:pt x="92" y="117"/>
                    <a:pt x="93" y="104"/>
                  </a:cubicBezTo>
                  <a:cubicBezTo>
                    <a:pt x="94" y="91"/>
                    <a:pt x="92" y="75"/>
                    <a:pt x="88" y="72"/>
                  </a:cubicBezTo>
                  <a:cubicBezTo>
                    <a:pt x="83" y="68"/>
                    <a:pt x="78" y="65"/>
                    <a:pt x="82" y="48"/>
                  </a:cubicBezTo>
                  <a:cubicBezTo>
                    <a:pt x="87" y="32"/>
                    <a:pt x="62" y="0"/>
                    <a:pt x="62" y="0"/>
                  </a:cubicBezTo>
                  <a:cubicBezTo>
                    <a:pt x="0" y="42"/>
                    <a:pt x="0" y="42"/>
                    <a:pt x="0" y="42"/>
                  </a:cubicBezTo>
                </a:path>
              </a:pathLst>
            </a:custGeom>
            <a:solidFill>
              <a:srgbClr val="E3E8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18" name="íSľîḑê">
              <a:extLst>
                <a:ext uri="{FF2B5EF4-FFF2-40B4-BE49-F238E27FC236}">
                  <a16:creationId xmlns:a16="http://schemas.microsoft.com/office/drawing/2014/main" id="{E61BF3AB-AAEA-4AAA-A140-952F0D2D4B3A}"/>
                </a:ext>
              </a:extLst>
            </p:cNvPr>
            <p:cNvSpPr/>
            <p:nvPr/>
          </p:nvSpPr>
          <p:spPr bwMode="auto">
            <a:xfrm>
              <a:off x="10481494" y="5285237"/>
              <a:ext cx="21612" cy="183700"/>
            </a:xfrm>
            <a:custGeom>
              <a:avLst/>
              <a:gdLst>
                <a:gd name="T0" fmla="*/ 16 w 16"/>
                <a:gd name="T1" fmla="*/ 0 h 131"/>
                <a:gd name="T2" fmla="*/ 0 w 16"/>
                <a:gd name="T3" fmla="*/ 109 h 131"/>
                <a:gd name="T4" fmla="*/ 1 w 16"/>
                <a:gd name="T5" fmla="*/ 129 h 131"/>
                <a:gd name="T6" fmla="*/ 2 w 16"/>
                <a:gd name="T7" fmla="*/ 131 h 131"/>
                <a:gd name="T8" fmla="*/ 3 w 16"/>
                <a:gd name="T9" fmla="*/ 129 h 131"/>
                <a:gd name="T10" fmla="*/ 5 w 16"/>
                <a:gd name="T11" fmla="*/ 127 h 131"/>
                <a:gd name="T12" fmla="*/ 3 w 16"/>
                <a:gd name="T13" fmla="*/ 107 h 131"/>
                <a:gd name="T14" fmla="*/ 16 w 16"/>
                <a:gd name="T15" fmla="*/ 1 h 131"/>
                <a:gd name="T16" fmla="*/ 16 w 16"/>
                <a:gd name="T17"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31">
                  <a:moveTo>
                    <a:pt x="16" y="0"/>
                  </a:moveTo>
                  <a:cubicBezTo>
                    <a:pt x="0" y="109"/>
                    <a:pt x="0" y="109"/>
                    <a:pt x="0" y="109"/>
                  </a:cubicBezTo>
                  <a:cubicBezTo>
                    <a:pt x="0" y="109"/>
                    <a:pt x="1" y="118"/>
                    <a:pt x="1" y="129"/>
                  </a:cubicBezTo>
                  <a:cubicBezTo>
                    <a:pt x="2" y="129"/>
                    <a:pt x="2" y="130"/>
                    <a:pt x="2" y="131"/>
                  </a:cubicBezTo>
                  <a:cubicBezTo>
                    <a:pt x="2" y="130"/>
                    <a:pt x="2" y="130"/>
                    <a:pt x="3" y="129"/>
                  </a:cubicBezTo>
                  <a:cubicBezTo>
                    <a:pt x="3" y="129"/>
                    <a:pt x="4" y="128"/>
                    <a:pt x="5" y="127"/>
                  </a:cubicBezTo>
                  <a:cubicBezTo>
                    <a:pt x="4" y="117"/>
                    <a:pt x="3" y="107"/>
                    <a:pt x="3" y="107"/>
                  </a:cubicBezTo>
                  <a:cubicBezTo>
                    <a:pt x="16" y="1"/>
                    <a:pt x="16" y="1"/>
                    <a:pt x="16" y="1"/>
                  </a:cubicBezTo>
                  <a:cubicBezTo>
                    <a:pt x="16" y="1"/>
                    <a:pt x="16" y="0"/>
                    <a:pt x="16" y="0"/>
                  </a:cubicBezTo>
                </a:path>
              </a:pathLst>
            </a:custGeom>
            <a:solidFill>
              <a:srgbClr val="D6808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19" name="îsľiḓe">
              <a:extLst>
                <a:ext uri="{FF2B5EF4-FFF2-40B4-BE49-F238E27FC236}">
                  <a16:creationId xmlns:a16="http://schemas.microsoft.com/office/drawing/2014/main" id="{65569A73-D71E-4E13-8F51-DF247BD5B29D}"/>
                </a:ext>
              </a:extLst>
            </p:cNvPr>
            <p:cNvSpPr/>
            <p:nvPr/>
          </p:nvSpPr>
          <p:spPr bwMode="auto">
            <a:xfrm>
              <a:off x="10452163" y="5462761"/>
              <a:ext cx="35505" cy="336525"/>
            </a:xfrm>
            <a:custGeom>
              <a:avLst/>
              <a:gdLst>
                <a:gd name="T0" fmla="*/ 25 w 25"/>
                <a:gd name="T1" fmla="*/ 0 h 238"/>
                <a:gd name="T2" fmla="*/ 23 w 25"/>
                <a:gd name="T3" fmla="*/ 2 h 238"/>
                <a:gd name="T4" fmla="*/ 22 w 25"/>
                <a:gd name="T5" fmla="*/ 4 h 238"/>
                <a:gd name="T6" fmla="*/ 20 w 25"/>
                <a:gd name="T7" fmla="*/ 21 h 238"/>
                <a:gd name="T8" fmla="*/ 19 w 25"/>
                <a:gd name="T9" fmla="*/ 46 h 238"/>
                <a:gd name="T10" fmla="*/ 3 w 25"/>
                <a:gd name="T11" fmla="*/ 122 h 238"/>
                <a:gd name="T12" fmla="*/ 1 w 25"/>
                <a:gd name="T13" fmla="*/ 197 h 238"/>
                <a:gd name="T14" fmla="*/ 3 w 25"/>
                <a:gd name="T15" fmla="*/ 238 h 238"/>
                <a:gd name="T16" fmla="*/ 6 w 25"/>
                <a:gd name="T17" fmla="*/ 238 h 238"/>
                <a:gd name="T18" fmla="*/ 4 w 25"/>
                <a:gd name="T19" fmla="*/ 196 h 238"/>
                <a:gd name="T20" fmla="*/ 22 w 25"/>
                <a:gd name="T21" fmla="*/ 44 h 238"/>
                <a:gd name="T22" fmla="*/ 23 w 25"/>
                <a:gd name="T23" fmla="*/ 19 h 238"/>
                <a:gd name="T24" fmla="*/ 25 w 25"/>
                <a:gd name="T2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238">
                  <a:moveTo>
                    <a:pt x="25" y="0"/>
                  </a:moveTo>
                  <a:cubicBezTo>
                    <a:pt x="24" y="1"/>
                    <a:pt x="23" y="2"/>
                    <a:pt x="23" y="2"/>
                  </a:cubicBezTo>
                  <a:cubicBezTo>
                    <a:pt x="22" y="3"/>
                    <a:pt x="22" y="3"/>
                    <a:pt x="22" y="4"/>
                  </a:cubicBezTo>
                  <a:cubicBezTo>
                    <a:pt x="22" y="10"/>
                    <a:pt x="21" y="15"/>
                    <a:pt x="20" y="21"/>
                  </a:cubicBezTo>
                  <a:cubicBezTo>
                    <a:pt x="17" y="30"/>
                    <a:pt x="19" y="46"/>
                    <a:pt x="19" y="46"/>
                  </a:cubicBezTo>
                  <a:cubicBezTo>
                    <a:pt x="10" y="63"/>
                    <a:pt x="5" y="93"/>
                    <a:pt x="3" y="122"/>
                  </a:cubicBezTo>
                  <a:cubicBezTo>
                    <a:pt x="0" y="161"/>
                    <a:pt x="1" y="197"/>
                    <a:pt x="1" y="197"/>
                  </a:cubicBezTo>
                  <a:cubicBezTo>
                    <a:pt x="3" y="238"/>
                    <a:pt x="3" y="238"/>
                    <a:pt x="3" y="238"/>
                  </a:cubicBezTo>
                  <a:cubicBezTo>
                    <a:pt x="4" y="238"/>
                    <a:pt x="5" y="238"/>
                    <a:pt x="6" y="238"/>
                  </a:cubicBezTo>
                  <a:cubicBezTo>
                    <a:pt x="4" y="196"/>
                    <a:pt x="4" y="196"/>
                    <a:pt x="4" y="196"/>
                  </a:cubicBezTo>
                  <a:cubicBezTo>
                    <a:pt x="4" y="196"/>
                    <a:pt x="1" y="82"/>
                    <a:pt x="22" y="44"/>
                  </a:cubicBezTo>
                  <a:cubicBezTo>
                    <a:pt x="22" y="44"/>
                    <a:pt x="20" y="28"/>
                    <a:pt x="23" y="19"/>
                  </a:cubicBezTo>
                  <a:cubicBezTo>
                    <a:pt x="25" y="15"/>
                    <a:pt x="25" y="7"/>
                    <a:pt x="25" y="0"/>
                  </a:cubicBezTo>
                </a:path>
              </a:pathLst>
            </a:custGeom>
            <a:solidFill>
              <a:srgbClr val="CCD0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20" name="îṣḷïdé">
              <a:extLst>
                <a:ext uri="{FF2B5EF4-FFF2-40B4-BE49-F238E27FC236}">
                  <a16:creationId xmlns:a16="http://schemas.microsoft.com/office/drawing/2014/main" id="{F896DDD9-BAC5-42F0-ADED-2585DC12F1C4}"/>
                </a:ext>
              </a:extLst>
            </p:cNvPr>
            <p:cNvSpPr/>
            <p:nvPr/>
          </p:nvSpPr>
          <p:spPr bwMode="auto">
            <a:xfrm>
              <a:off x="10453708" y="5282149"/>
              <a:ext cx="510963" cy="1057431"/>
            </a:xfrm>
            <a:custGeom>
              <a:avLst/>
              <a:gdLst>
                <a:gd name="T0" fmla="*/ 35 w 362"/>
                <a:gd name="T1" fmla="*/ 0 h 751"/>
                <a:gd name="T2" fmla="*/ 69 w 362"/>
                <a:gd name="T3" fmla="*/ 14 h 751"/>
                <a:gd name="T4" fmla="*/ 99 w 362"/>
                <a:gd name="T5" fmla="*/ 26 h 751"/>
                <a:gd name="T6" fmla="*/ 123 w 362"/>
                <a:gd name="T7" fmla="*/ 36 h 751"/>
                <a:gd name="T8" fmla="*/ 145 w 362"/>
                <a:gd name="T9" fmla="*/ 45 h 751"/>
                <a:gd name="T10" fmla="*/ 186 w 362"/>
                <a:gd name="T11" fmla="*/ 68 h 751"/>
                <a:gd name="T12" fmla="*/ 227 w 362"/>
                <a:gd name="T13" fmla="*/ 116 h 751"/>
                <a:gd name="T14" fmla="*/ 238 w 362"/>
                <a:gd name="T15" fmla="*/ 162 h 751"/>
                <a:gd name="T16" fmla="*/ 241 w 362"/>
                <a:gd name="T17" fmla="*/ 230 h 751"/>
                <a:gd name="T18" fmla="*/ 241 w 362"/>
                <a:gd name="T19" fmla="*/ 257 h 751"/>
                <a:gd name="T20" fmla="*/ 240 w 362"/>
                <a:gd name="T21" fmla="*/ 274 h 751"/>
                <a:gd name="T22" fmla="*/ 239 w 362"/>
                <a:gd name="T23" fmla="*/ 321 h 751"/>
                <a:gd name="T24" fmla="*/ 240 w 362"/>
                <a:gd name="T25" fmla="*/ 361 h 751"/>
                <a:gd name="T26" fmla="*/ 241 w 362"/>
                <a:gd name="T27" fmla="*/ 387 h 751"/>
                <a:gd name="T28" fmla="*/ 240 w 362"/>
                <a:gd name="T29" fmla="*/ 400 h 751"/>
                <a:gd name="T30" fmla="*/ 241 w 362"/>
                <a:gd name="T31" fmla="*/ 429 h 751"/>
                <a:gd name="T32" fmla="*/ 250 w 362"/>
                <a:gd name="T33" fmla="*/ 478 h 751"/>
                <a:gd name="T34" fmla="*/ 360 w 362"/>
                <a:gd name="T35" fmla="*/ 638 h 751"/>
                <a:gd name="T36" fmla="*/ 327 w 362"/>
                <a:gd name="T37" fmla="*/ 666 h 751"/>
                <a:gd name="T38" fmla="*/ 294 w 362"/>
                <a:gd name="T39" fmla="*/ 680 h 751"/>
                <a:gd name="T40" fmla="*/ 284 w 362"/>
                <a:gd name="T41" fmla="*/ 693 h 751"/>
                <a:gd name="T42" fmla="*/ 278 w 362"/>
                <a:gd name="T43" fmla="*/ 709 h 751"/>
                <a:gd name="T44" fmla="*/ 271 w 362"/>
                <a:gd name="T45" fmla="*/ 751 h 751"/>
                <a:gd name="T46" fmla="*/ 260 w 362"/>
                <a:gd name="T47" fmla="*/ 731 h 751"/>
                <a:gd name="T48" fmla="*/ 252 w 362"/>
                <a:gd name="T49" fmla="*/ 703 h 751"/>
                <a:gd name="T50" fmla="*/ 241 w 362"/>
                <a:gd name="T51" fmla="*/ 659 h 751"/>
                <a:gd name="T52" fmla="*/ 235 w 362"/>
                <a:gd name="T53" fmla="*/ 630 h 751"/>
                <a:gd name="T54" fmla="*/ 231 w 362"/>
                <a:gd name="T55" fmla="*/ 601 h 751"/>
                <a:gd name="T56" fmla="*/ 8 w 362"/>
                <a:gd name="T57" fmla="*/ 478 h 751"/>
                <a:gd name="T58" fmla="*/ 3 w 362"/>
                <a:gd name="T59" fmla="*/ 325 h 751"/>
                <a:gd name="T60" fmla="*/ 21 w 362"/>
                <a:gd name="T61" fmla="*/ 173 h 751"/>
                <a:gd name="T62" fmla="*/ 22 w 362"/>
                <a:gd name="T63" fmla="*/ 148 h 751"/>
                <a:gd name="T64" fmla="*/ 22 w 362"/>
                <a:gd name="T65" fmla="*/ 109 h 751"/>
                <a:gd name="T66" fmla="*/ 35 w 362"/>
                <a:gd name="T67" fmla="*/ 0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2" h="751">
                  <a:moveTo>
                    <a:pt x="35" y="0"/>
                  </a:moveTo>
                  <a:cubicBezTo>
                    <a:pt x="35" y="0"/>
                    <a:pt x="61" y="3"/>
                    <a:pt x="69" y="14"/>
                  </a:cubicBezTo>
                  <a:cubicBezTo>
                    <a:pt x="77" y="24"/>
                    <a:pt x="99" y="26"/>
                    <a:pt x="99" y="26"/>
                  </a:cubicBezTo>
                  <a:cubicBezTo>
                    <a:pt x="99" y="26"/>
                    <a:pt x="123" y="34"/>
                    <a:pt x="123" y="36"/>
                  </a:cubicBezTo>
                  <a:cubicBezTo>
                    <a:pt x="122" y="39"/>
                    <a:pt x="130" y="41"/>
                    <a:pt x="145" y="45"/>
                  </a:cubicBezTo>
                  <a:cubicBezTo>
                    <a:pt x="161" y="50"/>
                    <a:pt x="186" y="64"/>
                    <a:pt x="186" y="68"/>
                  </a:cubicBezTo>
                  <a:cubicBezTo>
                    <a:pt x="186" y="72"/>
                    <a:pt x="227" y="112"/>
                    <a:pt x="227" y="116"/>
                  </a:cubicBezTo>
                  <a:cubicBezTo>
                    <a:pt x="227" y="120"/>
                    <a:pt x="239" y="135"/>
                    <a:pt x="238" y="162"/>
                  </a:cubicBezTo>
                  <a:cubicBezTo>
                    <a:pt x="236" y="190"/>
                    <a:pt x="235" y="224"/>
                    <a:pt x="241" y="230"/>
                  </a:cubicBezTo>
                  <a:cubicBezTo>
                    <a:pt x="247" y="235"/>
                    <a:pt x="241" y="257"/>
                    <a:pt x="241" y="257"/>
                  </a:cubicBezTo>
                  <a:cubicBezTo>
                    <a:pt x="237" y="262"/>
                    <a:pt x="237" y="269"/>
                    <a:pt x="240" y="274"/>
                  </a:cubicBezTo>
                  <a:cubicBezTo>
                    <a:pt x="245" y="283"/>
                    <a:pt x="239" y="321"/>
                    <a:pt x="239" y="321"/>
                  </a:cubicBezTo>
                  <a:cubicBezTo>
                    <a:pt x="240" y="361"/>
                    <a:pt x="240" y="361"/>
                    <a:pt x="240" y="361"/>
                  </a:cubicBezTo>
                  <a:cubicBezTo>
                    <a:pt x="240" y="361"/>
                    <a:pt x="234" y="386"/>
                    <a:pt x="241" y="387"/>
                  </a:cubicBezTo>
                  <a:cubicBezTo>
                    <a:pt x="247" y="388"/>
                    <a:pt x="240" y="400"/>
                    <a:pt x="240" y="400"/>
                  </a:cubicBezTo>
                  <a:cubicBezTo>
                    <a:pt x="240" y="400"/>
                    <a:pt x="234" y="420"/>
                    <a:pt x="241" y="429"/>
                  </a:cubicBezTo>
                  <a:cubicBezTo>
                    <a:pt x="248" y="439"/>
                    <a:pt x="250" y="478"/>
                    <a:pt x="250" y="478"/>
                  </a:cubicBezTo>
                  <a:cubicBezTo>
                    <a:pt x="360" y="638"/>
                    <a:pt x="360" y="638"/>
                    <a:pt x="360" y="638"/>
                  </a:cubicBezTo>
                  <a:cubicBezTo>
                    <a:pt x="360" y="638"/>
                    <a:pt x="362" y="667"/>
                    <a:pt x="327" y="666"/>
                  </a:cubicBezTo>
                  <a:cubicBezTo>
                    <a:pt x="292" y="666"/>
                    <a:pt x="293" y="673"/>
                    <a:pt x="294" y="680"/>
                  </a:cubicBezTo>
                  <a:cubicBezTo>
                    <a:pt x="295" y="686"/>
                    <a:pt x="284" y="693"/>
                    <a:pt x="284" y="693"/>
                  </a:cubicBezTo>
                  <a:cubicBezTo>
                    <a:pt x="284" y="693"/>
                    <a:pt x="270" y="701"/>
                    <a:pt x="278" y="709"/>
                  </a:cubicBezTo>
                  <a:cubicBezTo>
                    <a:pt x="286" y="718"/>
                    <a:pt x="310" y="738"/>
                    <a:pt x="271" y="751"/>
                  </a:cubicBezTo>
                  <a:cubicBezTo>
                    <a:pt x="266" y="745"/>
                    <a:pt x="263" y="738"/>
                    <a:pt x="260" y="731"/>
                  </a:cubicBezTo>
                  <a:cubicBezTo>
                    <a:pt x="256" y="722"/>
                    <a:pt x="254" y="713"/>
                    <a:pt x="252" y="703"/>
                  </a:cubicBezTo>
                  <a:cubicBezTo>
                    <a:pt x="252" y="703"/>
                    <a:pt x="248" y="664"/>
                    <a:pt x="241" y="659"/>
                  </a:cubicBezTo>
                  <a:cubicBezTo>
                    <a:pt x="234" y="654"/>
                    <a:pt x="235" y="630"/>
                    <a:pt x="235" y="630"/>
                  </a:cubicBezTo>
                  <a:cubicBezTo>
                    <a:pt x="235" y="630"/>
                    <a:pt x="245" y="610"/>
                    <a:pt x="231" y="601"/>
                  </a:cubicBezTo>
                  <a:cubicBezTo>
                    <a:pt x="217" y="593"/>
                    <a:pt x="8" y="478"/>
                    <a:pt x="8" y="478"/>
                  </a:cubicBezTo>
                  <a:cubicBezTo>
                    <a:pt x="3" y="325"/>
                    <a:pt x="3" y="325"/>
                    <a:pt x="3" y="325"/>
                  </a:cubicBezTo>
                  <a:cubicBezTo>
                    <a:pt x="3" y="325"/>
                    <a:pt x="0" y="211"/>
                    <a:pt x="21" y="173"/>
                  </a:cubicBezTo>
                  <a:cubicBezTo>
                    <a:pt x="21" y="173"/>
                    <a:pt x="19" y="157"/>
                    <a:pt x="22" y="148"/>
                  </a:cubicBezTo>
                  <a:cubicBezTo>
                    <a:pt x="26" y="139"/>
                    <a:pt x="22" y="109"/>
                    <a:pt x="22" y="109"/>
                  </a:cubicBezTo>
                  <a:cubicBezTo>
                    <a:pt x="35" y="0"/>
                    <a:pt x="35" y="0"/>
                    <a:pt x="35" y="0"/>
                  </a:cubicBezTo>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21" name="î$lïḑê">
              <a:extLst>
                <a:ext uri="{FF2B5EF4-FFF2-40B4-BE49-F238E27FC236}">
                  <a16:creationId xmlns:a16="http://schemas.microsoft.com/office/drawing/2014/main" id="{6C282F1F-D9EF-4C4C-8482-5D9473BC1741}"/>
                </a:ext>
              </a:extLst>
            </p:cNvPr>
            <p:cNvSpPr/>
            <p:nvPr/>
          </p:nvSpPr>
          <p:spPr bwMode="auto">
            <a:xfrm>
              <a:off x="10313231" y="5367052"/>
              <a:ext cx="3087" cy="3087"/>
            </a:xfrm>
            <a:custGeom>
              <a:avLst/>
              <a:gdLst>
                <a:gd name="T0" fmla="*/ 0 w 2"/>
                <a:gd name="T1" fmla="*/ 0 h 2"/>
                <a:gd name="T2" fmla="*/ 2 w 2"/>
                <a:gd name="T3" fmla="*/ 2 h 2"/>
                <a:gd name="T4" fmla="*/ 1 w 2"/>
                <a:gd name="T5" fmla="*/ 0 h 2"/>
                <a:gd name="T6" fmla="*/ 0 w 2"/>
                <a:gd name="T7" fmla="*/ 0 h 2"/>
              </a:gdLst>
              <a:ahLst/>
              <a:cxnLst>
                <a:cxn ang="0">
                  <a:pos x="T0" y="T1"/>
                </a:cxn>
                <a:cxn ang="0">
                  <a:pos x="T2" y="T3"/>
                </a:cxn>
                <a:cxn ang="0">
                  <a:pos x="T4" y="T5"/>
                </a:cxn>
                <a:cxn ang="0">
                  <a:pos x="T6" y="T7"/>
                </a:cxn>
              </a:cxnLst>
              <a:rect l="0" t="0" r="r" b="b"/>
              <a:pathLst>
                <a:path w="2" h="2">
                  <a:moveTo>
                    <a:pt x="0" y="0"/>
                  </a:moveTo>
                  <a:cubicBezTo>
                    <a:pt x="1" y="1"/>
                    <a:pt x="1" y="1"/>
                    <a:pt x="2" y="2"/>
                  </a:cubicBezTo>
                  <a:cubicBezTo>
                    <a:pt x="1" y="1"/>
                    <a:pt x="1" y="0"/>
                    <a:pt x="1" y="0"/>
                  </a:cubicBezTo>
                  <a:cubicBezTo>
                    <a:pt x="1" y="0"/>
                    <a:pt x="1" y="0"/>
                    <a:pt x="0" y="0"/>
                  </a:cubicBezTo>
                </a:path>
              </a:pathLst>
            </a:custGeom>
            <a:solidFill>
              <a:srgbClr val="D6808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22" name="îṡļïḓé">
              <a:extLst>
                <a:ext uri="{FF2B5EF4-FFF2-40B4-BE49-F238E27FC236}">
                  <a16:creationId xmlns:a16="http://schemas.microsoft.com/office/drawing/2014/main" id="{4D285493-FE19-4993-936E-F6684328517A}"/>
                </a:ext>
              </a:extLst>
            </p:cNvPr>
            <p:cNvSpPr/>
            <p:nvPr/>
          </p:nvSpPr>
          <p:spPr bwMode="auto">
            <a:xfrm>
              <a:off x="10294707" y="5367052"/>
              <a:ext cx="46311" cy="444584"/>
            </a:xfrm>
            <a:custGeom>
              <a:avLst/>
              <a:gdLst>
                <a:gd name="T0" fmla="*/ 13 w 33"/>
                <a:gd name="T1" fmla="*/ 0 h 315"/>
                <a:gd name="T2" fmla="*/ 25 w 33"/>
                <a:gd name="T3" fmla="*/ 46 h 315"/>
                <a:gd name="T4" fmla="*/ 12 w 33"/>
                <a:gd name="T5" fmla="*/ 93 h 315"/>
                <a:gd name="T6" fmla="*/ 6 w 33"/>
                <a:gd name="T7" fmla="*/ 175 h 315"/>
                <a:gd name="T8" fmla="*/ 0 w 33"/>
                <a:gd name="T9" fmla="*/ 266 h 315"/>
                <a:gd name="T10" fmla="*/ 3 w 33"/>
                <a:gd name="T11" fmla="*/ 315 h 315"/>
                <a:gd name="T12" fmla="*/ 4 w 33"/>
                <a:gd name="T13" fmla="*/ 315 h 315"/>
                <a:gd name="T14" fmla="*/ 2 w 33"/>
                <a:gd name="T15" fmla="*/ 267 h 315"/>
                <a:gd name="T16" fmla="*/ 8 w 33"/>
                <a:gd name="T17" fmla="*/ 176 h 315"/>
                <a:gd name="T18" fmla="*/ 14 w 33"/>
                <a:gd name="T19" fmla="*/ 94 h 315"/>
                <a:gd name="T20" fmla="*/ 27 w 33"/>
                <a:gd name="T21" fmla="*/ 48 h 315"/>
                <a:gd name="T22" fmla="*/ 15 w 33"/>
                <a:gd name="T23" fmla="*/ 2 h 315"/>
                <a:gd name="T24" fmla="*/ 13 w 33"/>
                <a:gd name="T25" fmla="*/ 0 h 315"/>
                <a:gd name="T26" fmla="*/ 13 w 33"/>
                <a:gd name="T27"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15">
                  <a:moveTo>
                    <a:pt x="13" y="0"/>
                  </a:moveTo>
                  <a:cubicBezTo>
                    <a:pt x="16" y="7"/>
                    <a:pt x="32" y="38"/>
                    <a:pt x="25" y="46"/>
                  </a:cubicBezTo>
                  <a:cubicBezTo>
                    <a:pt x="18" y="55"/>
                    <a:pt x="12" y="93"/>
                    <a:pt x="12" y="93"/>
                  </a:cubicBezTo>
                  <a:cubicBezTo>
                    <a:pt x="12" y="93"/>
                    <a:pt x="13" y="156"/>
                    <a:pt x="6" y="175"/>
                  </a:cubicBezTo>
                  <a:cubicBezTo>
                    <a:pt x="0" y="194"/>
                    <a:pt x="0" y="266"/>
                    <a:pt x="0" y="266"/>
                  </a:cubicBezTo>
                  <a:cubicBezTo>
                    <a:pt x="0" y="266"/>
                    <a:pt x="2" y="291"/>
                    <a:pt x="3" y="315"/>
                  </a:cubicBezTo>
                  <a:cubicBezTo>
                    <a:pt x="3" y="315"/>
                    <a:pt x="4" y="315"/>
                    <a:pt x="4" y="315"/>
                  </a:cubicBezTo>
                  <a:cubicBezTo>
                    <a:pt x="3" y="291"/>
                    <a:pt x="2" y="267"/>
                    <a:pt x="2" y="267"/>
                  </a:cubicBezTo>
                  <a:cubicBezTo>
                    <a:pt x="2" y="267"/>
                    <a:pt x="1" y="195"/>
                    <a:pt x="8" y="176"/>
                  </a:cubicBezTo>
                  <a:cubicBezTo>
                    <a:pt x="14" y="157"/>
                    <a:pt x="14" y="94"/>
                    <a:pt x="14" y="94"/>
                  </a:cubicBezTo>
                  <a:cubicBezTo>
                    <a:pt x="14" y="94"/>
                    <a:pt x="20" y="57"/>
                    <a:pt x="27" y="48"/>
                  </a:cubicBezTo>
                  <a:cubicBezTo>
                    <a:pt x="33" y="40"/>
                    <a:pt x="19" y="10"/>
                    <a:pt x="15" y="2"/>
                  </a:cubicBezTo>
                  <a:cubicBezTo>
                    <a:pt x="14" y="1"/>
                    <a:pt x="14" y="1"/>
                    <a:pt x="13" y="0"/>
                  </a:cubicBezTo>
                  <a:cubicBezTo>
                    <a:pt x="13" y="0"/>
                    <a:pt x="13" y="0"/>
                    <a:pt x="13" y="0"/>
                  </a:cubicBezTo>
                </a:path>
              </a:pathLst>
            </a:custGeom>
            <a:solidFill>
              <a:srgbClr val="CCD0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23" name="íṥľîḓe">
              <a:extLst>
                <a:ext uri="{FF2B5EF4-FFF2-40B4-BE49-F238E27FC236}">
                  <a16:creationId xmlns:a16="http://schemas.microsoft.com/office/drawing/2014/main" id="{3FF9E108-EF5D-4523-A2C1-5C98EF080EF4}"/>
                </a:ext>
              </a:extLst>
            </p:cNvPr>
            <p:cNvSpPr/>
            <p:nvPr/>
          </p:nvSpPr>
          <p:spPr bwMode="auto">
            <a:xfrm>
              <a:off x="10050803" y="5589344"/>
              <a:ext cx="148195" cy="129670"/>
            </a:xfrm>
            <a:custGeom>
              <a:avLst/>
              <a:gdLst>
                <a:gd name="T0" fmla="*/ 0 w 105"/>
                <a:gd name="T1" fmla="*/ 0 h 92"/>
                <a:gd name="T2" fmla="*/ 105 w 105"/>
                <a:gd name="T3" fmla="*/ 92 h 92"/>
                <a:gd name="T4" fmla="*/ 105 w 105"/>
                <a:gd name="T5" fmla="*/ 92 h 92"/>
                <a:gd name="T6" fmla="*/ 0 w 105"/>
                <a:gd name="T7" fmla="*/ 0 h 92"/>
              </a:gdLst>
              <a:ahLst/>
              <a:cxnLst>
                <a:cxn ang="0">
                  <a:pos x="T0" y="T1"/>
                </a:cxn>
                <a:cxn ang="0">
                  <a:pos x="T2" y="T3"/>
                </a:cxn>
                <a:cxn ang="0">
                  <a:pos x="T4" y="T5"/>
                </a:cxn>
                <a:cxn ang="0">
                  <a:pos x="T6" y="T7"/>
                </a:cxn>
              </a:cxnLst>
              <a:rect l="0" t="0" r="r" b="b"/>
              <a:pathLst>
                <a:path w="105" h="92">
                  <a:moveTo>
                    <a:pt x="0" y="0"/>
                  </a:moveTo>
                  <a:cubicBezTo>
                    <a:pt x="8" y="9"/>
                    <a:pt x="93" y="82"/>
                    <a:pt x="105" y="92"/>
                  </a:cubicBezTo>
                  <a:cubicBezTo>
                    <a:pt x="105" y="92"/>
                    <a:pt x="105" y="92"/>
                    <a:pt x="105" y="92"/>
                  </a:cubicBezTo>
                  <a:cubicBezTo>
                    <a:pt x="105" y="92"/>
                    <a:pt x="16" y="15"/>
                    <a:pt x="0"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24" name="ïslíḓê">
              <a:extLst>
                <a:ext uri="{FF2B5EF4-FFF2-40B4-BE49-F238E27FC236}">
                  <a16:creationId xmlns:a16="http://schemas.microsoft.com/office/drawing/2014/main" id="{C5D6153D-334E-41A4-BA5E-BF93F8653E83}"/>
                </a:ext>
              </a:extLst>
            </p:cNvPr>
            <p:cNvSpPr/>
            <p:nvPr/>
          </p:nvSpPr>
          <p:spPr bwMode="auto">
            <a:xfrm>
              <a:off x="10192823" y="5976811"/>
              <a:ext cx="97253" cy="7719"/>
            </a:xfrm>
            <a:custGeom>
              <a:avLst/>
              <a:gdLst>
                <a:gd name="T0" fmla="*/ 0 w 70"/>
                <a:gd name="T1" fmla="*/ 0 h 6"/>
                <a:gd name="T2" fmla="*/ 65 w 70"/>
                <a:gd name="T3" fmla="*/ 6 h 6"/>
                <a:gd name="T4" fmla="*/ 70 w 70"/>
                <a:gd name="T5" fmla="*/ 6 h 6"/>
                <a:gd name="T6" fmla="*/ 70 w 70"/>
                <a:gd name="T7" fmla="*/ 5 h 6"/>
                <a:gd name="T8" fmla="*/ 69 w 70"/>
                <a:gd name="T9" fmla="*/ 4 h 6"/>
                <a:gd name="T10" fmla="*/ 69 w 70"/>
                <a:gd name="T11" fmla="*/ 3 h 6"/>
                <a:gd name="T12" fmla="*/ 69 w 70"/>
                <a:gd name="T13" fmla="*/ 4 h 6"/>
                <a:gd name="T14" fmla="*/ 63 w 70"/>
                <a:gd name="T15" fmla="*/ 4 h 6"/>
                <a:gd name="T16" fmla="*/ 0 w 70"/>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6">
                  <a:moveTo>
                    <a:pt x="0" y="0"/>
                  </a:moveTo>
                  <a:cubicBezTo>
                    <a:pt x="0" y="6"/>
                    <a:pt x="49" y="6"/>
                    <a:pt x="65" y="6"/>
                  </a:cubicBezTo>
                  <a:cubicBezTo>
                    <a:pt x="68" y="6"/>
                    <a:pt x="70" y="6"/>
                    <a:pt x="70" y="6"/>
                  </a:cubicBezTo>
                  <a:cubicBezTo>
                    <a:pt x="70" y="6"/>
                    <a:pt x="70" y="5"/>
                    <a:pt x="70" y="5"/>
                  </a:cubicBezTo>
                  <a:cubicBezTo>
                    <a:pt x="69" y="4"/>
                    <a:pt x="69" y="4"/>
                    <a:pt x="69" y="4"/>
                  </a:cubicBezTo>
                  <a:cubicBezTo>
                    <a:pt x="69" y="3"/>
                    <a:pt x="69" y="3"/>
                    <a:pt x="69" y="3"/>
                  </a:cubicBezTo>
                  <a:cubicBezTo>
                    <a:pt x="69" y="4"/>
                    <a:pt x="69" y="4"/>
                    <a:pt x="69" y="4"/>
                  </a:cubicBezTo>
                  <a:cubicBezTo>
                    <a:pt x="69" y="4"/>
                    <a:pt x="67" y="4"/>
                    <a:pt x="63" y="4"/>
                  </a:cubicBezTo>
                  <a:cubicBezTo>
                    <a:pt x="49" y="4"/>
                    <a:pt x="8" y="4"/>
                    <a:pt x="0" y="0"/>
                  </a:cubicBezTo>
                </a:path>
              </a:pathLst>
            </a:custGeom>
            <a:solidFill>
              <a:srgbClr val="5B57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25" name="íṧlïdé">
              <a:extLst>
                <a:ext uri="{FF2B5EF4-FFF2-40B4-BE49-F238E27FC236}">
                  <a16:creationId xmlns:a16="http://schemas.microsoft.com/office/drawing/2014/main" id="{FA569C21-5ACC-4B5F-BA61-80CBC5C877F1}"/>
                </a:ext>
              </a:extLst>
            </p:cNvPr>
            <p:cNvSpPr/>
            <p:nvPr/>
          </p:nvSpPr>
          <p:spPr bwMode="auto">
            <a:xfrm>
              <a:off x="10290076" y="5970637"/>
              <a:ext cx="1544" cy="12350"/>
            </a:xfrm>
            <a:custGeom>
              <a:avLst/>
              <a:gdLst>
                <a:gd name="T0" fmla="*/ 0 w 2"/>
                <a:gd name="T1" fmla="*/ 0 h 9"/>
                <a:gd name="T2" fmla="*/ 0 w 2"/>
                <a:gd name="T3" fmla="*/ 7 h 9"/>
                <a:gd name="T4" fmla="*/ 0 w 2"/>
                <a:gd name="T5" fmla="*/ 8 h 9"/>
                <a:gd name="T6" fmla="*/ 1 w 2"/>
                <a:gd name="T7" fmla="*/ 9 h 9"/>
                <a:gd name="T8" fmla="*/ 2 w 2"/>
                <a:gd name="T9" fmla="*/ 0 h 9"/>
                <a:gd name="T10" fmla="*/ 0 w 2"/>
                <a:gd name="T11" fmla="*/ 0 h 9"/>
              </a:gdLst>
              <a:ahLst/>
              <a:cxnLst>
                <a:cxn ang="0">
                  <a:pos x="T0" y="T1"/>
                </a:cxn>
                <a:cxn ang="0">
                  <a:pos x="T2" y="T3"/>
                </a:cxn>
                <a:cxn ang="0">
                  <a:pos x="T4" y="T5"/>
                </a:cxn>
                <a:cxn ang="0">
                  <a:pos x="T6" y="T7"/>
                </a:cxn>
                <a:cxn ang="0">
                  <a:pos x="T8" y="T9"/>
                </a:cxn>
                <a:cxn ang="0">
                  <a:pos x="T10" y="T11"/>
                </a:cxn>
              </a:cxnLst>
              <a:rect l="0" t="0" r="r" b="b"/>
              <a:pathLst>
                <a:path w="2" h="9">
                  <a:moveTo>
                    <a:pt x="0" y="0"/>
                  </a:moveTo>
                  <a:cubicBezTo>
                    <a:pt x="0" y="3"/>
                    <a:pt x="0" y="6"/>
                    <a:pt x="0" y="7"/>
                  </a:cubicBezTo>
                  <a:cubicBezTo>
                    <a:pt x="0" y="8"/>
                    <a:pt x="0" y="8"/>
                    <a:pt x="0" y="8"/>
                  </a:cubicBezTo>
                  <a:cubicBezTo>
                    <a:pt x="0" y="8"/>
                    <a:pt x="0" y="8"/>
                    <a:pt x="1" y="9"/>
                  </a:cubicBezTo>
                  <a:cubicBezTo>
                    <a:pt x="1" y="7"/>
                    <a:pt x="1" y="4"/>
                    <a:pt x="2" y="0"/>
                  </a:cubicBezTo>
                  <a:cubicBezTo>
                    <a:pt x="1" y="0"/>
                    <a:pt x="0" y="0"/>
                    <a:pt x="0" y="0"/>
                  </a:cubicBezTo>
                </a:path>
              </a:pathLst>
            </a:custGeom>
            <a:solidFill>
              <a:srgbClr val="CCD0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26" name="îṧ1ïdê">
              <a:extLst>
                <a:ext uri="{FF2B5EF4-FFF2-40B4-BE49-F238E27FC236}">
                  <a16:creationId xmlns:a16="http://schemas.microsoft.com/office/drawing/2014/main" id="{20CD3807-3E69-4BD8-8A1A-2876E4B3996B}"/>
                </a:ext>
              </a:extLst>
            </p:cNvPr>
            <p:cNvSpPr/>
            <p:nvPr/>
          </p:nvSpPr>
          <p:spPr bwMode="auto">
            <a:xfrm>
              <a:off x="10046172" y="5351615"/>
              <a:ext cx="293302" cy="631371"/>
            </a:xfrm>
            <a:custGeom>
              <a:avLst/>
              <a:gdLst>
                <a:gd name="T0" fmla="*/ 189 w 209"/>
                <a:gd name="T1" fmla="*/ 11 h 449"/>
                <a:gd name="T2" fmla="*/ 124 w 209"/>
                <a:gd name="T3" fmla="*/ 7 h 449"/>
                <a:gd name="T4" fmla="*/ 79 w 209"/>
                <a:gd name="T5" fmla="*/ 24 h 449"/>
                <a:gd name="T6" fmla="*/ 55 w 209"/>
                <a:gd name="T7" fmla="*/ 49 h 449"/>
                <a:gd name="T8" fmla="*/ 33 w 209"/>
                <a:gd name="T9" fmla="*/ 109 h 449"/>
                <a:gd name="T10" fmla="*/ 15 w 209"/>
                <a:gd name="T11" fmla="*/ 136 h 449"/>
                <a:gd name="T12" fmla="*/ 12 w 209"/>
                <a:gd name="T13" fmla="*/ 149 h 449"/>
                <a:gd name="T14" fmla="*/ 2 w 209"/>
                <a:gd name="T15" fmla="*/ 167 h 449"/>
                <a:gd name="T16" fmla="*/ 109 w 209"/>
                <a:gd name="T17" fmla="*/ 261 h 449"/>
                <a:gd name="T18" fmla="*/ 119 w 209"/>
                <a:gd name="T19" fmla="*/ 304 h 449"/>
                <a:gd name="T20" fmla="*/ 103 w 209"/>
                <a:gd name="T21" fmla="*/ 441 h 449"/>
                <a:gd name="T22" fmla="*/ 173 w 209"/>
                <a:gd name="T23" fmla="*/ 448 h 449"/>
                <a:gd name="T24" fmla="*/ 179 w 209"/>
                <a:gd name="T25" fmla="*/ 366 h 449"/>
                <a:gd name="T26" fmla="*/ 177 w 209"/>
                <a:gd name="T27" fmla="*/ 278 h 449"/>
                <a:gd name="T28" fmla="*/ 183 w 209"/>
                <a:gd name="T29" fmla="*/ 187 h 449"/>
                <a:gd name="T30" fmla="*/ 189 w 209"/>
                <a:gd name="T31" fmla="*/ 105 h 449"/>
                <a:gd name="T32" fmla="*/ 202 w 209"/>
                <a:gd name="T33" fmla="*/ 58 h 449"/>
                <a:gd name="T34" fmla="*/ 189 w 209"/>
                <a:gd name="T35" fmla="*/ 11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9" h="449">
                  <a:moveTo>
                    <a:pt x="189" y="11"/>
                  </a:moveTo>
                  <a:cubicBezTo>
                    <a:pt x="189" y="11"/>
                    <a:pt x="138" y="0"/>
                    <a:pt x="124" y="7"/>
                  </a:cubicBezTo>
                  <a:cubicBezTo>
                    <a:pt x="110" y="14"/>
                    <a:pt x="83" y="20"/>
                    <a:pt x="79" y="24"/>
                  </a:cubicBezTo>
                  <a:cubicBezTo>
                    <a:pt x="75" y="28"/>
                    <a:pt x="64" y="25"/>
                    <a:pt x="55" y="49"/>
                  </a:cubicBezTo>
                  <a:cubicBezTo>
                    <a:pt x="46" y="73"/>
                    <a:pt x="45" y="98"/>
                    <a:pt x="33" y="109"/>
                  </a:cubicBezTo>
                  <a:cubicBezTo>
                    <a:pt x="21" y="121"/>
                    <a:pt x="15" y="128"/>
                    <a:pt x="15" y="136"/>
                  </a:cubicBezTo>
                  <a:cubicBezTo>
                    <a:pt x="14" y="145"/>
                    <a:pt x="16" y="147"/>
                    <a:pt x="12" y="149"/>
                  </a:cubicBezTo>
                  <a:cubicBezTo>
                    <a:pt x="7" y="152"/>
                    <a:pt x="0" y="163"/>
                    <a:pt x="2" y="167"/>
                  </a:cubicBezTo>
                  <a:cubicBezTo>
                    <a:pt x="4" y="171"/>
                    <a:pt x="109" y="261"/>
                    <a:pt x="109" y="261"/>
                  </a:cubicBezTo>
                  <a:cubicBezTo>
                    <a:pt x="109" y="261"/>
                    <a:pt x="114" y="295"/>
                    <a:pt x="119" y="304"/>
                  </a:cubicBezTo>
                  <a:cubicBezTo>
                    <a:pt x="123" y="313"/>
                    <a:pt x="114" y="433"/>
                    <a:pt x="103" y="441"/>
                  </a:cubicBezTo>
                  <a:cubicBezTo>
                    <a:pt x="93" y="449"/>
                    <a:pt x="173" y="448"/>
                    <a:pt x="173" y="448"/>
                  </a:cubicBezTo>
                  <a:cubicBezTo>
                    <a:pt x="173" y="448"/>
                    <a:pt x="176" y="370"/>
                    <a:pt x="179" y="366"/>
                  </a:cubicBezTo>
                  <a:cubicBezTo>
                    <a:pt x="182" y="361"/>
                    <a:pt x="177" y="278"/>
                    <a:pt x="177" y="278"/>
                  </a:cubicBezTo>
                  <a:cubicBezTo>
                    <a:pt x="177" y="278"/>
                    <a:pt x="177" y="206"/>
                    <a:pt x="183" y="187"/>
                  </a:cubicBezTo>
                  <a:cubicBezTo>
                    <a:pt x="190" y="168"/>
                    <a:pt x="189" y="105"/>
                    <a:pt x="189" y="105"/>
                  </a:cubicBezTo>
                  <a:cubicBezTo>
                    <a:pt x="189" y="105"/>
                    <a:pt x="195" y="67"/>
                    <a:pt x="202" y="58"/>
                  </a:cubicBezTo>
                  <a:cubicBezTo>
                    <a:pt x="209" y="49"/>
                    <a:pt x="189" y="11"/>
                    <a:pt x="189" y="11"/>
                  </a:cubicBezTo>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27" name="iṩļîde">
              <a:extLst>
                <a:ext uri="{FF2B5EF4-FFF2-40B4-BE49-F238E27FC236}">
                  <a16:creationId xmlns:a16="http://schemas.microsoft.com/office/drawing/2014/main" id="{A3DE08D4-5662-4104-AF5D-D3BF62CB9A5E}"/>
                </a:ext>
              </a:extLst>
            </p:cNvPr>
            <p:cNvSpPr/>
            <p:nvPr/>
          </p:nvSpPr>
          <p:spPr bwMode="auto">
            <a:xfrm>
              <a:off x="10313231" y="5274430"/>
              <a:ext cx="189875" cy="86447"/>
            </a:xfrm>
            <a:custGeom>
              <a:avLst/>
              <a:gdLst>
                <a:gd name="T0" fmla="*/ 134 w 135"/>
                <a:gd name="T1" fmla="*/ 0 h 61"/>
                <a:gd name="T2" fmla="*/ 33 w 135"/>
                <a:gd name="T3" fmla="*/ 58 h 61"/>
                <a:gd name="T4" fmla="*/ 33 w 135"/>
                <a:gd name="T5" fmla="*/ 58 h 61"/>
                <a:gd name="T6" fmla="*/ 0 w 135"/>
                <a:gd name="T7" fmla="*/ 53 h 61"/>
                <a:gd name="T8" fmla="*/ 0 w 135"/>
                <a:gd name="T9" fmla="*/ 56 h 61"/>
                <a:gd name="T10" fmla="*/ 33 w 135"/>
                <a:gd name="T11" fmla="*/ 61 h 61"/>
                <a:gd name="T12" fmla="*/ 33 w 135"/>
                <a:gd name="T13" fmla="*/ 61 h 61"/>
                <a:gd name="T14" fmla="*/ 135 w 135"/>
                <a:gd name="T15" fmla="*/ 3 h 61"/>
                <a:gd name="T16" fmla="*/ 134 w 135"/>
                <a:gd name="T1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61">
                  <a:moveTo>
                    <a:pt x="134" y="0"/>
                  </a:moveTo>
                  <a:cubicBezTo>
                    <a:pt x="114" y="35"/>
                    <a:pt x="76" y="58"/>
                    <a:pt x="33" y="58"/>
                  </a:cubicBezTo>
                  <a:cubicBezTo>
                    <a:pt x="33" y="58"/>
                    <a:pt x="33" y="58"/>
                    <a:pt x="33" y="58"/>
                  </a:cubicBezTo>
                  <a:cubicBezTo>
                    <a:pt x="22" y="58"/>
                    <a:pt x="10" y="56"/>
                    <a:pt x="0" y="53"/>
                  </a:cubicBezTo>
                  <a:cubicBezTo>
                    <a:pt x="0" y="54"/>
                    <a:pt x="0" y="55"/>
                    <a:pt x="0" y="56"/>
                  </a:cubicBezTo>
                  <a:cubicBezTo>
                    <a:pt x="11" y="59"/>
                    <a:pt x="22" y="61"/>
                    <a:pt x="33" y="61"/>
                  </a:cubicBezTo>
                  <a:cubicBezTo>
                    <a:pt x="33" y="61"/>
                    <a:pt x="33" y="61"/>
                    <a:pt x="33" y="61"/>
                  </a:cubicBezTo>
                  <a:cubicBezTo>
                    <a:pt x="75" y="61"/>
                    <a:pt x="114" y="39"/>
                    <a:pt x="135" y="3"/>
                  </a:cubicBezTo>
                  <a:cubicBezTo>
                    <a:pt x="134" y="2"/>
                    <a:pt x="134" y="1"/>
                    <a:pt x="134" y="0"/>
                  </a:cubicBezTo>
                </a:path>
              </a:pathLst>
            </a:custGeom>
            <a:solidFill>
              <a:srgbClr val="D6808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28" name="íšľïḓè">
              <a:extLst>
                <a:ext uri="{FF2B5EF4-FFF2-40B4-BE49-F238E27FC236}">
                  <a16:creationId xmlns:a16="http://schemas.microsoft.com/office/drawing/2014/main" id="{1CD6FCDD-DB8A-428F-9C64-F1500E02803D}"/>
                </a:ext>
              </a:extLst>
            </p:cNvPr>
            <p:cNvSpPr/>
            <p:nvPr/>
          </p:nvSpPr>
          <p:spPr bwMode="auto">
            <a:xfrm>
              <a:off x="10194367" y="5025896"/>
              <a:ext cx="331895" cy="330351"/>
            </a:xfrm>
            <a:custGeom>
              <a:avLst/>
              <a:gdLst>
                <a:gd name="T0" fmla="*/ 0 w 235"/>
                <a:gd name="T1" fmla="*/ 117 h 235"/>
                <a:gd name="T2" fmla="*/ 117 w 235"/>
                <a:gd name="T3" fmla="*/ 235 h 235"/>
                <a:gd name="T4" fmla="*/ 235 w 235"/>
                <a:gd name="T5" fmla="*/ 117 h 235"/>
                <a:gd name="T6" fmla="*/ 117 w 235"/>
                <a:gd name="T7" fmla="*/ 0 h 235"/>
                <a:gd name="T8" fmla="*/ 2 w 235"/>
                <a:gd name="T9" fmla="*/ 93 h 235"/>
                <a:gd name="T10" fmla="*/ 0 w 235"/>
                <a:gd name="T11" fmla="*/ 117 h 235"/>
              </a:gdLst>
              <a:ahLst/>
              <a:cxnLst>
                <a:cxn ang="0">
                  <a:pos x="T0" y="T1"/>
                </a:cxn>
                <a:cxn ang="0">
                  <a:pos x="T2" y="T3"/>
                </a:cxn>
                <a:cxn ang="0">
                  <a:pos x="T4" y="T5"/>
                </a:cxn>
                <a:cxn ang="0">
                  <a:pos x="T6" y="T7"/>
                </a:cxn>
                <a:cxn ang="0">
                  <a:pos x="T8" y="T9"/>
                </a:cxn>
                <a:cxn ang="0">
                  <a:pos x="T10" y="T11"/>
                </a:cxn>
              </a:cxnLst>
              <a:rect l="0" t="0" r="r" b="b"/>
              <a:pathLst>
                <a:path w="235" h="235">
                  <a:moveTo>
                    <a:pt x="0" y="117"/>
                  </a:moveTo>
                  <a:cubicBezTo>
                    <a:pt x="0" y="182"/>
                    <a:pt x="52" y="235"/>
                    <a:pt x="117" y="235"/>
                  </a:cubicBezTo>
                  <a:cubicBezTo>
                    <a:pt x="182" y="235"/>
                    <a:pt x="235" y="182"/>
                    <a:pt x="235" y="117"/>
                  </a:cubicBezTo>
                  <a:cubicBezTo>
                    <a:pt x="235" y="52"/>
                    <a:pt x="182" y="0"/>
                    <a:pt x="117" y="0"/>
                  </a:cubicBezTo>
                  <a:cubicBezTo>
                    <a:pt x="62" y="0"/>
                    <a:pt x="14" y="39"/>
                    <a:pt x="2" y="93"/>
                  </a:cubicBezTo>
                  <a:cubicBezTo>
                    <a:pt x="1" y="101"/>
                    <a:pt x="0" y="109"/>
                    <a:pt x="0" y="117"/>
                  </a:cubicBezTo>
                </a:path>
              </a:pathLst>
            </a:custGeom>
            <a:solidFill>
              <a:srgbClr val="EE8E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29" name="îSḻîďe">
              <a:extLst>
                <a:ext uri="{FF2B5EF4-FFF2-40B4-BE49-F238E27FC236}">
                  <a16:creationId xmlns:a16="http://schemas.microsoft.com/office/drawing/2014/main" id="{6C76FB5C-BD46-4386-A595-702364D31DB5}"/>
                </a:ext>
              </a:extLst>
            </p:cNvPr>
            <p:cNvSpPr/>
            <p:nvPr/>
          </p:nvSpPr>
          <p:spPr bwMode="auto">
            <a:xfrm>
              <a:off x="9944289" y="5573907"/>
              <a:ext cx="257797" cy="304108"/>
            </a:xfrm>
            <a:custGeom>
              <a:avLst/>
              <a:gdLst>
                <a:gd name="T0" fmla="*/ 103 w 183"/>
                <a:gd name="T1" fmla="*/ 0 h 216"/>
                <a:gd name="T2" fmla="*/ 75 w 183"/>
                <a:gd name="T3" fmla="*/ 9 h 216"/>
                <a:gd name="T4" fmla="*/ 69 w 183"/>
                <a:gd name="T5" fmla="*/ 24 h 216"/>
                <a:gd name="T6" fmla="*/ 62 w 183"/>
                <a:gd name="T7" fmla="*/ 39 h 216"/>
                <a:gd name="T8" fmla="*/ 51 w 183"/>
                <a:gd name="T9" fmla="*/ 53 h 216"/>
                <a:gd name="T10" fmla="*/ 40 w 183"/>
                <a:gd name="T11" fmla="*/ 73 h 216"/>
                <a:gd name="T12" fmla="*/ 16 w 183"/>
                <a:gd name="T13" fmla="*/ 100 h 216"/>
                <a:gd name="T14" fmla="*/ 9 w 183"/>
                <a:gd name="T15" fmla="*/ 111 h 216"/>
                <a:gd name="T16" fmla="*/ 0 w 183"/>
                <a:gd name="T17" fmla="*/ 115 h 216"/>
                <a:gd name="T18" fmla="*/ 5 w 183"/>
                <a:gd name="T19" fmla="*/ 207 h 216"/>
                <a:gd name="T20" fmla="*/ 54 w 183"/>
                <a:gd name="T21" fmla="*/ 216 h 216"/>
                <a:gd name="T22" fmla="*/ 84 w 183"/>
                <a:gd name="T23" fmla="*/ 213 h 216"/>
                <a:gd name="T24" fmla="*/ 109 w 183"/>
                <a:gd name="T25" fmla="*/ 203 h 216"/>
                <a:gd name="T26" fmla="*/ 130 w 183"/>
                <a:gd name="T27" fmla="*/ 191 h 216"/>
                <a:gd name="T28" fmla="*/ 140 w 183"/>
                <a:gd name="T29" fmla="*/ 166 h 216"/>
                <a:gd name="T30" fmla="*/ 183 w 183"/>
                <a:gd name="T31" fmla="*/ 100 h 216"/>
                <a:gd name="T32" fmla="*/ 103 w 183"/>
                <a:gd name="T3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3" h="216">
                  <a:moveTo>
                    <a:pt x="103" y="0"/>
                  </a:moveTo>
                  <a:cubicBezTo>
                    <a:pt x="75" y="9"/>
                    <a:pt x="75" y="9"/>
                    <a:pt x="75" y="9"/>
                  </a:cubicBezTo>
                  <a:cubicBezTo>
                    <a:pt x="76" y="14"/>
                    <a:pt x="74" y="21"/>
                    <a:pt x="69" y="24"/>
                  </a:cubicBezTo>
                  <a:cubicBezTo>
                    <a:pt x="64" y="28"/>
                    <a:pt x="61" y="33"/>
                    <a:pt x="62" y="39"/>
                  </a:cubicBezTo>
                  <a:cubicBezTo>
                    <a:pt x="62" y="39"/>
                    <a:pt x="59" y="51"/>
                    <a:pt x="51" y="53"/>
                  </a:cubicBezTo>
                  <a:cubicBezTo>
                    <a:pt x="44" y="56"/>
                    <a:pt x="40" y="73"/>
                    <a:pt x="40" y="73"/>
                  </a:cubicBezTo>
                  <a:cubicBezTo>
                    <a:pt x="16" y="100"/>
                    <a:pt x="16" y="100"/>
                    <a:pt x="16" y="100"/>
                  </a:cubicBezTo>
                  <a:cubicBezTo>
                    <a:pt x="16" y="100"/>
                    <a:pt x="7" y="107"/>
                    <a:pt x="9" y="111"/>
                  </a:cubicBezTo>
                  <a:cubicBezTo>
                    <a:pt x="10" y="114"/>
                    <a:pt x="0" y="115"/>
                    <a:pt x="0" y="115"/>
                  </a:cubicBezTo>
                  <a:cubicBezTo>
                    <a:pt x="5" y="207"/>
                    <a:pt x="5" y="207"/>
                    <a:pt x="5" y="207"/>
                  </a:cubicBezTo>
                  <a:cubicBezTo>
                    <a:pt x="54" y="216"/>
                    <a:pt x="54" y="216"/>
                    <a:pt x="54" y="216"/>
                  </a:cubicBezTo>
                  <a:cubicBezTo>
                    <a:pt x="84" y="213"/>
                    <a:pt x="84" y="213"/>
                    <a:pt x="84" y="213"/>
                  </a:cubicBezTo>
                  <a:cubicBezTo>
                    <a:pt x="109" y="203"/>
                    <a:pt x="109" y="203"/>
                    <a:pt x="109" y="203"/>
                  </a:cubicBezTo>
                  <a:cubicBezTo>
                    <a:pt x="130" y="191"/>
                    <a:pt x="130" y="191"/>
                    <a:pt x="130" y="191"/>
                  </a:cubicBezTo>
                  <a:cubicBezTo>
                    <a:pt x="140" y="166"/>
                    <a:pt x="140" y="166"/>
                    <a:pt x="140" y="166"/>
                  </a:cubicBezTo>
                  <a:cubicBezTo>
                    <a:pt x="183" y="100"/>
                    <a:pt x="183" y="100"/>
                    <a:pt x="183" y="100"/>
                  </a:cubicBezTo>
                  <a:lnTo>
                    <a:pt x="103" y="0"/>
                  </a:ln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30" name="í$ļíḑé">
              <a:extLst>
                <a:ext uri="{FF2B5EF4-FFF2-40B4-BE49-F238E27FC236}">
                  <a16:creationId xmlns:a16="http://schemas.microsoft.com/office/drawing/2014/main" id="{CF4A8B5C-6D13-42FB-AE13-7E69939D0B47}"/>
                </a:ext>
              </a:extLst>
            </p:cNvPr>
            <p:cNvSpPr/>
            <p:nvPr/>
          </p:nvSpPr>
          <p:spPr bwMode="auto">
            <a:xfrm>
              <a:off x="9734346" y="5618674"/>
              <a:ext cx="239273" cy="248535"/>
            </a:xfrm>
            <a:custGeom>
              <a:avLst/>
              <a:gdLst>
                <a:gd name="T0" fmla="*/ 156 w 170"/>
                <a:gd name="T1" fmla="*/ 90 h 177"/>
                <a:gd name="T2" fmla="*/ 46 w 170"/>
                <a:gd name="T3" fmla="*/ 49 h 177"/>
                <a:gd name="T4" fmla="*/ 81 w 170"/>
                <a:gd name="T5" fmla="*/ 174 h 177"/>
                <a:gd name="T6" fmla="*/ 170 w 170"/>
                <a:gd name="T7" fmla="*/ 167 h 177"/>
                <a:gd name="T8" fmla="*/ 156 w 170"/>
                <a:gd name="T9" fmla="*/ 90 h 177"/>
              </a:gdLst>
              <a:ahLst/>
              <a:cxnLst>
                <a:cxn ang="0">
                  <a:pos x="T0" y="T1"/>
                </a:cxn>
                <a:cxn ang="0">
                  <a:pos x="T2" y="T3"/>
                </a:cxn>
                <a:cxn ang="0">
                  <a:pos x="T4" y="T5"/>
                </a:cxn>
                <a:cxn ang="0">
                  <a:pos x="T6" y="T7"/>
                </a:cxn>
                <a:cxn ang="0">
                  <a:pos x="T8" y="T9"/>
                </a:cxn>
              </a:cxnLst>
              <a:rect l="0" t="0" r="r" b="b"/>
              <a:pathLst>
                <a:path w="170" h="177">
                  <a:moveTo>
                    <a:pt x="156" y="90"/>
                  </a:moveTo>
                  <a:cubicBezTo>
                    <a:pt x="156" y="90"/>
                    <a:pt x="93" y="0"/>
                    <a:pt x="46" y="49"/>
                  </a:cubicBezTo>
                  <a:cubicBezTo>
                    <a:pt x="0" y="98"/>
                    <a:pt x="65" y="177"/>
                    <a:pt x="81" y="174"/>
                  </a:cubicBezTo>
                  <a:cubicBezTo>
                    <a:pt x="96" y="171"/>
                    <a:pt x="170" y="167"/>
                    <a:pt x="170" y="167"/>
                  </a:cubicBezTo>
                  <a:lnTo>
                    <a:pt x="156" y="90"/>
                  </a:lnTo>
                  <a:close/>
                </a:path>
              </a:pathLst>
            </a:custGeom>
            <a:solidFill>
              <a:srgbClr val="EE8E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31" name="îṣlïde">
              <a:extLst>
                <a:ext uri="{FF2B5EF4-FFF2-40B4-BE49-F238E27FC236}">
                  <a16:creationId xmlns:a16="http://schemas.microsoft.com/office/drawing/2014/main" id="{CD5D910C-8859-41E5-A8B5-7341B310FAF2}"/>
                </a:ext>
              </a:extLst>
            </p:cNvPr>
            <p:cNvSpPr/>
            <p:nvPr/>
          </p:nvSpPr>
          <p:spPr bwMode="auto">
            <a:xfrm>
              <a:off x="9600044" y="5489004"/>
              <a:ext cx="569624" cy="524856"/>
            </a:xfrm>
            <a:custGeom>
              <a:avLst/>
              <a:gdLst>
                <a:gd name="T0" fmla="*/ 119 w 404"/>
                <a:gd name="T1" fmla="*/ 1 h 373"/>
                <a:gd name="T2" fmla="*/ 400 w 404"/>
                <a:gd name="T3" fmla="*/ 145 h 373"/>
                <a:gd name="T4" fmla="*/ 403 w 404"/>
                <a:gd name="T5" fmla="*/ 153 h 373"/>
                <a:gd name="T6" fmla="*/ 293 w 404"/>
                <a:gd name="T7" fmla="*/ 368 h 373"/>
                <a:gd name="T8" fmla="*/ 285 w 404"/>
                <a:gd name="T9" fmla="*/ 371 h 373"/>
                <a:gd name="T10" fmla="*/ 4 w 404"/>
                <a:gd name="T11" fmla="*/ 228 h 373"/>
                <a:gd name="T12" fmla="*/ 1 w 404"/>
                <a:gd name="T13" fmla="*/ 220 h 373"/>
                <a:gd name="T14" fmla="*/ 111 w 404"/>
                <a:gd name="T15" fmla="*/ 4 h 373"/>
                <a:gd name="T16" fmla="*/ 119 w 404"/>
                <a:gd name="T17" fmla="*/ 1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4" h="373">
                  <a:moveTo>
                    <a:pt x="119" y="1"/>
                  </a:moveTo>
                  <a:cubicBezTo>
                    <a:pt x="400" y="145"/>
                    <a:pt x="400" y="145"/>
                    <a:pt x="400" y="145"/>
                  </a:cubicBezTo>
                  <a:cubicBezTo>
                    <a:pt x="403" y="146"/>
                    <a:pt x="404" y="150"/>
                    <a:pt x="403" y="153"/>
                  </a:cubicBezTo>
                  <a:cubicBezTo>
                    <a:pt x="293" y="368"/>
                    <a:pt x="293" y="368"/>
                    <a:pt x="293" y="368"/>
                  </a:cubicBezTo>
                  <a:cubicBezTo>
                    <a:pt x="291" y="371"/>
                    <a:pt x="288" y="373"/>
                    <a:pt x="285" y="371"/>
                  </a:cubicBezTo>
                  <a:cubicBezTo>
                    <a:pt x="4" y="228"/>
                    <a:pt x="4" y="228"/>
                    <a:pt x="4" y="228"/>
                  </a:cubicBezTo>
                  <a:cubicBezTo>
                    <a:pt x="1" y="226"/>
                    <a:pt x="0" y="223"/>
                    <a:pt x="1" y="220"/>
                  </a:cubicBezTo>
                  <a:cubicBezTo>
                    <a:pt x="111" y="4"/>
                    <a:pt x="111" y="4"/>
                    <a:pt x="111" y="4"/>
                  </a:cubicBezTo>
                  <a:cubicBezTo>
                    <a:pt x="113" y="1"/>
                    <a:pt x="116" y="0"/>
                    <a:pt x="119" y="1"/>
                  </a:cubicBezTo>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32" name="íṡľîḋè">
              <a:extLst>
                <a:ext uri="{FF2B5EF4-FFF2-40B4-BE49-F238E27FC236}">
                  <a16:creationId xmlns:a16="http://schemas.microsoft.com/office/drawing/2014/main" id="{54557F54-5C1E-46AB-8A52-B88C2E99498B}"/>
                </a:ext>
              </a:extLst>
            </p:cNvPr>
            <p:cNvSpPr/>
            <p:nvPr/>
          </p:nvSpPr>
          <p:spPr bwMode="auto">
            <a:xfrm>
              <a:off x="9646355" y="5532228"/>
              <a:ext cx="478545" cy="436866"/>
            </a:xfrm>
            <a:custGeom>
              <a:avLst/>
              <a:gdLst>
                <a:gd name="T0" fmla="*/ 86 w 310"/>
                <a:gd name="T1" fmla="*/ 0 h 283"/>
                <a:gd name="T2" fmla="*/ 310 w 310"/>
                <a:gd name="T3" fmla="*/ 114 h 283"/>
                <a:gd name="T4" fmla="*/ 224 w 310"/>
                <a:gd name="T5" fmla="*/ 283 h 283"/>
                <a:gd name="T6" fmla="*/ 0 w 310"/>
                <a:gd name="T7" fmla="*/ 169 h 283"/>
                <a:gd name="T8" fmla="*/ 86 w 310"/>
                <a:gd name="T9" fmla="*/ 0 h 283"/>
              </a:gdLst>
              <a:ahLst/>
              <a:cxnLst>
                <a:cxn ang="0">
                  <a:pos x="T0" y="T1"/>
                </a:cxn>
                <a:cxn ang="0">
                  <a:pos x="T2" y="T3"/>
                </a:cxn>
                <a:cxn ang="0">
                  <a:pos x="T4" y="T5"/>
                </a:cxn>
                <a:cxn ang="0">
                  <a:pos x="T6" y="T7"/>
                </a:cxn>
                <a:cxn ang="0">
                  <a:pos x="T8" y="T9"/>
                </a:cxn>
              </a:cxnLst>
              <a:rect l="0" t="0" r="r" b="b"/>
              <a:pathLst>
                <a:path w="310" h="283">
                  <a:moveTo>
                    <a:pt x="86" y="0"/>
                  </a:moveTo>
                  <a:lnTo>
                    <a:pt x="310" y="114"/>
                  </a:lnTo>
                  <a:lnTo>
                    <a:pt x="224" y="283"/>
                  </a:lnTo>
                  <a:lnTo>
                    <a:pt x="0" y="169"/>
                  </a:lnTo>
                  <a:lnTo>
                    <a:pt x="86" y="0"/>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33" name="îś1iďê">
              <a:extLst>
                <a:ext uri="{FF2B5EF4-FFF2-40B4-BE49-F238E27FC236}">
                  <a16:creationId xmlns:a16="http://schemas.microsoft.com/office/drawing/2014/main" id="{ADF17958-AC6C-41B1-AC65-669AF1944346}"/>
                </a:ext>
              </a:extLst>
            </p:cNvPr>
            <p:cNvSpPr/>
            <p:nvPr/>
          </p:nvSpPr>
          <p:spPr bwMode="auto">
            <a:xfrm>
              <a:off x="9692666" y="5649548"/>
              <a:ext cx="12350" cy="12350"/>
            </a:xfrm>
            <a:prstGeom prst="ellipse">
              <a:avLst/>
            </a:prstGeom>
            <a:solidFill>
              <a:srgbClr val="E6E8E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34" name="îṡḻiḋe">
              <a:extLst>
                <a:ext uri="{FF2B5EF4-FFF2-40B4-BE49-F238E27FC236}">
                  <a16:creationId xmlns:a16="http://schemas.microsoft.com/office/drawing/2014/main" id="{769C9925-CA0C-4A68-A0F7-5867B51AC8D7}"/>
                </a:ext>
              </a:extLst>
            </p:cNvPr>
            <p:cNvSpPr/>
            <p:nvPr/>
          </p:nvSpPr>
          <p:spPr bwMode="auto">
            <a:xfrm>
              <a:off x="10061609" y="5836335"/>
              <a:ext cx="21612" cy="21612"/>
            </a:xfrm>
            <a:prstGeom prst="ellipse">
              <a:avLst/>
            </a:prstGeom>
            <a:solidFill>
              <a:srgbClr val="E6E8E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35" name="îSḷiḑê">
              <a:extLst>
                <a:ext uri="{FF2B5EF4-FFF2-40B4-BE49-F238E27FC236}">
                  <a16:creationId xmlns:a16="http://schemas.microsoft.com/office/drawing/2014/main" id="{8C3A6BAE-5F43-452C-9CF8-4CAA84FD4330}"/>
                </a:ext>
              </a:extLst>
            </p:cNvPr>
            <p:cNvSpPr/>
            <p:nvPr/>
          </p:nvSpPr>
          <p:spPr bwMode="auto">
            <a:xfrm>
              <a:off x="9896434" y="5677335"/>
              <a:ext cx="279409" cy="222292"/>
            </a:xfrm>
            <a:custGeom>
              <a:avLst/>
              <a:gdLst>
                <a:gd name="T0" fmla="*/ 0 w 198"/>
                <a:gd name="T1" fmla="*/ 68 h 158"/>
                <a:gd name="T2" fmla="*/ 140 w 198"/>
                <a:gd name="T3" fmla="*/ 150 h 158"/>
                <a:gd name="T4" fmla="*/ 175 w 198"/>
                <a:gd name="T5" fmla="*/ 155 h 158"/>
                <a:gd name="T6" fmla="*/ 191 w 198"/>
                <a:gd name="T7" fmla="*/ 158 h 158"/>
                <a:gd name="T8" fmla="*/ 198 w 198"/>
                <a:gd name="T9" fmla="*/ 92 h 158"/>
                <a:gd name="T10" fmla="*/ 182 w 198"/>
                <a:gd name="T11" fmla="*/ 88 h 158"/>
                <a:gd name="T12" fmla="*/ 147 w 198"/>
                <a:gd name="T13" fmla="*/ 72 h 158"/>
                <a:gd name="T14" fmla="*/ 0 w 198"/>
                <a:gd name="T15" fmla="*/ 68 h 1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 h="158">
                  <a:moveTo>
                    <a:pt x="0" y="68"/>
                  </a:moveTo>
                  <a:cubicBezTo>
                    <a:pt x="0" y="135"/>
                    <a:pt x="140" y="150"/>
                    <a:pt x="140" y="150"/>
                  </a:cubicBezTo>
                  <a:cubicBezTo>
                    <a:pt x="175" y="155"/>
                    <a:pt x="175" y="155"/>
                    <a:pt x="175" y="155"/>
                  </a:cubicBezTo>
                  <a:cubicBezTo>
                    <a:pt x="191" y="158"/>
                    <a:pt x="191" y="158"/>
                    <a:pt x="191" y="158"/>
                  </a:cubicBezTo>
                  <a:cubicBezTo>
                    <a:pt x="198" y="92"/>
                    <a:pt x="198" y="92"/>
                    <a:pt x="198" y="92"/>
                  </a:cubicBezTo>
                  <a:cubicBezTo>
                    <a:pt x="198" y="92"/>
                    <a:pt x="191" y="90"/>
                    <a:pt x="182" y="88"/>
                  </a:cubicBezTo>
                  <a:cubicBezTo>
                    <a:pt x="168" y="85"/>
                    <a:pt x="150" y="80"/>
                    <a:pt x="147" y="72"/>
                  </a:cubicBezTo>
                  <a:cubicBezTo>
                    <a:pt x="141" y="59"/>
                    <a:pt x="1" y="0"/>
                    <a:pt x="0" y="68"/>
                  </a:cubicBezTo>
                </a:path>
              </a:pathLst>
            </a:custGeom>
            <a:solidFill>
              <a:srgbClr val="EE8E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36" name="íšḷïďè">
              <a:extLst>
                <a:ext uri="{FF2B5EF4-FFF2-40B4-BE49-F238E27FC236}">
                  <a16:creationId xmlns:a16="http://schemas.microsoft.com/office/drawing/2014/main" id="{B38D2906-9777-4FAA-B2B9-265277BBD01F}"/>
                </a:ext>
              </a:extLst>
            </p:cNvPr>
            <p:cNvSpPr/>
            <p:nvPr/>
          </p:nvSpPr>
          <p:spPr bwMode="auto">
            <a:xfrm>
              <a:off x="10509281" y="5255906"/>
              <a:ext cx="3087" cy="6175"/>
            </a:xfrm>
            <a:custGeom>
              <a:avLst/>
              <a:gdLst>
                <a:gd name="T0" fmla="*/ 2 w 2"/>
                <a:gd name="T1" fmla="*/ 0 h 4"/>
                <a:gd name="T2" fmla="*/ 2 w 2"/>
                <a:gd name="T3" fmla="*/ 0 h 4"/>
                <a:gd name="T4" fmla="*/ 2 w 2"/>
                <a:gd name="T5" fmla="*/ 0 h 4"/>
                <a:gd name="T6" fmla="*/ 0 w 2"/>
                <a:gd name="T7" fmla="*/ 4 h 4"/>
                <a:gd name="T8" fmla="*/ 1 w 2"/>
                <a:gd name="T9" fmla="*/ 4 h 4"/>
                <a:gd name="T10" fmla="*/ 2 w 2"/>
                <a:gd name="T11" fmla="*/ 0 h 4"/>
              </a:gdLst>
              <a:ahLst/>
              <a:cxnLst>
                <a:cxn ang="0">
                  <a:pos x="T0" y="T1"/>
                </a:cxn>
                <a:cxn ang="0">
                  <a:pos x="T2" y="T3"/>
                </a:cxn>
                <a:cxn ang="0">
                  <a:pos x="T4" y="T5"/>
                </a:cxn>
                <a:cxn ang="0">
                  <a:pos x="T6" y="T7"/>
                </a:cxn>
                <a:cxn ang="0">
                  <a:pos x="T8" y="T9"/>
                </a:cxn>
                <a:cxn ang="0">
                  <a:pos x="T10" y="T11"/>
                </a:cxn>
              </a:cxnLst>
              <a:rect l="0" t="0" r="r" b="b"/>
              <a:pathLst>
                <a:path w="2" h="4">
                  <a:moveTo>
                    <a:pt x="2" y="0"/>
                  </a:moveTo>
                  <a:cubicBezTo>
                    <a:pt x="2" y="0"/>
                    <a:pt x="2" y="0"/>
                    <a:pt x="2" y="0"/>
                  </a:cubicBezTo>
                  <a:cubicBezTo>
                    <a:pt x="2" y="0"/>
                    <a:pt x="2" y="0"/>
                    <a:pt x="2" y="0"/>
                  </a:cubicBezTo>
                  <a:cubicBezTo>
                    <a:pt x="1" y="1"/>
                    <a:pt x="1" y="2"/>
                    <a:pt x="0" y="4"/>
                  </a:cubicBezTo>
                  <a:cubicBezTo>
                    <a:pt x="0" y="4"/>
                    <a:pt x="1" y="4"/>
                    <a:pt x="1" y="4"/>
                  </a:cubicBezTo>
                  <a:cubicBezTo>
                    <a:pt x="1" y="2"/>
                    <a:pt x="2" y="1"/>
                    <a:pt x="2"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37" name="ïṩḷíḑè">
              <a:extLst>
                <a:ext uri="{FF2B5EF4-FFF2-40B4-BE49-F238E27FC236}">
                  <a16:creationId xmlns:a16="http://schemas.microsoft.com/office/drawing/2014/main" id="{DC10148D-F609-4A21-B20B-2A60DF4C3DCD}"/>
                </a:ext>
              </a:extLst>
            </p:cNvPr>
            <p:cNvSpPr/>
            <p:nvPr/>
          </p:nvSpPr>
          <p:spPr bwMode="auto">
            <a:xfrm>
              <a:off x="10197454" y="5146304"/>
              <a:ext cx="314914" cy="125040"/>
            </a:xfrm>
            <a:custGeom>
              <a:avLst/>
              <a:gdLst>
                <a:gd name="T0" fmla="*/ 179 w 223"/>
                <a:gd name="T1" fmla="*/ 71 h 89"/>
                <a:gd name="T2" fmla="*/ 177 w 223"/>
                <a:gd name="T3" fmla="*/ 71 h 89"/>
                <a:gd name="T4" fmla="*/ 169 w 223"/>
                <a:gd name="T5" fmla="*/ 80 h 89"/>
                <a:gd name="T6" fmla="*/ 158 w 223"/>
                <a:gd name="T7" fmla="*/ 85 h 89"/>
                <a:gd name="T8" fmla="*/ 149 w 223"/>
                <a:gd name="T9" fmla="*/ 80 h 89"/>
                <a:gd name="T10" fmla="*/ 149 w 223"/>
                <a:gd name="T11" fmla="*/ 80 h 89"/>
                <a:gd name="T12" fmla="*/ 149 w 223"/>
                <a:gd name="T13" fmla="*/ 80 h 89"/>
                <a:gd name="T14" fmla="*/ 149 w 223"/>
                <a:gd name="T15" fmla="*/ 78 h 89"/>
                <a:gd name="T16" fmla="*/ 149 w 223"/>
                <a:gd name="T17" fmla="*/ 83 h 89"/>
                <a:gd name="T18" fmla="*/ 158 w 223"/>
                <a:gd name="T19" fmla="*/ 89 h 89"/>
                <a:gd name="T20" fmla="*/ 169 w 223"/>
                <a:gd name="T21" fmla="*/ 84 h 89"/>
                <a:gd name="T22" fmla="*/ 177 w 223"/>
                <a:gd name="T23" fmla="*/ 74 h 89"/>
                <a:gd name="T24" fmla="*/ 179 w 223"/>
                <a:gd name="T25" fmla="*/ 74 h 89"/>
                <a:gd name="T26" fmla="*/ 189 w 223"/>
                <a:gd name="T27" fmla="*/ 77 h 89"/>
                <a:gd name="T28" fmla="*/ 219 w 223"/>
                <a:gd name="T29" fmla="*/ 82 h 89"/>
                <a:gd name="T30" fmla="*/ 221 w 223"/>
                <a:gd name="T31" fmla="*/ 82 h 89"/>
                <a:gd name="T32" fmla="*/ 223 w 223"/>
                <a:gd name="T33" fmla="*/ 78 h 89"/>
                <a:gd name="T34" fmla="*/ 222 w 223"/>
                <a:gd name="T35" fmla="*/ 78 h 89"/>
                <a:gd name="T36" fmla="*/ 219 w 223"/>
                <a:gd name="T37" fmla="*/ 78 h 89"/>
                <a:gd name="T38" fmla="*/ 189 w 223"/>
                <a:gd name="T39" fmla="*/ 73 h 89"/>
                <a:gd name="T40" fmla="*/ 179 w 223"/>
                <a:gd name="T41" fmla="*/ 71 h 89"/>
                <a:gd name="T42" fmla="*/ 92 w 223"/>
                <a:gd name="T43" fmla="*/ 22 h 89"/>
                <a:gd name="T44" fmla="*/ 93 w 223"/>
                <a:gd name="T45" fmla="*/ 32 h 89"/>
                <a:gd name="T46" fmla="*/ 117 w 223"/>
                <a:gd name="T47" fmla="*/ 47 h 89"/>
                <a:gd name="T48" fmla="*/ 144 w 223"/>
                <a:gd name="T49" fmla="*/ 56 h 89"/>
                <a:gd name="T50" fmla="*/ 150 w 223"/>
                <a:gd name="T51" fmla="*/ 69 h 89"/>
                <a:gd name="T52" fmla="*/ 149 w 223"/>
                <a:gd name="T53" fmla="*/ 62 h 89"/>
                <a:gd name="T54" fmla="*/ 144 w 223"/>
                <a:gd name="T55" fmla="*/ 53 h 89"/>
                <a:gd name="T56" fmla="*/ 117 w 223"/>
                <a:gd name="T57" fmla="*/ 43 h 89"/>
                <a:gd name="T58" fmla="*/ 93 w 223"/>
                <a:gd name="T59" fmla="*/ 29 h 89"/>
                <a:gd name="T60" fmla="*/ 93 w 223"/>
                <a:gd name="T61" fmla="*/ 27 h 89"/>
                <a:gd name="T62" fmla="*/ 92 w 223"/>
                <a:gd name="T63" fmla="*/ 22 h 89"/>
                <a:gd name="T64" fmla="*/ 0 w 223"/>
                <a:gd name="T65" fmla="*/ 7 h 89"/>
                <a:gd name="T66" fmla="*/ 0 w 223"/>
                <a:gd name="T67" fmla="*/ 7 h 89"/>
                <a:gd name="T68" fmla="*/ 1 w 223"/>
                <a:gd name="T69" fmla="*/ 7 h 89"/>
                <a:gd name="T70" fmla="*/ 0 w 223"/>
                <a:gd name="T71" fmla="*/ 7 h 89"/>
                <a:gd name="T72" fmla="*/ 68 w 223"/>
                <a:gd name="T73" fmla="*/ 0 h 89"/>
                <a:gd name="T74" fmla="*/ 59 w 223"/>
                <a:gd name="T75" fmla="*/ 1 h 89"/>
                <a:gd name="T76" fmla="*/ 25 w 223"/>
                <a:gd name="T77" fmla="*/ 23 h 89"/>
                <a:gd name="T78" fmla="*/ 23 w 223"/>
                <a:gd name="T79" fmla="*/ 23 h 89"/>
                <a:gd name="T80" fmla="*/ 18 w 223"/>
                <a:gd name="T81" fmla="*/ 22 h 89"/>
                <a:gd name="T82" fmla="*/ 9 w 223"/>
                <a:gd name="T83" fmla="*/ 8 h 89"/>
                <a:gd name="T84" fmla="*/ 1 w 223"/>
                <a:gd name="T85" fmla="*/ 4 h 89"/>
                <a:gd name="T86" fmla="*/ 1 w 223"/>
                <a:gd name="T87" fmla="*/ 7 h 89"/>
                <a:gd name="T88" fmla="*/ 9 w 223"/>
                <a:gd name="T89" fmla="*/ 11 h 89"/>
                <a:gd name="T90" fmla="*/ 18 w 223"/>
                <a:gd name="T91" fmla="*/ 25 h 89"/>
                <a:gd name="T92" fmla="*/ 23 w 223"/>
                <a:gd name="T93" fmla="*/ 26 h 89"/>
                <a:gd name="T94" fmla="*/ 24 w 223"/>
                <a:gd name="T95" fmla="*/ 26 h 89"/>
                <a:gd name="T96" fmla="*/ 59 w 223"/>
                <a:gd name="T97" fmla="*/ 4 h 89"/>
                <a:gd name="T98" fmla="*/ 68 w 223"/>
                <a:gd name="T99" fmla="*/ 3 h 89"/>
                <a:gd name="T100" fmla="*/ 82 w 223"/>
                <a:gd name="T101" fmla="*/ 6 h 89"/>
                <a:gd name="T102" fmla="*/ 90 w 223"/>
                <a:gd name="T103" fmla="*/ 11 h 89"/>
                <a:gd name="T104" fmla="*/ 92 w 223"/>
                <a:gd name="T105" fmla="*/ 21 h 89"/>
                <a:gd name="T106" fmla="*/ 92 w 223"/>
                <a:gd name="T107" fmla="*/ 13 h 89"/>
                <a:gd name="T108" fmla="*/ 90 w 223"/>
                <a:gd name="T109" fmla="*/ 8 h 89"/>
                <a:gd name="T110" fmla="*/ 82 w 223"/>
                <a:gd name="T111" fmla="*/ 3 h 89"/>
                <a:gd name="T112" fmla="*/ 68 w 223"/>
                <a:gd name="T113"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3" h="89">
                  <a:moveTo>
                    <a:pt x="179" y="71"/>
                  </a:moveTo>
                  <a:cubicBezTo>
                    <a:pt x="178" y="71"/>
                    <a:pt x="177" y="71"/>
                    <a:pt x="177" y="71"/>
                  </a:cubicBezTo>
                  <a:cubicBezTo>
                    <a:pt x="171" y="72"/>
                    <a:pt x="171" y="76"/>
                    <a:pt x="169" y="80"/>
                  </a:cubicBezTo>
                  <a:cubicBezTo>
                    <a:pt x="167" y="84"/>
                    <a:pt x="163" y="85"/>
                    <a:pt x="158" y="85"/>
                  </a:cubicBezTo>
                  <a:cubicBezTo>
                    <a:pt x="154" y="85"/>
                    <a:pt x="151" y="84"/>
                    <a:pt x="149" y="80"/>
                  </a:cubicBezTo>
                  <a:cubicBezTo>
                    <a:pt x="149" y="80"/>
                    <a:pt x="149" y="80"/>
                    <a:pt x="149" y="80"/>
                  </a:cubicBezTo>
                  <a:cubicBezTo>
                    <a:pt x="149" y="80"/>
                    <a:pt x="149" y="80"/>
                    <a:pt x="149" y="80"/>
                  </a:cubicBezTo>
                  <a:cubicBezTo>
                    <a:pt x="149" y="79"/>
                    <a:pt x="149" y="79"/>
                    <a:pt x="149" y="78"/>
                  </a:cubicBezTo>
                  <a:cubicBezTo>
                    <a:pt x="149" y="80"/>
                    <a:pt x="149" y="82"/>
                    <a:pt x="149" y="83"/>
                  </a:cubicBezTo>
                  <a:cubicBezTo>
                    <a:pt x="151" y="87"/>
                    <a:pt x="154" y="89"/>
                    <a:pt x="158" y="89"/>
                  </a:cubicBezTo>
                  <a:cubicBezTo>
                    <a:pt x="163" y="89"/>
                    <a:pt x="167" y="87"/>
                    <a:pt x="169" y="84"/>
                  </a:cubicBezTo>
                  <a:cubicBezTo>
                    <a:pt x="171" y="79"/>
                    <a:pt x="171" y="76"/>
                    <a:pt x="177" y="74"/>
                  </a:cubicBezTo>
                  <a:cubicBezTo>
                    <a:pt x="177" y="74"/>
                    <a:pt x="178" y="74"/>
                    <a:pt x="179" y="74"/>
                  </a:cubicBezTo>
                  <a:cubicBezTo>
                    <a:pt x="182" y="74"/>
                    <a:pt x="186" y="75"/>
                    <a:pt x="189" y="77"/>
                  </a:cubicBezTo>
                  <a:cubicBezTo>
                    <a:pt x="199" y="80"/>
                    <a:pt x="209" y="82"/>
                    <a:pt x="219" y="82"/>
                  </a:cubicBezTo>
                  <a:cubicBezTo>
                    <a:pt x="220" y="82"/>
                    <a:pt x="221" y="82"/>
                    <a:pt x="221" y="82"/>
                  </a:cubicBezTo>
                  <a:cubicBezTo>
                    <a:pt x="222" y="80"/>
                    <a:pt x="222" y="79"/>
                    <a:pt x="223" y="78"/>
                  </a:cubicBezTo>
                  <a:cubicBezTo>
                    <a:pt x="223" y="78"/>
                    <a:pt x="222" y="78"/>
                    <a:pt x="222" y="78"/>
                  </a:cubicBezTo>
                  <a:cubicBezTo>
                    <a:pt x="221" y="78"/>
                    <a:pt x="220" y="78"/>
                    <a:pt x="219" y="78"/>
                  </a:cubicBezTo>
                  <a:cubicBezTo>
                    <a:pt x="209" y="78"/>
                    <a:pt x="199" y="77"/>
                    <a:pt x="189" y="73"/>
                  </a:cubicBezTo>
                  <a:cubicBezTo>
                    <a:pt x="186" y="72"/>
                    <a:pt x="182" y="71"/>
                    <a:pt x="179" y="71"/>
                  </a:cubicBezTo>
                  <a:moveTo>
                    <a:pt x="92" y="22"/>
                  </a:moveTo>
                  <a:cubicBezTo>
                    <a:pt x="92" y="26"/>
                    <a:pt x="92" y="29"/>
                    <a:pt x="93" y="32"/>
                  </a:cubicBezTo>
                  <a:cubicBezTo>
                    <a:pt x="96" y="41"/>
                    <a:pt x="107" y="45"/>
                    <a:pt x="117" y="47"/>
                  </a:cubicBezTo>
                  <a:cubicBezTo>
                    <a:pt x="127" y="48"/>
                    <a:pt x="138" y="48"/>
                    <a:pt x="144" y="56"/>
                  </a:cubicBezTo>
                  <a:cubicBezTo>
                    <a:pt x="147" y="60"/>
                    <a:pt x="149" y="65"/>
                    <a:pt x="150" y="69"/>
                  </a:cubicBezTo>
                  <a:cubicBezTo>
                    <a:pt x="150" y="67"/>
                    <a:pt x="150" y="64"/>
                    <a:pt x="149" y="62"/>
                  </a:cubicBezTo>
                  <a:cubicBezTo>
                    <a:pt x="148" y="59"/>
                    <a:pt x="147" y="55"/>
                    <a:pt x="144" y="53"/>
                  </a:cubicBezTo>
                  <a:cubicBezTo>
                    <a:pt x="138" y="45"/>
                    <a:pt x="127" y="45"/>
                    <a:pt x="117" y="43"/>
                  </a:cubicBezTo>
                  <a:cubicBezTo>
                    <a:pt x="107" y="42"/>
                    <a:pt x="96" y="38"/>
                    <a:pt x="93" y="29"/>
                  </a:cubicBezTo>
                  <a:cubicBezTo>
                    <a:pt x="93" y="28"/>
                    <a:pt x="93" y="28"/>
                    <a:pt x="93" y="27"/>
                  </a:cubicBezTo>
                  <a:cubicBezTo>
                    <a:pt x="92" y="26"/>
                    <a:pt x="92" y="24"/>
                    <a:pt x="92" y="22"/>
                  </a:cubicBezTo>
                  <a:moveTo>
                    <a:pt x="0" y="7"/>
                  </a:moveTo>
                  <a:cubicBezTo>
                    <a:pt x="0" y="7"/>
                    <a:pt x="0" y="7"/>
                    <a:pt x="0" y="7"/>
                  </a:cubicBezTo>
                  <a:cubicBezTo>
                    <a:pt x="1" y="7"/>
                    <a:pt x="1" y="7"/>
                    <a:pt x="1" y="7"/>
                  </a:cubicBezTo>
                  <a:cubicBezTo>
                    <a:pt x="1" y="7"/>
                    <a:pt x="0" y="7"/>
                    <a:pt x="0" y="7"/>
                  </a:cubicBezTo>
                  <a:moveTo>
                    <a:pt x="68" y="0"/>
                  </a:moveTo>
                  <a:cubicBezTo>
                    <a:pt x="65" y="0"/>
                    <a:pt x="62" y="0"/>
                    <a:pt x="59" y="1"/>
                  </a:cubicBezTo>
                  <a:cubicBezTo>
                    <a:pt x="46" y="5"/>
                    <a:pt x="38" y="21"/>
                    <a:pt x="25" y="23"/>
                  </a:cubicBezTo>
                  <a:cubicBezTo>
                    <a:pt x="24" y="23"/>
                    <a:pt x="23" y="23"/>
                    <a:pt x="23" y="23"/>
                  </a:cubicBezTo>
                  <a:cubicBezTo>
                    <a:pt x="21" y="23"/>
                    <a:pt x="20" y="22"/>
                    <a:pt x="18" y="22"/>
                  </a:cubicBezTo>
                  <a:cubicBezTo>
                    <a:pt x="13" y="19"/>
                    <a:pt x="13" y="12"/>
                    <a:pt x="9" y="8"/>
                  </a:cubicBezTo>
                  <a:cubicBezTo>
                    <a:pt x="7" y="5"/>
                    <a:pt x="4" y="4"/>
                    <a:pt x="1" y="4"/>
                  </a:cubicBezTo>
                  <a:cubicBezTo>
                    <a:pt x="1" y="5"/>
                    <a:pt x="1" y="6"/>
                    <a:pt x="1" y="7"/>
                  </a:cubicBezTo>
                  <a:cubicBezTo>
                    <a:pt x="4" y="7"/>
                    <a:pt x="7" y="9"/>
                    <a:pt x="9" y="11"/>
                  </a:cubicBezTo>
                  <a:cubicBezTo>
                    <a:pt x="13" y="15"/>
                    <a:pt x="13" y="23"/>
                    <a:pt x="18" y="25"/>
                  </a:cubicBezTo>
                  <a:cubicBezTo>
                    <a:pt x="20" y="26"/>
                    <a:pt x="21" y="26"/>
                    <a:pt x="23" y="26"/>
                  </a:cubicBezTo>
                  <a:cubicBezTo>
                    <a:pt x="23" y="26"/>
                    <a:pt x="24" y="26"/>
                    <a:pt x="24" y="26"/>
                  </a:cubicBezTo>
                  <a:cubicBezTo>
                    <a:pt x="38" y="24"/>
                    <a:pt x="46" y="8"/>
                    <a:pt x="59" y="4"/>
                  </a:cubicBezTo>
                  <a:cubicBezTo>
                    <a:pt x="62" y="4"/>
                    <a:pt x="65" y="3"/>
                    <a:pt x="68" y="3"/>
                  </a:cubicBezTo>
                  <a:cubicBezTo>
                    <a:pt x="73" y="3"/>
                    <a:pt x="78" y="4"/>
                    <a:pt x="82" y="6"/>
                  </a:cubicBezTo>
                  <a:cubicBezTo>
                    <a:pt x="85" y="7"/>
                    <a:pt x="88" y="9"/>
                    <a:pt x="90" y="11"/>
                  </a:cubicBezTo>
                  <a:cubicBezTo>
                    <a:pt x="92" y="14"/>
                    <a:pt x="92" y="17"/>
                    <a:pt x="92" y="21"/>
                  </a:cubicBezTo>
                  <a:cubicBezTo>
                    <a:pt x="92" y="18"/>
                    <a:pt x="92" y="15"/>
                    <a:pt x="92" y="13"/>
                  </a:cubicBezTo>
                  <a:cubicBezTo>
                    <a:pt x="91" y="11"/>
                    <a:pt x="91" y="9"/>
                    <a:pt x="90" y="8"/>
                  </a:cubicBezTo>
                  <a:cubicBezTo>
                    <a:pt x="88" y="6"/>
                    <a:pt x="85" y="4"/>
                    <a:pt x="82" y="3"/>
                  </a:cubicBezTo>
                  <a:cubicBezTo>
                    <a:pt x="78" y="1"/>
                    <a:pt x="73" y="0"/>
                    <a:pt x="68" y="0"/>
                  </a:cubicBezTo>
                </a:path>
              </a:pathLst>
            </a:custGeom>
            <a:solidFill>
              <a:srgbClr val="D6808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38" name="ïşḷîdé">
              <a:extLst>
                <a:ext uri="{FF2B5EF4-FFF2-40B4-BE49-F238E27FC236}">
                  <a16:creationId xmlns:a16="http://schemas.microsoft.com/office/drawing/2014/main" id="{CABF8245-AA8B-4FA9-967C-70673B016A6C}"/>
                </a:ext>
              </a:extLst>
            </p:cNvPr>
            <p:cNvSpPr/>
            <p:nvPr/>
          </p:nvSpPr>
          <p:spPr bwMode="auto">
            <a:xfrm>
              <a:off x="10155774" y="4933274"/>
              <a:ext cx="410623" cy="338069"/>
            </a:xfrm>
            <a:custGeom>
              <a:avLst/>
              <a:gdLst>
                <a:gd name="T0" fmla="*/ 179 w 291"/>
                <a:gd name="T1" fmla="*/ 232 h 240"/>
                <a:gd name="T2" fmla="*/ 179 w 291"/>
                <a:gd name="T3" fmla="*/ 224 h 240"/>
                <a:gd name="T4" fmla="*/ 174 w 291"/>
                <a:gd name="T5" fmla="*/ 204 h 240"/>
                <a:gd name="T6" fmla="*/ 147 w 291"/>
                <a:gd name="T7" fmla="*/ 195 h 240"/>
                <a:gd name="T8" fmla="*/ 123 w 291"/>
                <a:gd name="T9" fmla="*/ 181 h 240"/>
                <a:gd name="T10" fmla="*/ 120 w 291"/>
                <a:gd name="T11" fmla="*/ 160 h 240"/>
                <a:gd name="T12" fmla="*/ 112 w 291"/>
                <a:gd name="T13" fmla="*/ 155 h 240"/>
                <a:gd name="T14" fmla="*/ 89 w 291"/>
                <a:gd name="T15" fmla="*/ 153 h 240"/>
                <a:gd name="T16" fmla="*/ 54 w 291"/>
                <a:gd name="T17" fmla="*/ 174 h 240"/>
                <a:gd name="T18" fmla="*/ 48 w 291"/>
                <a:gd name="T19" fmla="*/ 174 h 240"/>
                <a:gd name="T20" fmla="*/ 39 w 291"/>
                <a:gd name="T21" fmla="*/ 159 h 240"/>
                <a:gd name="T22" fmla="*/ 13 w 291"/>
                <a:gd name="T23" fmla="*/ 152 h 240"/>
                <a:gd name="T24" fmla="*/ 5 w 291"/>
                <a:gd name="T25" fmla="*/ 137 h 240"/>
                <a:gd name="T26" fmla="*/ 3 w 291"/>
                <a:gd name="T27" fmla="*/ 103 h 240"/>
                <a:gd name="T28" fmla="*/ 35 w 291"/>
                <a:gd name="T29" fmla="*/ 55 h 240"/>
                <a:gd name="T30" fmla="*/ 66 w 291"/>
                <a:gd name="T31" fmla="*/ 10 h 240"/>
                <a:gd name="T32" fmla="*/ 118 w 291"/>
                <a:gd name="T33" fmla="*/ 8 h 240"/>
                <a:gd name="T34" fmla="*/ 143 w 291"/>
                <a:gd name="T35" fmla="*/ 14 h 240"/>
                <a:gd name="T36" fmla="*/ 184 w 291"/>
                <a:gd name="T37" fmla="*/ 11 h 240"/>
                <a:gd name="T38" fmla="*/ 239 w 291"/>
                <a:gd name="T39" fmla="*/ 28 h 240"/>
                <a:gd name="T40" fmla="*/ 248 w 291"/>
                <a:gd name="T41" fmla="*/ 37 h 240"/>
                <a:gd name="T42" fmla="*/ 252 w 291"/>
                <a:gd name="T43" fmla="*/ 54 h 240"/>
                <a:gd name="T44" fmla="*/ 263 w 291"/>
                <a:gd name="T45" fmla="*/ 84 h 240"/>
                <a:gd name="T46" fmla="*/ 277 w 291"/>
                <a:gd name="T47" fmla="*/ 105 h 240"/>
                <a:gd name="T48" fmla="*/ 281 w 291"/>
                <a:gd name="T49" fmla="*/ 129 h 240"/>
                <a:gd name="T50" fmla="*/ 276 w 291"/>
                <a:gd name="T51" fmla="*/ 141 h 240"/>
                <a:gd name="T52" fmla="*/ 284 w 291"/>
                <a:gd name="T53" fmla="*/ 170 h 240"/>
                <a:gd name="T54" fmla="*/ 290 w 291"/>
                <a:gd name="T55" fmla="*/ 198 h 240"/>
                <a:gd name="T56" fmla="*/ 278 w 291"/>
                <a:gd name="T57" fmla="*/ 222 h 240"/>
                <a:gd name="T58" fmla="*/ 252 w 291"/>
                <a:gd name="T59" fmla="*/ 230 h 240"/>
                <a:gd name="T60" fmla="*/ 219 w 291"/>
                <a:gd name="T61" fmla="*/ 225 h 240"/>
                <a:gd name="T62" fmla="*/ 207 w 291"/>
                <a:gd name="T63" fmla="*/ 223 h 240"/>
                <a:gd name="T64" fmla="*/ 199 w 291"/>
                <a:gd name="T65" fmla="*/ 232 h 240"/>
                <a:gd name="T66" fmla="*/ 179 w 291"/>
                <a:gd name="T67" fmla="*/ 23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1" h="240">
                  <a:moveTo>
                    <a:pt x="179" y="232"/>
                  </a:moveTo>
                  <a:cubicBezTo>
                    <a:pt x="179" y="229"/>
                    <a:pt x="179" y="227"/>
                    <a:pt x="179" y="224"/>
                  </a:cubicBezTo>
                  <a:cubicBezTo>
                    <a:pt x="181" y="217"/>
                    <a:pt x="179" y="210"/>
                    <a:pt x="174" y="204"/>
                  </a:cubicBezTo>
                  <a:cubicBezTo>
                    <a:pt x="168" y="197"/>
                    <a:pt x="157" y="196"/>
                    <a:pt x="147" y="195"/>
                  </a:cubicBezTo>
                  <a:cubicBezTo>
                    <a:pt x="137" y="194"/>
                    <a:pt x="126" y="190"/>
                    <a:pt x="123" y="181"/>
                  </a:cubicBezTo>
                  <a:cubicBezTo>
                    <a:pt x="121" y="174"/>
                    <a:pt x="124" y="165"/>
                    <a:pt x="120" y="160"/>
                  </a:cubicBezTo>
                  <a:cubicBezTo>
                    <a:pt x="118" y="157"/>
                    <a:pt x="115" y="156"/>
                    <a:pt x="112" y="155"/>
                  </a:cubicBezTo>
                  <a:cubicBezTo>
                    <a:pt x="105" y="152"/>
                    <a:pt x="97" y="151"/>
                    <a:pt x="89" y="153"/>
                  </a:cubicBezTo>
                  <a:cubicBezTo>
                    <a:pt x="76" y="157"/>
                    <a:pt x="68" y="172"/>
                    <a:pt x="54" y="174"/>
                  </a:cubicBezTo>
                  <a:cubicBezTo>
                    <a:pt x="52" y="175"/>
                    <a:pt x="50" y="175"/>
                    <a:pt x="48" y="174"/>
                  </a:cubicBezTo>
                  <a:cubicBezTo>
                    <a:pt x="43" y="171"/>
                    <a:pt x="43" y="164"/>
                    <a:pt x="39" y="159"/>
                  </a:cubicBezTo>
                  <a:cubicBezTo>
                    <a:pt x="33" y="153"/>
                    <a:pt x="21" y="157"/>
                    <a:pt x="13" y="152"/>
                  </a:cubicBezTo>
                  <a:cubicBezTo>
                    <a:pt x="8" y="149"/>
                    <a:pt x="6" y="143"/>
                    <a:pt x="5" y="137"/>
                  </a:cubicBezTo>
                  <a:cubicBezTo>
                    <a:pt x="2" y="126"/>
                    <a:pt x="0" y="114"/>
                    <a:pt x="3" y="103"/>
                  </a:cubicBezTo>
                  <a:cubicBezTo>
                    <a:pt x="7" y="84"/>
                    <a:pt x="24" y="71"/>
                    <a:pt x="35" y="55"/>
                  </a:cubicBezTo>
                  <a:cubicBezTo>
                    <a:pt x="45" y="39"/>
                    <a:pt x="51" y="20"/>
                    <a:pt x="66" y="10"/>
                  </a:cubicBezTo>
                  <a:cubicBezTo>
                    <a:pt x="81" y="0"/>
                    <a:pt x="101" y="2"/>
                    <a:pt x="118" y="8"/>
                  </a:cubicBezTo>
                  <a:cubicBezTo>
                    <a:pt x="126" y="10"/>
                    <a:pt x="134" y="12"/>
                    <a:pt x="143" y="14"/>
                  </a:cubicBezTo>
                  <a:cubicBezTo>
                    <a:pt x="157" y="16"/>
                    <a:pt x="171" y="12"/>
                    <a:pt x="184" y="11"/>
                  </a:cubicBezTo>
                  <a:cubicBezTo>
                    <a:pt x="204" y="11"/>
                    <a:pt x="223" y="17"/>
                    <a:pt x="239" y="28"/>
                  </a:cubicBezTo>
                  <a:cubicBezTo>
                    <a:pt x="243" y="31"/>
                    <a:pt x="246" y="34"/>
                    <a:pt x="248" y="37"/>
                  </a:cubicBezTo>
                  <a:cubicBezTo>
                    <a:pt x="251" y="42"/>
                    <a:pt x="252" y="48"/>
                    <a:pt x="252" y="54"/>
                  </a:cubicBezTo>
                  <a:cubicBezTo>
                    <a:pt x="254" y="64"/>
                    <a:pt x="258" y="74"/>
                    <a:pt x="263" y="84"/>
                  </a:cubicBezTo>
                  <a:cubicBezTo>
                    <a:pt x="268" y="91"/>
                    <a:pt x="273" y="97"/>
                    <a:pt x="277" y="105"/>
                  </a:cubicBezTo>
                  <a:cubicBezTo>
                    <a:pt x="281" y="112"/>
                    <a:pt x="283" y="121"/>
                    <a:pt x="281" y="129"/>
                  </a:cubicBezTo>
                  <a:cubicBezTo>
                    <a:pt x="279" y="133"/>
                    <a:pt x="277" y="137"/>
                    <a:pt x="276" y="141"/>
                  </a:cubicBezTo>
                  <a:cubicBezTo>
                    <a:pt x="273" y="151"/>
                    <a:pt x="280" y="161"/>
                    <a:pt x="284" y="170"/>
                  </a:cubicBezTo>
                  <a:cubicBezTo>
                    <a:pt x="289" y="179"/>
                    <a:pt x="291" y="188"/>
                    <a:pt x="290" y="198"/>
                  </a:cubicBezTo>
                  <a:cubicBezTo>
                    <a:pt x="290" y="207"/>
                    <a:pt x="286" y="216"/>
                    <a:pt x="278" y="222"/>
                  </a:cubicBezTo>
                  <a:cubicBezTo>
                    <a:pt x="271" y="227"/>
                    <a:pt x="261" y="230"/>
                    <a:pt x="252" y="230"/>
                  </a:cubicBezTo>
                  <a:cubicBezTo>
                    <a:pt x="241" y="230"/>
                    <a:pt x="230" y="229"/>
                    <a:pt x="219" y="225"/>
                  </a:cubicBezTo>
                  <a:cubicBezTo>
                    <a:pt x="215" y="223"/>
                    <a:pt x="211" y="223"/>
                    <a:pt x="207" y="223"/>
                  </a:cubicBezTo>
                  <a:cubicBezTo>
                    <a:pt x="201" y="224"/>
                    <a:pt x="201" y="228"/>
                    <a:pt x="199" y="232"/>
                  </a:cubicBezTo>
                  <a:cubicBezTo>
                    <a:pt x="195" y="238"/>
                    <a:pt x="182" y="240"/>
                    <a:pt x="179" y="232"/>
                  </a:cubicBezTo>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39" name="ïślîḓè">
              <a:extLst>
                <a:ext uri="{FF2B5EF4-FFF2-40B4-BE49-F238E27FC236}">
                  <a16:creationId xmlns:a16="http://schemas.microsoft.com/office/drawing/2014/main" id="{41501C16-C38E-40E2-9525-7BF9D41DF576}"/>
                </a:ext>
              </a:extLst>
            </p:cNvPr>
            <p:cNvSpPr/>
            <p:nvPr/>
          </p:nvSpPr>
          <p:spPr bwMode="auto">
            <a:xfrm>
              <a:off x="10254571" y="6149705"/>
              <a:ext cx="6175" cy="3087"/>
            </a:xfrm>
            <a:custGeom>
              <a:avLst/>
              <a:gdLst>
                <a:gd name="T0" fmla="*/ 0 w 5"/>
                <a:gd name="T1" fmla="*/ 0 h 3"/>
                <a:gd name="T2" fmla="*/ 0 w 5"/>
                <a:gd name="T3" fmla="*/ 0 h 3"/>
                <a:gd name="T4" fmla="*/ 4 w 5"/>
                <a:gd name="T5" fmla="*/ 3 h 3"/>
                <a:gd name="T6" fmla="*/ 5 w 5"/>
                <a:gd name="T7" fmla="*/ 3 h 3"/>
                <a:gd name="T8" fmla="*/ 0 w 5"/>
                <a:gd name="T9" fmla="*/ 0 h 3"/>
              </a:gdLst>
              <a:ahLst/>
              <a:cxnLst>
                <a:cxn ang="0">
                  <a:pos x="T0" y="T1"/>
                </a:cxn>
                <a:cxn ang="0">
                  <a:pos x="T2" y="T3"/>
                </a:cxn>
                <a:cxn ang="0">
                  <a:pos x="T4" y="T5"/>
                </a:cxn>
                <a:cxn ang="0">
                  <a:pos x="T6" y="T7"/>
                </a:cxn>
                <a:cxn ang="0">
                  <a:pos x="T8" y="T9"/>
                </a:cxn>
              </a:cxnLst>
              <a:rect l="0" t="0" r="r" b="b"/>
              <a:pathLst>
                <a:path w="5" h="3">
                  <a:moveTo>
                    <a:pt x="0" y="0"/>
                  </a:moveTo>
                  <a:cubicBezTo>
                    <a:pt x="0" y="0"/>
                    <a:pt x="0" y="0"/>
                    <a:pt x="0" y="0"/>
                  </a:cubicBezTo>
                  <a:cubicBezTo>
                    <a:pt x="4" y="3"/>
                    <a:pt x="4" y="3"/>
                    <a:pt x="4" y="3"/>
                  </a:cubicBezTo>
                  <a:cubicBezTo>
                    <a:pt x="4" y="3"/>
                    <a:pt x="5" y="3"/>
                    <a:pt x="5" y="3"/>
                  </a:cubicBezTo>
                  <a:cubicBezTo>
                    <a:pt x="0" y="0"/>
                    <a:pt x="0" y="0"/>
                    <a:pt x="0" y="0"/>
                  </a:cubicBezTo>
                </a:path>
              </a:pathLst>
            </a:custGeom>
            <a:solidFill>
              <a:srgbClr val="56536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40" name="îṣlíḋe">
              <a:extLst>
                <a:ext uri="{FF2B5EF4-FFF2-40B4-BE49-F238E27FC236}">
                  <a16:creationId xmlns:a16="http://schemas.microsoft.com/office/drawing/2014/main" id="{F5CA8B7B-EF0A-4797-871B-F50B6D159FAA}"/>
                </a:ext>
              </a:extLst>
            </p:cNvPr>
            <p:cNvSpPr/>
            <p:nvPr/>
          </p:nvSpPr>
          <p:spPr bwMode="auto">
            <a:xfrm>
              <a:off x="10254571" y="5990704"/>
              <a:ext cx="246991" cy="162088"/>
            </a:xfrm>
            <a:custGeom>
              <a:avLst/>
              <a:gdLst>
                <a:gd name="T0" fmla="*/ 176 w 176"/>
                <a:gd name="T1" fmla="*/ 0 h 116"/>
                <a:gd name="T2" fmla="*/ 175 w 176"/>
                <a:gd name="T3" fmla="*/ 1 h 116"/>
                <a:gd name="T4" fmla="*/ 175 w 176"/>
                <a:gd name="T5" fmla="*/ 1 h 116"/>
                <a:gd name="T6" fmla="*/ 163 w 176"/>
                <a:gd name="T7" fmla="*/ 7 h 116"/>
                <a:gd name="T8" fmla="*/ 155 w 176"/>
                <a:gd name="T9" fmla="*/ 7 h 116"/>
                <a:gd name="T10" fmla="*/ 146 w 176"/>
                <a:gd name="T11" fmla="*/ 6 h 116"/>
                <a:gd name="T12" fmla="*/ 132 w 176"/>
                <a:gd name="T13" fmla="*/ 9 h 116"/>
                <a:gd name="T14" fmla="*/ 35 w 176"/>
                <a:gd name="T15" fmla="*/ 106 h 116"/>
                <a:gd name="T16" fmla="*/ 35 w 176"/>
                <a:gd name="T17" fmla="*/ 106 h 116"/>
                <a:gd name="T18" fmla="*/ 17 w 176"/>
                <a:gd name="T19" fmla="*/ 103 h 116"/>
                <a:gd name="T20" fmla="*/ 8 w 176"/>
                <a:gd name="T21" fmla="*/ 108 h 116"/>
                <a:gd name="T22" fmla="*/ 8 w 176"/>
                <a:gd name="T23" fmla="*/ 109 h 116"/>
                <a:gd name="T24" fmla="*/ 0 w 176"/>
                <a:gd name="T25" fmla="*/ 113 h 116"/>
                <a:gd name="T26" fmla="*/ 5 w 176"/>
                <a:gd name="T27" fmla="*/ 116 h 116"/>
                <a:gd name="T28" fmla="*/ 8 w 176"/>
                <a:gd name="T29" fmla="*/ 113 h 116"/>
                <a:gd name="T30" fmla="*/ 8 w 176"/>
                <a:gd name="T31" fmla="*/ 112 h 116"/>
                <a:gd name="T32" fmla="*/ 17 w 176"/>
                <a:gd name="T33" fmla="*/ 108 h 116"/>
                <a:gd name="T34" fmla="*/ 36 w 176"/>
                <a:gd name="T35" fmla="*/ 110 h 116"/>
                <a:gd name="T36" fmla="*/ 36 w 176"/>
                <a:gd name="T37" fmla="*/ 110 h 116"/>
                <a:gd name="T38" fmla="*/ 132 w 176"/>
                <a:gd name="T39" fmla="*/ 14 h 116"/>
                <a:gd name="T40" fmla="*/ 147 w 176"/>
                <a:gd name="T41" fmla="*/ 11 h 116"/>
                <a:gd name="T42" fmla="*/ 156 w 176"/>
                <a:gd name="T43" fmla="*/ 11 h 116"/>
                <a:gd name="T44" fmla="*/ 164 w 176"/>
                <a:gd name="T45" fmla="*/ 12 h 116"/>
                <a:gd name="T46" fmla="*/ 175 w 176"/>
                <a:gd name="T47" fmla="*/ 6 h 116"/>
                <a:gd name="T48" fmla="*/ 176 w 176"/>
                <a:gd name="T4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6" h="116">
                  <a:moveTo>
                    <a:pt x="176" y="0"/>
                  </a:moveTo>
                  <a:cubicBezTo>
                    <a:pt x="176" y="0"/>
                    <a:pt x="175" y="0"/>
                    <a:pt x="175" y="1"/>
                  </a:cubicBezTo>
                  <a:cubicBezTo>
                    <a:pt x="175" y="1"/>
                    <a:pt x="175" y="1"/>
                    <a:pt x="175" y="1"/>
                  </a:cubicBezTo>
                  <a:cubicBezTo>
                    <a:pt x="174" y="6"/>
                    <a:pt x="170" y="7"/>
                    <a:pt x="163" y="7"/>
                  </a:cubicBezTo>
                  <a:cubicBezTo>
                    <a:pt x="161" y="7"/>
                    <a:pt x="158" y="7"/>
                    <a:pt x="155" y="7"/>
                  </a:cubicBezTo>
                  <a:cubicBezTo>
                    <a:pt x="152" y="7"/>
                    <a:pt x="149" y="6"/>
                    <a:pt x="146" y="6"/>
                  </a:cubicBezTo>
                  <a:cubicBezTo>
                    <a:pt x="141" y="6"/>
                    <a:pt x="136" y="7"/>
                    <a:pt x="132" y="9"/>
                  </a:cubicBezTo>
                  <a:cubicBezTo>
                    <a:pt x="118" y="16"/>
                    <a:pt x="48" y="106"/>
                    <a:pt x="35" y="106"/>
                  </a:cubicBezTo>
                  <a:cubicBezTo>
                    <a:pt x="35" y="106"/>
                    <a:pt x="35" y="106"/>
                    <a:pt x="35" y="106"/>
                  </a:cubicBezTo>
                  <a:cubicBezTo>
                    <a:pt x="28" y="105"/>
                    <a:pt x="22" y="103"/>
                    <a:pt x="17" y="103"/>
                  </a:cubicBezTo>
                  <a:cubicBezTo>
                    <a:pt x="13" y="103"/>
                    <a:pt x="10" y="104"/>
                    <a:pt x="8" y="108"/>
                  </a:cubicBezTo>
                  <a:cubicBezTo>
                    <a:pt x="8" y="109"/>
                    <a:pt x="8" y="109"/>
                    <a:pt x="8" y="109"/>
                  </a:cubicBezTo>
                  <a:cubicBezTo>
                    <a:pt x="6" y="111"/>
                    <a:pt x="3" y="112"/>
                    <a:pt x="0" y="113"/>
                  </a:cubicBezTo>
                  <a:cubicBezTo>
                    <a:pt x="5" y="116"/>
                    <a:pt x="5" y="116"/>
                    <a:pt x="5" y="116"/>
                  </a:cubicBezTo>
                  <a:cubicBezTo>
                    <a:pt x="6" y="115"/>
                    <a:pt x="7" y="114"/>
                    <a:pt x="8" y="113"/>
                  </a:cubicBezTo>
                  <a:cubicBezTo>
                    <a:pt x="8" y="112"/>
                    <a:pt x="8" y="112"/>
                    <a:pt x="8" y="112"/>
                  </a:cubicBezTo>
                  <a:cubicBezTo>
                    <a:pt x="11" y="109"/>
                    <a:pt x="14" y="108"/>
                    <a:pt x="17" y="108"/>
                  </a:cubicBezTo>
                  <a:cubicBezTo>
                    <a:pt x="22" y="108"/>
                    <a:pt x="28" y="110"/>
                    <a:pt x="36" y="110"/>
                  </a:cubicBezTo>
                  <a:cubicBezTo>
                    <a:pt x="36" y="110"/>
                    <a:pt x="36" y="110"/>
                    <a:pt x="36" y="110"/>
                  </a:cubicBezTo>
                  <a:cubicBezTo>
                    <a:pt x="48" y="110"/>
                    <a:pt x="118" y="21"/>
                    <a:pt x="132" y="14"/>
                  </a:cubicBezTo>
                  <a:cubicBezTo>
                    <a:pt x="136" y="12"/>
                    <a:pt x="142" y="11"/>
                    <a:pt x="147" y="11"/>
                  </a:cubicBezTo>
                  <a:cubicBezTo>
                    <a:pt x="150" y="11"/>
                    <a:pt x="153" y="11"/>
                    <a:pt x="156" y="11"/>
                  </a:cubicBezTo>
                  <a:cubicBezTo>
                    <a:pt x="158" y="12"/>
                    <a:pt x="161" y="12"/>
                    <a:pt x="164" y="12"/>
                  </a:cubicBezTo>
                  <a:cubicBezTo>
                    <a:pt x="170" y="12"/>
                    <a:pt x="175" y="11"/>
                    <a:pt x="175" y="6"/>
                  </a:cubicBezTo>
                  <a:cubicBezTo>
                    <a:pt x="175" y="4"/>
                    <a:pt x="175" y="2"/>
                    <a:pt x="176" y="0"/>
                  </a:cubicBezTo>
                </a:path>
              </a:pathLst>
            </a:custGeom>
            <a:solidFill>
              <a:srgbClr val="5B57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41" name="iśḷíḋè">
              <a:extLst>
                <a:ext uri="{FF2B5EF4-FFF2-40B4-BE49-F238E27FC236}">
                  <a16:creationId xmlns:a16="http://schemas.microsoft.com/office/drawing/2014/main" id="{C5DE1202-BF83-427B-8EAD-C573098C6957}"/>
                </a:ext>
              </a:extLst>
            </p:cNvPr>
            <p:cNvSpPr/>
            <p:nvPr/>
          </p:nvSpPr>
          <p:spPr bwMode="auto">
            <a:xfrm>
              <a:off x="10131075" y="5887277"/>
              <a:ext cx="708556" cy="472370"/>
            </a:xfrm>
            <a:custGeom>
              <a:avLst/>
              <a:gdLst>
                <a:gd name="T0" fmla="*/ 0 w 502"/>
                <a:gd name="T1" fmla="*/ 212 h 335"/>
                <a:gd name="T2" fmla="*/ 33 w 502"/>
                <a:gd name="T3" fmla="*/ 318 h 335"/>
                <a:gd name="T4" fmla="*/ 38 w 502"/>
                <a:gd name="T5" fmla="*/ 335 h 335"/>
                <a:gd name="T6" fmla="*/ 54 w 502"/>
                <a:gd name="T7" fmla="*/ 331 h 335"/>
                <a:gd name="T8" fmla="*/ 89 w 502"/>
                <a:gd name="T9" fmla="*/ 321 h 335"/>
                <a:gd name="T10" fmla="*/ 244 w 502"/>
                <a:gd name="T11" fmla="*/ 278 h 335"/>
                <a:gd name="T12" fmla="*/ 300 w 502"/>
                <a:gd name="T13" fmla="*/ 263 h 335"/>
                <a:gd name="T14" fmla="*/ 397 w 502"/>
                <a:gd name="T15" fmla="*/ 242 h 335"/>
                <a:gd name="T16" fmla="*/ 459 w 502"/>
                <a:gd name="T17" fmla="*/ 200 h 335"/>
                <a:gd name="T18" fmla="*/ 394 w 502"/>
                <a:gd name="T19" fmla="*/ 37 h 335"/>
                <a:gd name="T20" fmla="*/ 280 w 502"/>
                <a:gd name="T21" fmla="*/ 56 h 335"/>
                <a:gd name="T22" fmla="*/ 278 w 502"/>
                <a:gd name="T23" fmla="*/ 57 h 335"/>
                <a:gd name="T24" fmla="*/ 262 w 502"/>
                <a:gd name="T25" fmla="*/ 79 h 335"/>
                <a:gd name="T26" fmla="*/ 243 w 502"/>
                <a:gd name="T27" fmla="*/ 84 h 335"/>
                <a:gd name="T28" fmla="*/ 219 w 502"/>
                <a:gd name="T29" fmla="*/ 87 h 335"/>
                <a:gd name="T30" fmla="*/ 123 w 502"/>
                <a:gd name="T31" fmla="*/ 183 h 335"/>
                <a:gd name="T32" fmla="*/ 95 w 502"/>
                <a:gd name="T33" fmla="*/ 185 h 335"/>
                <a:gd name="T34" fmla="*/ 95 w 502"/>
                <a:gd name="T35" fmla="*/ 186 h 335"/>
                <a:gd name="T36" fmla="*/ 72 w 502"/>
                <a:gd name="T37" fmla="*/ 193 h 335"/>
                <a:gd name="T38" fmla="*/ 65 w 502"/>
                <a:gd name="T39" fmla="*/ 193 h 335"/>
                <a:gd name="T40" fmla="*/ 64 w 502"/>
                <a:gd name="T41" fmla="*/ 193 h 335"/>
                <a:gd name="T42" fmla="*/ 56 w 502"/>
                <a:gd name="T43" fmla="*/ 195 h 335"/>
                <a:gd name="T44" fmla="*/ 0 w 502"/>
                <a:gd name="T45" fmla="*/ 212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2" h="335">
                  <a:moveTo>
                    <a:pt x="0" y="212"/>
                  </a:moveTo>
                  <a:cubicBezTo>
                    <a:pt x="33" y="318"/>
                    <a:pt x="33" y="318"/>
                    <a:pt x="33" y="318"/>
                  </a:cubicBezTo>
                  <a:cubicBezTo>
                    <a:pt x="38" y="335"/>
                    <a:pt x="38" y="335"/>
                    <a:pt x="38" y="335"/>
                  </a:cubicBezTo>
                  <a:cubicBezTo>
                    <a:pt x="54" y="331"/>
                    <a:pt x="54" y="331"/>
                    <a:pt x="54" y="331"/>
                  </a:cubicBezTo>
                  <a:cubicBezTo>
                    <a:pt x="89" y="321"/>
                    <a:pt x="89" y="321"/>
                    <a:pt x="89" y="321"/>
                  </a:cubicBezTo>
                  <a:cubicBezTo>
                    <a:pt x="244" y="278"/>
                    <a:pt x="244" y="278"/>
                    <a:pt x="244" y="278"/>
                  </a:cubicBezTo>
                  <a:cubicBezTo>
                    <a:pt x="264" y="277"/>
                    <a:pt x="283" y="272"/>
                    <a:pt x="300" y="263"/>
                  </a:cubicBezTo>
                  <a:cubicBezTo>
                    <a:pt x="330" y="247"/>
                    <a:pt x="363" y="240"/>
                    <a:pt x="397" y="242"/>
                  </a:cubicBezTo>
                  <a:cubicBezTo>
                    <a:pt x="418" y="244"/>
                    <a:pt x="440" y="235"/>
                    <a:pt x="459" y="200"/>
                  </a:cubicBezTo>
                  <a:cubicBezTo>
                    <a:pt x="459" y="200"/>
                    <a:pt x="502" y="73"/>
                    <a:pt x="394" y="37"/>
                  </a:cubicBezTo>
                  <a:cubicBezTo>
                    <a:pt x="285" y="0"/>
                    <a:pt x="280" y="56"/>
                    <a:pt x="280" y="56"/>
                  </a:cubicBezTo>
                  <a:cubicBezTo>
                    <a:pt x="278" y="57"/>
                    <a:pt x="278" y="57"/>
                    <a:pt x="278" y="57"/>
                  </a:cubicBezTo>
                  <a:cubicBezTo>
                    <a:pt x="274" y="60"/>
                    <a:pt x="262" y="68"/>
                    <a:pt x="262" y="79"/>
                  </a:cubicBezTo>
                  <a:cubicBezTo>
                    <a:pt x="262" y="86"/>
                    <a:pt x="253" y="85"/>
                    <a:pt x="243" y="84"/>
                  </a:cubicBezTo>
                  <a:cubicBezTo>
                    <a:pt x="235" y="84"/>
                    <a:pt x="226" y="83"/>
                    <a:pt x="219" y="87"/>
                  </a:cubicBezTo>
                  <a:cubicBezTo>
                    <a:pt x="205" y="94"/>
                    <a:pt x="135" y="184"/>
                    <a:pt x="123" y="183"/>
                  </a:cubicBezTo>
                  <a:cubicBezTo>
                    <a:pt x="110" y="182"/>
                    <a:pt x="101" y="177"/>
                    <a:pt x="95" y="185"/>
                  </a:cubicBezTo>
                  <a:cubicBezTo>
                    <a:pt x="95" y="186"/>
                    <a:pt x="95" y="186"/>
                    <a:pt x="95" y="186"/>
                  </a:cubicBezTo>
                  <a:cubicBezTo>
                    <a:pt x="91" y="191"/>
                    <a:pt x="80" y="193"/>
                    <a:pt x="72" y="193"/>
                  </a:cubicBezTo>
                  <a:cubicBezTo>
                    <a:pt x="68" y="193"/>
                    <a:pt x="65" y="193"/>
                    <a:pt x="65" y="193"/>
                  </a:cubicBezTo>
                  <a:cubicBezTo>
                    <a:pt x="64" y="193"/>
                    <a:pt x="64" y="193"/>
                    <a:pt x="64" y="193"/>
                  </a:cubicBezTo>
                  <a:cubicBezTo>
                    <a:pt x="56" y="195"/>
                    <a:pt x="56" y="195"/>
                    <a:pt x="56" y="195"/>
                  </a:cubicBezTo>
                  <a:cubicBezTo>
                    <a:pt x="0" y="212"/>
                    <a:pt x="0" y="212"/>
                    <a:pt x="0" y="212"/>
                  </a:cubicBezTo>
                </a:path>
              </a:pathLst>
            </a:custGeom>
            <a:solidFill>
              <a:srgbClr val="6561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42" name="íṣľîdè">
              <a:extLst>
                <a:ext uri="{FF2B5EF4-FFF2-40B4-BE49-F238E27FC236}">
                  <a16:creationId xmlns:a16="http://schemas.microsoft.com/office/drawing/2014/main" id="{9E09D3A3-F1D4-4127-9210-DD220F0BB228}"/>
                </a:ext>
              </a:extLst>
            </p:cNvPr>
            <p:cNvSpPr/>
            <p:nvPr/>
          </p:nvSpPr>
          <p:spPr bwMode="auto">
            <a:xfrm>
              <a:off x="10143425" y="5800830"/>
              <a:ext cx="13894" cy="95709"/>
            </a:xfrm>
            <a:custGeom>
              <a:avLst/>
              <a:gdLst>
                <a:gd name="T0" fmla="*/ 7 w 10"/>
                <a:gd name="T1" fmla="*/ 0 h 68"/>
                <a:gd name="T2" fmla="*/ 0 w 10"/>
                <a:gd name="T3" fmla="*/ 67 h 68"/>
                <a:gd name="T4" fmla="*/ 3 w 10"/>
                <a:gd name="T5" fmla="*/ 68 h 68"/>
                <a:gd name="T6" fmla="*/ 10 w 10"/>
                <a:gd name="T7" fmla="*/ 9 h 68"/>
                <a:gd name="T8" fmla="*/ 10 w 10"/>
                <a:gd name="T9" fmla="*/ 9 h 68"/>
                <a:gd name="T10" fmla="*/ 10 w 10"/>
                <a:gd name="T11" fmla="*/ 9 h 68"/>
                <a:gd name="T12" fmla="*/ 10 w 10"/>
                <a:gd name="T13" fmla="*/ 1 h 68"/>
                <a:gd name="T14" fmla="*/ 7 w 10"/>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68">
                  <a:moveTo>
                    <a:pt x="7" y="0"/>
                  </a:moveTo>
                  <a:cubicBezTo>
                    <a:pt x="9" y="10"/>
                    <a:pt x="3" y="45"/>
                    <a:pt x="0" y="67"/>
                  </a:cubicBezTo>
                  <a:cubicBezTo>
                    <a:pt x="3" y="68"/>
                    <a:pt x="3" y="68"/>
                    <a:pt x="3" y="68"/>
                  </a:cubicBezTo>
                  <a:cubicBezTo>
                    <a:pt x="6" y="50"/>
                    <a:pt x="10" y="24"/>
                    <a:pt x="10" y="9"/>
                  </a:cubicBezTo>
                  <a:cubicBezTo>
                    <a:pt x="10" y="9"/>
                    <a:pt x="10" y="9"/>
                    <a:pt x="10" y="9"/>
                  </a:cubicBezTo>
                  <a:cubicBezTo>
                    <a:pt x="10" y="9"/>
                    <a:pt x="10" y="9"/>
                    <a:pt x="10" y="9"/>
                  </a:cubicBezTo>
                  <a:cubicBezTo>
                    <a:pt x="10" y="6"/>
                    <a:pt x="10" y="3"/>
                    <a:pt x="10" y="1"/>
                  </a:cubicBezTo>
                  <a:cubicBezTo>
                    <a:pt x="9" y="1"/>
                    <a:pt x="8" y="1"/>
                    <a:pt x="7" y="0"/>
                  </a:cubicBezTo>
                </a:path>
              </a:pathLst>
            </a:custGeom>
            <a:solidFill>
              <a:srgbClr val="D6808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43" name="iśḷîdè">
              <a:extLst>
                <a:ext uri="{FF2B5EF4-FFF2-40B4-BE49-F238E27FC236}">
                  <a16:creationId xmlns:a16="http://schemas.microsoft.com/office/drawing/2014/main" id="{72CA3EB7-8DF8-4E58-A618-5C487AB00F7D}"/>
                </a:ext>
              </a:extLst>
            </p:cNvPr>
            <p:cNvSpPr/>
            <p:nvPr/>
          </p:nvSpPr>
          <p:spPr bwMode="auto">
            <a:xfrm>
              <a:off x="10399678" y="5982986"/>
              <a:ext cx="101884" cy="13894"/>
            </a:xfrm>
            <a:custGeom>
              <a:avLst/>
              <a:gdLst>
                <a:gd name="T0" fmla="*/ 73 w 73"/>
                <a:gd name="T1" fmla="*/ 0 h 10"/>
                <a:gd name="T2" fmla="*/ 21 w 73"/>
                <a:gd name="T3" fmla="*/ 6 h 10"/>
                <a:gd name="T4" fmla="*/ 0 w 73"/>
                <a:gd name="T5" fmla="*/ 5 h 10"/>
                <a:gd name="T6" fmla="*/ 26 w 73"/>
                <a:gd name="T7" fmla="*/ 9 h 10"/>
                <a:gd name="T8" fmla="*/ 37 w 73"/>
                <a:gd name="T9" fmla="*/ 10 h 10"/>
                <a:gd name="T10" fmla="*/ 72 w 73"/>
                <a:gd name="T11" fmla="*/ 6 h 10"/>
                <a:gd name="T12" fmla="*/ 73 w 73"/>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73" h="10">
                  <a:moveTo>
                    <a:pt x="73" y="0"/>
                  </a:moveTo>
                  <a:cubicBezTo>
                    <a:pt x="62" y="4"/>
                    <a:pt x="43" y="6"/>
                    <a:pt x="21" y="6"/>
                  </a:cubicBezTo>
                  <a:cubicBezTo>
                    <a:pt x="14" y="6"/>
                    <a:pt x="7" y="6"/>
                    <a:pt x="0" y="5"/>
                  </a:cubicBezTo>
                  <a:cubicBezTo>
                    <a:pt x="8" y="6"/>
                    <a:pt x="17" y="8"/>
                    <a:pt x="26" y="9"/>
                  </a:cubicBezTo>
                  <a:cubicBezTo>
                    <a:pt x="30" y="10"/>
                    <a:pt x="33" y="10"/>
                    <a:pt x="37" y="10"/>
                  </a:cubicBezTo>
                  <a:cubicBezTo>
                    <a:pt x="48" y="10"/>
                    <a:pt x="59" y="8"/>
                    <a:pt x="72" y="6"/>
                  </a:cubicBezTo>
                  <a:cubicBezTo>
                    <a:pt x="72" y="4"/>
                    <a:pt x="72" y="2"/>
                    <a:pt x="73" y="0"/>
                  </a:cubicBezTo>
                </a:path>
              </a:pathLst>
            </a:custGeom>
            <a:solidFill>
              <a:srgbClr val="5B57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44" name="íSḻidè">
              <a:extLst>
                <a:ext uri="{FF2B5EF4-FFF2-40B4-BE49-F238E27FC236}">
                  <a16:creationId xmlns:a16="http://schemas.microsoft.com/office/drawing/2014/main" id="{5E5C89D2-8056-4AD8-8CC3-FDF8A31290C2}"/>
                </a:ext>
              </a:extLst>
            </p:cNvPr>
            <p:cNvSpPr/>
            <p:nvPr/>
          </p:nvSpPr>
          <p:spPr bwMode="auto">
            <a:xfrm>
              <a:off x="10291619" y="5956743"/>
              <a:ext cx="211487" cy="35505"/>
            </a:xfrm>
            <a:custGeom>
              <a:avLst/>
              <a:gdLst>
                <a:gd name="T0" fmla="*/ 0 w 150"/>
                <a:gd name="T1" fmla="*/ 0 h 25"/>
                <a:gd name="T2" fmla="*/ 0 w 150"/>
                <a:gd name="T3" fmla="*/ 10 h 25"/>
                <a:gd name="T4" fmla="*/ 23 w 150"/>
                <a:gd name="T5" fmla="*/ 19 h 25"/>
                <a:gd name="T6" fmla="*/ 76 w 150"/>
                <a:gd name="T7" fmla="*/ 24 h 25"/>
                <a:gd name="T8" fmla="*/ 97 w 150"/>
                <a:gd name="T9" fmla="*/ 25 h 25"/>
                <a:gd name="T10" fmla="*/ 149 w 150"/>
                <a:gd name="T11" fmla="*/ 19 h 25"/>
                <a:gd name="T12" fmla="*/ 150 w 150"/>
                <a:gd name="T13" fmla="*/ 17 h 25"/>
                <a:gd name="T14" fmla="*/ 150 w 150"/>
                <a:gd name="T15" fmla="*/ 17 h 25"/>
                <a:gd name="T16" fmla="*/ 145 w 150"/>
                <a:gd name="T17" fmla="*/ 14 h 25"/>
                <a:gd name="T18" fmla="*/ 112 w 150"/>
                <a:gd name="T19" fmla="*/ 18 h 25"/>
                <a:gd name="T20" fmla="*/ 101 w 150"/>
                <a:gd name="T21" fmla="*/ 17 h 25"/>
                <a:gd name="T22" fmla="*/ 22 w 150"/>
                <a:gd name="T23" fmla="*/ 9 h 25"/>
                <a:gd name="T24" fmla="*/ 0 w 150"/>
                <a:gd name="T2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25">
                  <a:moveTo>
                    <a:pt x="0" y="0"/>
                  </a:moveTo>
                  <a:cubicBezTo>
                    <a:pt x="0" y="4"/>
                    <a:pt x="0" y="7"/>
                    <a:pt x="0" y="10"/>
                  </a:cubicBezTo>
                  <a:cubicBezTo>
                    <a:pt x="8" y="12"/>
                    <a:pt x="16" y="15"/>
                    <a:pt x="23" y="19"/>
                  </a:cubicBezTo>
                  <a:cubicBezTo>
                    <a:pt x="23" y="19"/>
                    <a:pt x="44" y="20"/>
                    <a:pt x="76" y="24"/>
                  </a:cubicBezTo>
                  <a:cubicBezTo>
                    <a:pt x="83" y="25"/>
                    <a:pt x="90" y="25"/>
                    <a:pt x="97" y="25"/>
                  </a:cubicBezTo>
                  <a:cubicBezTo>
                    <a:pt x="119" y="25"/>
                    <a:pt x="138" y="23"/>
                    <a:pt x="149" y="19"/>
                  </a:cubicBezTo>
                  <a:cubicBezTo>
                    <a:pt x="149" y="18"/>
                    <a:pt x="150" y="18"/>
                    <a:pt x="150" y="17"/>
                  </a:cubicBezTo>
                  <a:cubicBezTo>
                    <a:pt x="150" y="17"/>
                    <a:pt x="150" y="17"/>
                    <a:pt x="150" y="17"/>
                  </a:cubicBezTo>
                  <a:cubicBezTo>
                    <a:pt x="145" y="14"/>
                    <a:pt x="145" y="14"/>
                    <a:pt x="145" y="14"/>
                  </a:cubicBezTo>
                  <a:cubicBezTo>
                    <a:pt x="133" y="17"/>
                    <a:pt x="122" y="18"/>
                    <a:pt x="112" y="18"/>
                  </a:cubicBezTo>
                  <a:cubicBezTo>
                    <a:pt x="108" y="18"/>
                    <a:pt x="105" y="18"/>
                    <a:pt x="101" y="17"/>
                  </a:cubicBezTo>
                  <a:cubicBezTo>
                    <a:pt x="56" y="10"/>
                    <a:pt x="22" y="9"/>
                    <a:pt x="22" y="9"/>
                  </a:cubicBezTo>
                  <a:cubicBezTo>
                    <a:pt x="15" y="5"/>
                    <a:pt x="8" y="2"/>
                    <a:pt x="0" y="0"/>
                  </a:cubicBezTo>
                </a:path>
              </a:pathLst>
            </a:custGeom>
            <a:solidFill>
              <a:srgbClr val="CCD0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45" name="îṣlîde">
              <a:extLst>
                <a:ext uri="{FF2B5EF4-FFF2-40B4-BE49-F238E27FC236}">
                  <a16:creationId xmlns:a16="http://schemas.microsoft.com/office/drawing/2014/main" id="{A51E4CC6-5167-4DA0-9D96-4A7D80C17828}"/>
                </a:ext>
              </a:extLst>
            </p:cNvPr>
            <p:cNvSpPr/>
            <p:nvPr/>
          </p:nvSpPr>
          <p:spPr bwMode="auto">
            <a:xfrm>
              <a:off x="10496931" y="5975267"/>
              <a:ext cx="9262" cy="4632"/>
            </a:xfrm>
            <a:custGeom>
              <a:avLst/>
              <a:gdLst>
                <a:gd name="T0" fmla="*/ 4 w 7"/>
                <a:gd name="T1" fmla="*/ 0 h 4"/>
                <a:gd name="T2" fmla="*/ 0 w 7"/>
                <a:gd name="T3" fmla="*/ 1 h 4"/>
                <a:gd name="T4" fmla="*/ 5 w 7"/>
                <a:gd name="T5" fmla="*/ 4 h 4"/>
                <a:gd name="T6" fmla="*/ 5 w 7"/>
                <a:gd name="T7" fmla="*/ 4 h 4"/>
                <a:gd name="T8" fmla="*/ 7 w 7"/>
                <a:gd name="T9" fmla="*/ 1 h 4"/>
                <a:gd name="T10" fmla="*/ 4 w 7"/>
                <a:gd name="T11" fmla="*/ 0 h 4"/>
              </a:gdLst>
              <a:ahLst/>
              <a:cxnLst>
                <a:cxn ang="0">
                  <a:pos x="T0" y="T1"/>
                </a:cxn>
                <a:cxn ang="0">
                  <a:pos x="T2" y="T3"/>
                </a:cxn>
                <a:cxn ang="0">
                  <a:pos x="T4" y="T5"/>
                </a:cxn>
                <a:cxn ang="0">
                  <a:pos x="T6" y="T7"/>
                </a:cxn>
                <a:cxn ang="0">
                  <a:pos x="T8" y="T9"/>
                </a:cxn>
                <a:cxn ang="0">
                  <a:pos x="T10" y="T11"/>
                </a:cxn>
              </a:cxnLst>
              <a:rect l="0" t="0" r="r" b="b"/>
              <a:pathLst>
                <a:path w="7" h="4">
                  <a:moveTo>
                    <a:pt x="4" y="0"/>
                  </a:moveTo>
                  <a:cubicBezTo>
                    <a:pt x="3" y="1"/>
                    <a:pt x="1" y="1"/>
                    <a:pt x="0" y="1"/>
                  </a:cubicBezTo>
                  <a:cubicBezTo>
                    <a:pt x="5" y="4"/>
                    <a:pt x="5" y="4"/>
                    <a:pt x="5" y="4"/>
                  </a:cubicBezTo>
                  <a:cubicBezTo>
                    <a:pt x="5" y="4"/>
                    <a:pt x="5" y="4"/>
                    <a:pt x="5" y="4"/>
                  </a:cubicBezTo>
                  <a:cubicBezTo>
                    <a:pt x="5" y="3"/>
                    <a:pt x="6" y="2"/>
                    <a:pt x="7" y="1"/>
                  </a:cubicBezTo>
                  <a:cubicBezTo>
                    <a:pt x="6" y="1"/>
                    <a:pt x="5" y="1"/>
                    <a:pt x="4" y="0"/>
                  </a:cubicBezTo>
                </a:path>
              </a:pathLst>
            </a:custGeom>
            <a:solidFill>
              <a:srgbClr val="B7BB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46" name="iŝlïdè">
              <a:extLst>
                <a:ext uri="{FF2B5EF4-FFF2-40B4-BE49-F238E27FC236}">
                  <a16:creationId xmlns:a16="http://schemas.microsoft.com/office/drawing/2014/main" id="{8420AAE8-25F7-4EBE-9AC6-D547A26661DA}"/>
                </a:ext>
              </a:extLst>
            </p:cNvPr>
            <p:cNvSpPr/>
            <p:nvPr/>
          </p:nvSpPr>
          <p:spPr bwMode="auto">
            <a:xfrm>
              <a:off x="10501562" y="5527596"/>
              <a:ext cx="287127" cy="449215"/>
            </a:xfrm>
            <a:custGeom>
              <a:avLst/>
              <a:gdLst>
                <a:gd name="T0" fmla="*/ 4 w 203"/>
                <a:gd name="T1" fmla="*/ 317 h 319"/>
                <a:gd name="T2" fmla="*/ 0 w 203"/>
                <a:gd name="T3" fmla="*/ 318 h 319"/>
                <a:gd name="T4" fmla="*/ 3 w 203"/>
                <a:gd name="T5" fmla="*/ 319 h 319"/>
                <a:gd name="T6" fmla="*/ 4 w 203"/>
                <a:gd name="T7" fmla="*/ 317 h 319"/>
                <a:gd name="T8" fmla="*/ 12 w 203"/>
                <a:gd name="T9" fmla="*/ 316 h 319"/>
                <a:gd name="T10" fmla="*/ 10 w 203"/>
                <a:gd name="T11" fmla="*/ 316 h 319"/>
                <a:gd name="T12" fmla="*/ 11 w 203"/>
                <a:gd name="T13" fmla="*/ 316 h 319"/>
                <a:gd name="T14" fmla="*/ 12 w 203"/>
                <a:gd name="T15" fmla="*/ 316 h 319"/>
                <a:gd name="T16" fmla="*/ 200 w 203"/>
                <a:gd name="T17" fmla="*/ 0 h 319"/>
                <a:gd name="T18" fmla="*/ 199 w 203"/>
                <a:gd name="T19" fmla="*/ 64 h 319"/>
                <a:gd name="T20" fmla="*/ 100 w 203"/>
                <a:gd name="T21" fmla="*/ 284 h 319"/>
                <a:gd name="T22" fmla="*/ 109 w 203"/>
                <a:gd name="T23" fmla="*/ 286 h 319"/>
                <a:gd name="T24" fmla="*/ 201 w 203"/>
                <a:gd name="T25" fmla="*/ 75 h 319"/>
                <a:gd name="T26" fmla="*/ 200 w 203"/>
                <a:gd name="T27"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3" h="319">
                  <a:moveTo>
                    <a:pt x="4" y="317"/>
                  </a:moveTo>
                  <a:cubicBezTo>
                    <a:pt x="3" y="318"/>
                    <a:pt x="2" y="318"/>
                    <a:pt x="0" y="318"/>
                  </a:cubicBezTo>
                  <a:cubicBezTo>
                    <a:pt x="1" y="319"/>
                    <a:pt x="2" y="319"/>
                    <a:pt x="3" y="319"/>
                  </a:cubicBezTo>
                  <a:cubicBezTo>
                    <a:pt x="3" y="319"/>
                    <a:pt x="4" y="318"/>
                    <a:pt x="4" y="317"/>
                  </a:cubicBezTo>
                  <a:moveTo>
                    <a:pt x="12" y="316"/>
                  </a:moveTo>
                  <a:cubicBezTo>
                    <a:pt x="11" y="316"/>
                    <a:pt x="10" y="316"/>
                    <a:pt x="10" y="316"/>
                  </a:cubicBezTo>
                  <a:cubicBezTo>
                    <a:pt x="10" y="316"/>
                    <a:pt x="11" y="316"/>
                    <a:pt x="11" y="316"/>
                  </a:cubicBezTo>
                  <a:cubicBezTo>
                    <a:pt x="11" y="316"/>
                    <a:pt x="12" y="316"/>
                    <a:pt x="12" y="316"/>
                  </a:cubicBezTo>
                  <a:moveTo>
                    <a:pt x="200" y="0"/>
                  </a:moveTo>
                  <a:cubicBezTo>
                    <a:pt x="202" y="16"/>
                    <a:pt x="202" y="37"/>
                    <a:pt x="199" y="64"/>
                  </a:cubicBezTo>
                  <a:cubicBezTo>
                    <a:pt x="188" y="192"/>
                    <a:pt x="108" y="276"/>
                    <a:pt x="100" y="284"/>
                  </a:cubicBezTo>
                  <a:cubicBezTo>
                    <a:pt x="103" y="285"/>
                    <a:pt x="106" y="286"/>
                    <a:pt x="109" y="286"/>
                  </a:cubicBezTo>
                  <a:cubicBezTo>
                    <a:pt x="131" y="261"/>
                    <a:pt x="191" y="184"/>
                    <a:pt x="201" y="75"/>
                  </a:cubicBezTo>
                  <a:cubicBezTo>
                    <a:pt x="203" y="42"/>
                    <a:pt x="203" y="17"/>
                    <a:pt x="200"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47" name="îṥļíḋè">
              <a:extLst>
                <a:ext uri="{FF2B5EF4-FFF2-40B4-BE49-F238E27FC236}">
                  <a16:creationId xmlns:a16="http://schemas.microsoft.com/office/drawing/2014/main" id="{969EDA96-BB5B-465D-B134-E8F8370EE8CE}"/>
                </a:ext>
              </a:extLst>
            </p:cNvPr>
            <p:cNvSpPr/>
            <p:nvPr/>
          </p:nvSpPr>
          <p:spPr bwMode="auto">
            <a:xfrm>
              <a:off x="10146512" y="5922782"/>
              <a:ext cx="54030" cy="32418"/>
            </a:xfrm>
            <a:custGeom>
              <a:avLst/>
              <a:gdLst>
                <a:gd name="T0" fmla="*/ 1 w 38"/>
                <a:gd name="T1" fmla="*/ 0 h 23"/>
                <a:gd name="T2" fmla="*/ 0 w 38"/>
                <a:gd name="T3" fmla="*/ 9 h 23"/>
                <a:gd name="T4" fmla="*/ 36 w 38"/>
                <a:gd name="T5" fmla="*/ 23 h 23"/>
                <a:gd name="T6" fmla="*/ 38 w 38"/>
                <a:gd name="T7" fmla="*/ 13 h 23"/>
                <a:gd name="T8" fmla="*/ 1 w 38"/>
                <a:gd name="T9" fmla="*/ 0 h 23"/>
              </a:gdLst>
              <a:ahLst/>
              <a:cxnLst>
                <a:cxn ang="0">
                  <a:pos x="T0" y="T1"/>
                </a:cxn>
                <a:cxn ang="0">
                  <a:pos x="T2" y="T3"/>
                </a:cxn>
                <a:cxn ang="0">
                  <a:pos x="T4" y="T5"/>
                </a:cxn>
                <a:cxn ang="0">
                  <a:pos x="T6" y="T7"/>
                </a:cxn>
                <a:cxn ang="0">
                  <a:pos x="T8" y="T9"/>
                </a:cxn>
              </a:cxnLst>
              <a:rect l="0" t="0" r="r" b="b"/>
              <a:pathLst>
                <a:path w="38" h="23">
                  <a:moveTo>
                    <a:pt x="1" y="0"/>
                  </a:moveTo>
                  <a:cubicBezTo>
                    <a:pt x="0" y="5"/>
                    <a:pt x="0" y="8"/>
                    <a:pt x="0" y="9"/>
                  </a:cubicBezTo>
                  <a:cubicBezTo>
                    <a:pt x="0" y="12"/>
                    <a:pt x="17" y="18"/>
                    <a:pt x="36" y="23"/>
                  </a:cubicBezTo>
                  <a:cubicBezTo>
                    <a:pt x="37" y="20"/>
                    <a:pt x="38" y="17"/>
                    <a:pt x="38" y="13"/>
                  </a:cubicBezTo>
                  <a:cubicBezTo>
                    <a:pt x="21" y="9"/>
                    <a:pt x="6" y="4"/>
                    <a:pt x="1"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48" name="iślïḑè">
              <a:extLst>
                <a:ext uri="{FF2B5EF4-FFF2-40B4-BE49-F238E27FC236}">
                  <a16:creationId xmlns:a16="http://schemas.microsoft.com/office/drawing/2014/main" id="{5CB43860-D1DC-4679-A657-38B54275971C}"/>
                </a:ext>
              </a:extLst>
            </p:cNvPr>
            <p:cNvSpPr/>
            <p:nvPr/>
          </p:nvSpPr>
          <p:spPr bwMode="auto">
            <a:xfrm>
              <a:off x="10290076" y="5956743"/>
              <a:ext cx="1544" cy="13894"/>
            </a:xfrm>
            <a:custGeom>
              <a:avLst/>
              <a:gdLst>
                <a:gd name="T0" fmla="*/ 0 w 2"/>
                <a:gd name="T1" fmla="*/ 0 h 10"/>
                <a:gd name="T2" fmla="*/ 0 w 2"/>
                <a:gd name="T3" fmla="*/ 10 h 10"/>
                <a:gd name="T4" fmla="*/ 2 w 2"/>
                <a:gd name="T5" fmla="*/ 10 h 10"/>
                <a:gd name="T6" fmla="*/ 2 w 2"/>
                <a:gd name="T7" fmla="*/ 0 h 10"/>
                <a:gd name="T8" fmla="*/ 0 w 2"/>
                <a:gd name="T9" fmla="*/ 0 h 10"/>
              </a:gdLst>
              <a:ahLst/>
              <a:cxnLst>
                <a:cxn ang="0">
                  <a:pos x="T0" y="T1"/>
                </a:cxn>
                <a:cxn ang="0">
                  <a:pos x="T2" y="T3"/>
                </a:cxn>
                <a:cxn ang="0">
                  <a:pos x="T4" y="T5"/>
                </a:cxn>
                <a:cxn ang="0">
                  <a:pos x="T6" y="T7"/>
                </a:cxn>
                <a:cxn ang="0">
                  <a:pos x="T8" y="T9"/>
                </a:cxn>
              </a:cxnLst>
              <a:rect l="0" t="0" r="r" b="b"/>
              <a:pathLst>
                <a:path w="2" h="10">
                  <a:moveTo>
                    <a:pt x="0" y="0"/>
                  </a:moveTo>
                  <a:cubicBezTo>
                    <a:pt x="0" y="4"/>
                    <a:pt x="0" y="7"/>
                    <a:pt x="0" y="10"/>
                  </a:cubicBezTo>
                  <a:cubicBezTo>
                    <a:pt x="0" y="10"/>
                    <a:pt x="1" y="10"/>
                    <a:pt x="2" y="10"/>
                  </a:cubicBezTo>
                  <a:cubicBezTo>
                    <a:pt x="2" y="7"/>
                    <a:pt x="2" y="4"/>
                    <a:pt x="2" y="0"/>
                  </a:cubicBezTo>
                  <a:cubicBezTo>
                    <a:pt x="2" y="0"/>
                    <a:pt x="1" y="0"/>
                    <a:pt x="0" y="0"/>
                  </a:cubicBezTo>
                </a:path>
              </a:pathLst>
            </a:custGeom>
            <a:solidFill>
              <a:srgbClr val="B7BB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49" name="í$ļïďe">
              <a:extLst>
                <a:ext uri="{FF2B5EF4-FFF2-40B4-BE49-F238E27FC236}">
                  <a16:creationId xmlns:a16="http://schemas.microsoft.com/office/drawing/2014/main" id="{11F5BE7C-7010-4521-9530-8F98F96AB6F2}"/>
                </a:ext>
              </a:extLst>
            </p:cNvPr>
            <p:cNvSpPr/>
            <p:nvPr/>
          </p:nvSpPr>
          <p:spPr bwMode="auto">
            <a:xfrm>
              <a:off x="10197454" y="5941306"/>
              <a:ext cx="92622" cy="29331"/>
            </a:xfrm>
            <a:custGeom>
              <a:avLst/>
              <a:gdLst>
                <a:gd name="T0" fmla="*/ 2 w 65"/>
                <a:gd name="T1" fmla="*/ 0 h 21"/>
                <a:gd name="T2" fmla="*/ 0 w 65"/>
                <a:gd name="T3" fmla="*/ 10 h 21"/>
                <a:gd name="T4" fmla="*/ 44 w 65"/>
                <a:gd name="T5" fmla="*/ 18 h 21"/>
                <a:gd name="T6" fmla="*/ 65 w 65"/>
                <a:gd name="T7" fmla="*/ 21 h 21"/>
                <a:gd name="T8" fmla="*/ 65 w 65"/>
                <a:gd name="T9" fmla="*/ 11 h 21"/>
                <a:gd name="T10" fmla="*/ 43 w 65"/>
                <a:gd name="T11" fmla="*/ 8 h 21"/>
                <a:gd name="T12" fmla="*/ 2 w 65"/>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65" h="21">
                  <a:moveTo>
                    <a:pt x="2" y="0"/>
                  </a:moveTo>
                  <a:cubicBezTo>
                    <a:pt x="2" y="4"/>
                    <a:pt x="1" y="7"/>
                    <a:pt x="0" y="10"/>
                  </a:cubicBezTo>
                  <a:cubicBezTo>
                    <a:pt x="16" y="14"/>
                    <a:pt x="33" y="18"/>
                    <a:pt x="44" y="18"/>
                  </a:cubicBezTo>
                  <a:cubicBezTo>
                    <a:pt x="51" y="18"/>
                    <a:pt x="58" y="19"/>
                    <a:pt x="65" y="21"/>
                  </a:cubicBezTo>
                  <a:cubicBezTo>
                    <a:pt x="65" y="18"/>
                    <a:pt x="65" y="15"/>
                    <a:pt x="65" y="11"/>
                  </a:cubicBezTo>
                  <a:cubicBezTo>
                    <a:pt x="58" y="9"/>
                    <a:pt x="51" y="8"/>
                    <a:pt x="43" y="8"/>
                  </a:cubicBezTo>
                  <a:cubicBezTo>
                    <a:pt x="32" y="7"/>
                    <a:pt x="17" y="4"/>
                    <a:pt x="2"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50" name="iSlíḓé">
              <a:extLst>
                <a:ext uri="{FF2B5EF4-FFF2-40B4-BE49-F238E27FC236}">
                  <a16:creationId xmlns:a16="http://schemas.microsoft.com/office/drawing/2014/main" id="{C9FF20CF-0F6C-4766-8851-B2EF734B8A83}"/>
                </a:ext>
              </a:extLst>
            </p:cNvPr>
            <p:cNvSpPr/>
            <p:nvPr/>
          </p:nvSpPr>
          <p:spPr bwMode="auto">
            <a:xfrm>
              <a:off x="10501562" y="5978355"/>
              <a:ext cx="9262" cy="13894"/>
            </a:xfrm>
            <a:custGeom>
              <a:avLst/>
              <a:gdLst>
                <a:gd name="T0" fmla="*/ 7 w 7"/>
                <a:gd name="T1" fmla="*/ 0 h 9"/>
                <a:gd name="T2" fmla="*/ 3 w 7"/>
                <a:gd name="T3" fmla="*/ 2 h 9"/>
                <a:gd name="T4" fmla="*/ 1 w 7"/>
                <a:gd name="T5" fmla="*/ 3 h 9"/>
                <a:gd name="T6" fmla="*/ 0 w 7"/>
                <a:gd name="T7" fmla="*/ 9 h 9"/>
                <a:gd name="T8" fmla="*/ 1 w 7"/>
                <a:gd name="T9" fmla="*/ 8 h 9"/>
                <a:gd name="T10" fmla="*/ 7 w 7"/>
                <a:gd name="T11" fmla="*/ 0 h 9"/>
                <a:gd name="T12" fmla="*/ 7 w 7"/>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7" h="9">
                  <a:moveTo>
                    <a:pt x="7" y="0"/>
                  </a:moveTo>
                  <a:cubicBezTo>
                    <a:pt x="6" y="1"/>
                    <a:pt x="4" y="2"/>
                    <a:pt x="3" y="2"/>
                  </a:cubicBezTo>
                  <a:cubicBezTo>
                    <a:pt x="3" y="2"/>
                    <a:pt x="2" y="3"/>
                    <a:pt x="1" y="3"/>
                  </a:cubicBezTo>
                  <a:cubicBezTo>
                    <a:pt x="0" y="5"/>
                    <a:pt x="0" y="7"/>
                    <a:pt x="0" y="9"/>
                  </a:cubicBezTo>
                  <a:cubicBezTo>
                    <a:pt x="0" y="8"/>
                    <a:pt x="1" y="8"/>
                    <a:pt x="1" y="8"/>
                  </a:cubicBezTo>
                  <a:cubicBezTo>
                    <a:pt x="2" y="5"/>
                    <a:pt x="4" y="3"/>
                    <a:pt x="7" y="0"/>
                  </a:cubicBezTo>
                  <a:cubicBezTo>
                    <a:pt x="7" y="0"/>
                    <a:pt x="7" y="0"/>
                    <a:pt x="7" y="0"/>
                  </a:cubicBezTo>
                </a:path>
              </a:pathLst>
            </a:custGeom>
            <a:solidFill>
              <a:srgbClr val="524E6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51" name="išļiḑè">
              <a:extLst>
                <a:ext uri="{FF2B5EF4-FFF2-40B4-BE49-F238E27FC236}">
                  <a16:creationId xmlns:a16="http://schemas.microsoft.com/office/drawing/2014/main" id="{B1674C2B-0AAE-4C2B-B823-12F915C01BD0}"/>
                </a:ext>
              </a:extLst>
            </p:cNvPr>
            <p:cNvSpPr/>
            <p:nvPr/>
          </p:nvSpPr>
          <p:spPr bwMode="auto">
            <a:xfrm>
              <a:off x="10501562" y="5976811"/>
              <a:ext cx="9262" cy="6175"/>
            </a:xfrm>
            <a:custGeom>
              <a:avLst/>
              <a:gdLst>
                <a:gd name="T0" fmla="*/ 4 w 6"/>
                <a:gd name="T1" fmla="*/ 0 h 4"/>
                <a:gd name="T2" fmla="*/ 1 w 6"/>
                <a:gd name="T3" fmla="*/ 2 h 4"/>
                <a:gd name="T4" fmla="*/ 0 w 6"/>
                <a:gd name="T5" fmla="*/ 4 h 4"/>
                <a:gd name="T6" fmla="*/ 2 w 6"/>
                <a:gd name="T7" fmla="*/ 3 h 4"/>
                <a:gd name="T8" fmla="*/ 6 w 6"/>
                <a:gd name="T9" fmla="*/ 1 h 4"/>
                <a:gd name="T10" fmla="*/ 4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4" y="0"/>
                  </a:moveTo>
                  <a:cubicBezTo>
                    <a:pt x="3" y="1"/>
                    <a:pt x="2" y="2"/>
                    <a:pt x="1" y="2"/>
                  </a:cubicBezTo>
                  <a:cubicBezTo>
                    <a:pt x="1" y="3"/>
                    <a:pt x="0" y="3"/>
                    <a:pt x="0" y="4"/>
                  </a:cubicBezTo>
                  <a:cubicBezTo>
                    <a:pt x="1" y="4"/>
                    <a:pt x="2" y="3"/>
                    <a:pt x="2" y="3"/>
                  </a:cubicBezTo>
                  <a:cubicBezTo>
                    <a:pt x="3" y="3"/>
                    <a:pt x="5" y="2"/>
                    <a:pt x="6" y="1"/>
                  </a:cubicBezTo>
                  <a:cubicBezTo>
                    <a:pt x="5" y="1"/>
                    <a:pt x="5" y="1"/>
                    <a:pt x="4" y="0"/>
                  </a:cubicBezTo>
                </a:path>
              </a:pathLst>
            </a:custGeom>
            <a:solidFill>
              <a:srgbClr val="B7BB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52" name="iślîďé">
              <a:extLst>
                <a:ext uri="{FF2B5EF4-FFF2-40B4-BE49-F238E27FC236}">
                  <a16:creationId xmlns:a16="http://schemas.microsoft.com/office/drawing/2014/main" id="{6110CA56-EBC4-420C-882D-60BB146CE347}"/>
                </a:ext>
              </a:extLst>
            </p:cNvPr>
            <p:cNvSpPr/>
            <p:nvPr/>
          </p:nvSpPr>
          <p:spPr bwMode="auto">
            <a:xfrm>
              <a:off x="10503106" y="5976811"/>
              <a:ext cx="4632" cy="3087"/>
            </a:xfrm>
            <a:custGeom>
              <a:avLst/>
              <a:gdLst>
                <a:gd name="T0" fmla="*/ 2 w 3"/>
                <a:gd name="T1" fmla="*/ 0 h 3"/>
                <a:gd name="T2" fmla="*/ 0 w 3"/>
                <a:gd name="T3" fmla="*/ 3 h 3"/>
                <a:gd name="T4" fmla="*/ 3 w 3"/>
                <a:gd name="T5" fmla="*/ 1 h 3"/>
                <a:gd name="T6" fmla="*/ 2 w 3"/>
                <a:gd name="T7" fmla="*/ 0 h 3"/>
              </a:gdLst>
              <a:ahLst/>
              <a:cxnLst>
                <a:cxn ang="0">
                  <a:pos x="T0" y="T1"/>
                </a:cxn>
                <a:cxn ang="0">
                  <a:pos x="T2" y="T3"/>
                </a:cxn>
                <a:cxn ang="0">
                  <a:pos x="T4" y="T5"/>
                </a:cxn>
                <a:cxn ang="0">
                  <a:pos x="T6" y="T7"/>
                </a:cxn>
              </a:cxnLst>
              <a:rect l="0" t="0" r="r" b="b"/>
              <a:pathLst>
                <a:path w="3" h="3">
                  <a:moveTo>
                    <a:pt x="2" y="0"/>
                  </a:moveTo>
                  <a:cubicBezTo>
                    <a:pt x="1" y="1"/>
                    <a:pt x="0" y="2"/>
                    <a:pt x="0" y="3"/>
                  </a:cubicBezTo>
                  <a:cubicBezTo>
                    <a:pt x="1" y="3"/>
                    <a:pt x="2" y="2"/>
                    <a:pt x="3" y="1"/>
                  </a:cubicBezTo>
                  <a:cubicBezTo>
                    <a:pt x="3" y="1"/>
                    <a:pt x="2" y="1"/>
                    <a:pt x="2" y="0"/>
                  </a:cubicBezTo>
                </a:path>
              </a:pathLst>
            </a:custGeom>
            <a:solidFill>
              <a:srgbClr val="A4A8B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53" name="îşḷídê">
              <a:extLst>
                <a:ext uri="{FF2B5EF4-FFF2-40B4-BE49-F238E27FC236}">
                  <a16:creationId xmlns:a16="http://schemas.microsoft.com/office/drawing/2014/main" id="{B81962FC-9F93-46CD-8C3B-DE00989D0B00}"/>
                </a:ext>
              </a:extLst>
            </p:cNvPr>
            <p:cNvSpPr/>
            <p:nvPr/>
          </p:nvSpPr>
          <p:spPr bwMode="auto">
            <a:xfrm>
              <a:off x="10506193" y="5972180"/>
              <a:ext cx="10806" cy="6175"/>
            </a:xfrm>
            <a:custGeom>
              <a:avLst/>
              <a:gdLst>
                <a:gd name="T0" fmla="*/ 7 w 8"/>
                <a:gd name="T1" fmla="*/ 0 h 5"/>
                <a:gd name="T2" fmla="*/ 1 w 8"/>
                <a:gd name="T3" fmla="*/ 1 h 5"/>
                <a:gd name="T4" fmla="*/ 0 w 8"/>
                <a:gd name="T5" fmla="*/ 3 h 5"/>
                <a:gd name="T6" fmla="*/ 1 w 8"/>
                <a:gd name="T7" fmla="*/ 4 h 5"/>
                <a:gd name="T8" fmla="*/ 3 w 8"/>
                <a:gd name="T9" fmla="*/ 5 h 5"/>
                <a:gd name="T10" fmla="*/ 3 w 8"/>
                <a:gd name="T11" fmla="*/ 5 h 5"/>
                <a:gd name="T12" fmla="*/ 8 w 8"/>
                <a:gd name="T13" fmla="*/ 0 h 5"/>
                <a:gd name="T14" fmla="*/ 7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7" y="0"/>
                  </a:moveTo>
                  <a:cubicBezTo>
                    <a:pt x="5" y="1"/>
                    <a:pt x="3" y="1"/>
                    <a:pt x="1" y="1"/>
                  </a:cubicBezTo>
                  <a:cubicBezTo>
                    <a:pt x="1" y="2"/>
                    <a:pt x="0" y="3"/>
                    <a:pt x="0" y="3"/>
                  </a:cubicBezTo>
                  <a:cubicBezTo>
                    <a:pt x="0" y="4"/>
                    <a:pt x="1" y="4"/>
                    <a:pt x="1" y="4"/>
                  </a:cubicBezTo>
                  <a:cubicBezTo>
                    <a:pt x="2" y="5"/>
                    <a:pt x="2" y="5"/>
                    <a:pt x="3" y="5"/>
                  </a:cubicBezTo>
                  <a:cubicBezTo>
                    <a:pt x="3" y="5"/>
                    <a:pt x="3" y="5"/>
                    <a:pt x="3" y="5"/>
                  </a:cubicBezTo>
                  <a:cubicBezTo>
                    <a:pt x="4" y="3"/>
                    <a:pt x="6" y="2"/>
                    <a:pt x="8" y="0"/>
                  </a:cubicBezTo>
                  <a:cubicBezTo>
                    <a:pt x="8" y="0"/>
                    <a:pt x="7" y="0"/>
                    <a:pt x="7" y="0"/>
                  </a:cubicBezTo>
                </a:path>
              </a:pathLst>
            </a:custGeom>
            <a:solidFill>
              <a:srgbClr val="33314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54" name="iš1ïdê">
              <a:extLst>
                <a:ext uri="{FF2B5EF4-FFF2-40B4-BE49-F238E27FC236}">
                  <a16:creationId xmlns:a16="http://schemas.microsoft.com/office/drawing/2014/main" id="{F1B3C1E3-661D-4994-B8D3-D80E4E6E9FC7}"/>
                </a:ext>
              </a:extLst>
            </p:cNvPr>
            <p:cNvSpPr/>
            <p:nvPr/>
          </p:nvSpPr>
          <p:spPr bwMode="auto">
            <a:xfrm>
              <a:off x="10501562" y="5927413"/>
              <a:ext cx="154369" cy="63292"/>
            </a:xfrm>
            <a:custGeom>
              <a:avLst/>
              <a:gdLst>
                <a:gd name="T0" fmla="*/ 100 w 109"/>
                <a:gd name="T1" fmla="*/ 0 h 45"/>
                <a:gd name="T2" fmla="*/ 99 w 109"/>
                <a:gd name="T3" fmla="*/ 1 h 45"/>
                <a:gd name="T4" fmla="*/ 12 w 109"/>
                <a:gd name="T5" fmla="*/ 32 h 45"/>
                <a:gd name="T6" fmla="*/ 11 w 109"/>
                <a:gd name="T7" fmla="*/ 32 h 45"/>
                <a:gd name="T8" fmla="*/ 6 w 109"/>
                <a:gd name="T9" fmla="*/ 37 h 45"/>
                <a:gd name="T10" fmla="*/ 0 w 109"/>
                <a:gd name="T11" fmla="*/ 45 h 45"/>
                <a:gd name="T12" fmla="*/ 101 w 109"/>
                <a:gd name="T13" fmla="*/ 12 h 45"/>
                <a:gd name="T14" fmla="*/ 109 w 109"/>
                <a:gd name="T15" fmla="*/ 2 h 45"/>
                <a:gd name="T16" fmla="*/ 100 w 109"/>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45">
                  <a:moveTo>
                    <a:pt x="100" y="0"/>
                  </a:moveTo>
                  <a:cubicBezTo>
                    <a:pt x="99" y="1"/>
                    <a:pt x="99" y="1"/>
                    <a:pt x="99" y="1"/>
                  </a:cubicBezTo>
                  <a:cubicBezTo>
                    <a:pt x="99" y="1"/>
                    <a:pt x="55" y="20"/>
                    <a:pt x="12" y="32"/>
                  </a:cubicBezTo>
                  <a:cubicBezTo>
                    <a:pt x="12" y="32"/>
                    <a:pt x="11" y="32"/>
                    <a:pt x="11" y="32"/>
                  </a:cubicBezTo>
                  <a:cubicBezTo>
                    <a:pt x="9" y="34"/>
                    <a:pt x="7" y="35"/>
                    <a:pt x="6" y="37"/>
                  </a:cubicBezTo>
                  <a:cubicBezTo>
                    <a:pt x="3" y="40"/>
                    <a:pt x="1" y="42"/>
                    <a:pt x="0" y="45"/>
                  </a:cubicBezTo>
                  <a:cubicBezTo>
                    <a:pt x="47" y="35"/>
                    <a:pt x="101" y="12"/>
                    <a:pt x="101" y="12"/>
                  </a:cubicBezTo>
                  <a:cubicBezTo>
                    <a:pt x="101" y="12"/>
                    <a:pt x="104" y="8"/>
                    <a:pt x="109" y="2"/>
                  </a:cubicBezTo>
                  <a:cubicBezTo>
                    <a:pt x="106" y="2"/>
                    <a:pt x="103" y="1"/>
                    <a:pt x="100" y="0"/>
                  </a:cubicBezTo>
                </a:path>
              </a:pathLst>
            </a:custGeom>
            <a:solidFill>
              <a:srgbClr val="5B57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55" name="îsḷiḓe">
              <a:extLst>
                <a:ext uri="{FF2B5EF4-FFF2-40B4-BE49-F238E27FC236}">
                  <a16:creationId xmlns:a16="http://schemas.microsoft.com/office/drawing/2014/main" id="{31ACD1D6-2172-4B26-8DA3-6B82B6D461D6}"/>
                </a:ext>
              </a:extLst>
            </p:cNvPr>
            <p:cNvSpPr/>
            <p:nvPr/>
          </p:nvSpPr>
          <p:spPr bwMode="auto">
            <a:xfrm>
              <a:off x="10157318" y="58147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C073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56" name="i$ḷidè">
              <a:extLst>
                <a:ext uri="{FF2B5EF4-FFF2-40B4-BE49-F238E27FC236}">
                  <a16:creationId xmlns:a16="http://schemas.microsoft.com/office/drawing/2014/main" id="{D6C6FE4A-929A-4BAC-AD21-6A7BBB40F0F9}"/>
                </a:ext>
              </a:extLst>
            </p:cNvPr>
            <p:cNvSpPr/>
            <p:nvPr/>
          </p:nvSpPr>
          <p:spPr bwMode="auto">
            <a:xfrm>
              <a:off x="10143425" y="5422625"/>
              <a:ext cx="656070" cy="569624"/>
            </a:xfrm>
            <a:custGeom>
              <a:avLst/>
              <a:gdLst>
                <a:gd name="T0" fmla="*/ 417 w 465"/>
                <a:gd name="T1" fmla="*/ 17 h 404"/>
                <a:gd name="T2" fmla="*/ 453 w 465"/>
                <a:gd name="T3" fmla="*/ 138 h 404"/>
                <a:gd name="T4" fmla="*/ 353 w 465"/>
                <a:gd name="T5" fmla="*/ 359 h 404"/>
                <a:gd name="T6" fmla="*/ 206 w 465"/>
                <a:gd name="T7" fmla="*/ 396 h 404"/>
                <a:gd name="T8" fmla="*/ 127 w 465"/>
                <a:gd name="T9" fmla="*/ 388 h 404"/>
                <a:gd name="T10" fmla="*/ 81 w 465"/>
                <a:gd name="T11" fmla="*/ 376 h 404"/>
                <a:gd name="T12" fmla="*/ 1 w 465"/>
                <a:gd name="T13" fmla="*/ 354 h 404"/>
                <a:gd name="T14" fmla="*/ 8 w 465"/>
                <a:gd name="T15" fmla="*/ 267 h 404"/>
                <a:gd name="T16" fmla="*/ 87 w 465"/>
                <a:gd name="T17" fmla="*/ 275 h 404"/>
                <a:gd name="T18" fmla="*/ 112 w 465"/>
                <a:gd name="T19" fmla="*/ 275 h 404"/>
                <a:gd name="T20" fmla="*/ 190 w 465"/>
                <a:gd name="T21" fmla="*/ 271 h 404"/>
                <a:gd name="T22" fmla="*/ 212 w 465"/>
                <a:gd name="T23" fmla="*/ 269 h 404"/>
                <a:gd name="T24" fmla="*/ 228 w 465"/>
                <a:gd name="T25" fmla="*/ 268 h 404"/>
                <a:gd name="T26" fmla="*/ 239 w 465"/>
                <a:gd name="T27" fmla="*/ 262 h 404"/>
                <a:gd name="T28" fmla="*/ 253 w 465"/>
                <a:gd name="T29" fmla="*/ 262 h 404"/>
                <a:gd name="T30" fmla="*/ 260 w 465"/>
                <a:gd name="T31" fmla="*/ 260 h 404"/>
                <a:gd name="T32" fmla="*/ 260 w 465"/>
                <a:gd name="T33" fmla="*/ 259 h 404"/>
                <a:gd name="T34" fmla="*/ 268 w 465"/>
                <a:gd name="T35" fmla="*/ 247 h 404"/>
                <a:gd name="T36" fmla="*/ 308 w 465"/>
                <a:gd name="T37" fmla="*/ 140 h 404"/>
                <a:gd name="T38" fmla="*/ 313 w 465"/>
                <a:gd name="T39" fmla="*/ 125 h 404"/>
                <a:gd name="T40" fmla="*/ 417 w 465"/>
                <a:gd name="T41" fmla="*/ 17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5" h="404">
                  <a:moveTo>
                    <a:pt x="417" y="17"/>
                  </a:moveTo>
                  <a:cubicBezTo>
                    <a:pt x="417" y="17"/>
                    <a:pt x="465" y="3"/>
                    <a:pt x="453" y="138"/>
                  </a:cubicBezTo>
                  <a:cubicBezTo>
                    <a:pt x="442" y="273"/>
                    <a:pt x="353" y="359"/>
                    <a:pt x="353" y="359"/>
                  </a:cubicBezTo>
                  <a:cubicBezTo>
                    <a:pt x="353" y="359"/>
                    <a:pt x="252" y="404"/>
                    <a:pt x="206" y="396"/>
                  </a:cubicBezTo>
                  <a:cubicBezTo>
                    <a:pt x="161" y="389"/>
                    <a:pt x="127" y="388"/>
                    <a:pt x="127" y="388"/>
                  </a:cubicBezTo>
                  <a:cubicBezTo>
                    <a:pt x="113" y="381"/>
                    <a:pt x="97" y="376"/>
                    <a:pt x="81" y="376"/>
                  </a:cubicBezTo>
                  <a:cubicBezTo>
                    <a:pt x="55" y="375"/>
                    <a:pt x="2" y="359"/>
                    <a:pt x="1" y="354"/>
                  </a:cubicBezTo>
                  <a:cubicBezTo>
                    <a:pt x="0" y="348"/>
                    <a:pt x="14" y="273"/>
                    <a:pt x="8" y="267"/>
                  </a:cubicBezTo>
                  <a:cubicBezTo>
                    <a:pt x="8" y="267"/>
                    <a:pt x="79" y="270"/>
                    <a:pt x="87" y="275"/>
                  </a:cubicBezTo>
                  <a:cubicBezTo>
                    <a:pt x="94" y="280"/>
                    <a:pt x="104" y="277"/>
                    <a:pt x="112" y="275"/>
                  </a:cubicBezTo>
                  <a:cubicBezTo>
                    <a:pt x="119" y="274"/>
                    <a:pt x="143" y="253"/>
                    <a:pt x="190" y="271"/>
                  </a:cubicBezTo>
                  <a:cubicBezTo>
                    <a:pt x="190" y="271"/>
                    <a:pt x="206" y="273"/>
                    <a:pt x="212" y="269"/>
                  </a:cubicBezTo>
                  <a:cubicBezTo>
                    <a:pt x="218" y="265"/>
                    <a:pt x="228" y="268"/>
                    <a:pt x="228" y="268"/>
                  </a:cubicBezTo>
                  <a:cubicBezTo>
                    <a:pt x="232" y="266"/>
                    <a:pt x="235" y="265"/>
                    <a:pt x="239" y="262"/>
                  </a:cubicBezTo>
                  <a:cubicBezTo>
                    <a:pt x="240" y="260"/>
                    <a:pt x="253" y="262"/>
                    <a:pt x="253" y="262"/>
                  </a:cubicBezTo>
                  <a:cubicBezTo>
                    <a:pt x="255" y="263"/>
                    <a:pt x="259" y="262"/>
                    <a:pt x="260" y="260"/>
                  </a:cubicBezTo>
                  <a:cubicBezTo>
                    <a:pt x="260" y="259"/>
                    <a:pt x="260" y="259"/>
                    <a:pt x="260" y="259"/>
                  </a:cubicBezTo>
                  <a:cubicBezTo>
                    <a:pt x="262" y="254"/>
                    <a:pt x="264" y="251"/>
                    <a:pt x="268" y="247"/>
                  </a:cubicBezTo>
                  <a:cubicBezTo>
                    <a:pt x="268" y="247"/>
                    <a:pt x="281" y="169"/>
                    <a:pt x="308" y="140"/>
                  </a:cubicBezTo>
                  <a:cubicBezTo>
                    <a:pt x="308" y="140"/>
                    <a:pt x="315" y="134"/>
                    <a:pt x="313" y="125"/>
                  </a:cubicBezTo>
                  <a:cubicBezTo>
                    <a:pt x="311" y="117"/>
                    <a:pt x="356" y="0"/>
                    <a:pt x="417" y="17"/>
                  </a:cubicBezTo>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57" name="ïşḷïḑè">
              <a:extLst>
                <a:ext uri="{FF2B5EF4-FFF2-40B4-BE49-F238E27FC236}">
                  <a16:creationId xmlns:a16="http://schemas.microsoft.com/office/drawing/2014/main" id="{7D78D27F-4023-4B50-9FBE-DDF8897EA957}"/>
                </a:ext>
              </a:extLst>
            </p:cNvPr>
            <p:cNvSpPr/>
            <p:nvPr/>
          </p:nvSpPr>
          <p:spPr bwMode="auto">
            <a:xfrm>
              <a:off x="10209804" y="6158967"/>
              <a:ext cx="12350" cy="3087"/>
            </a:xfrm>
            <a:custGeom>
              <a:avLst/>
              <a:gdLst>
                <a:gd name="T0" fmla="*/ 8 w 8"/>
                <a:gd name="T1" fmla="*/ 0 h 2"/>
                <a:gd name="T2" fmla="*/ 0 w 8"/>
                <a:gd name="T3" fmla="*/ 2 h 2"/>
                <a:gd name="T4" fmla="*/ 0 w 8"/>
                <a:gd name="T5" fmla="*/ 2 h 2"/>
                <a:gd name="T6" fmla="*/ 0 w 8"/>
                <a:gd name="T7" fmla="*/ 2 h 2"/>
                <a:gd name="T8" fmla="*/ 8 w 8"/>
                <a:gd name="T9" fmla="*/ 0 h 2"/>
                <a:gd name="T10" fmla="*/ 8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0"/>
                  </a:moveTo>
                  <a:cubicBezTo>
                    <a:pt x="0" y="2"/>
                    <a:pt x="0" y="2"/>
                    <a:pt x="0" y="2"/>
                  </a:cubicBezTo>
                  <a:cubicBezTo>
                    <a:pt x="0" y="2"/>
                    <a:pt x="0" y="2"/>
                    <a:pt x="0" y="2"/>
                  </a:cubicBezTo>
                  <a:cubicBezTo>
                    <a:pt x="0" y="2"/>
                    <a:pt x="0" y="2"/>
                    <a:pt x="0" y="2"/>
                  </a:cubicBezTo>
                  <a:cubicBezTo>
                    <a:pt x="8" y="0"/>
                    <a:pt x="8" y="0"/>
                    <a:pt x="8" y="0"/>
                  </a:cubicBezTo>
                  <a:cubicBezTo>
                    <a:pt x="8" y="0"/>
                    <a:pt x="8" y="0"/>
                    <a:pt x="8" y="0"/>
                  </a:cubicBezTo>
                </a:path>
              </a:pathLst>
            </a:custGeom>
            <a:solidFill>
              <a:srgbClr val="5B57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58" name="išlïḋe">
              <a:extLst>
                <a:ext uri="{FF2B5EF4-FFF2-40B4-BE49-F238E27FC236}">
                  <a16:creationId xmlns:a16="http://schemas.microsoft.com/office/drawing/2014/main" id="{C3308A42-1319-43B8-BE89-91526D0D1F77}"/>
                </a:ext>
              </a:extLst>
            </p:cNvPr>
            <p:cNvSpPr/>
            <p:nvPr/>
          </p:nvSpPr>
          <p:spPr bwMode="auto">
            <a:xfrm>
              <a:off x="10209804" y="6158967"/>
              <a:ext cx="95709" cy="81816"/>
            </a:xfrm>
            <a:custGeom>
              <a:avLst/>
              <a:gdLst>
                <a:gd name="T0" fmla="*/ 8 w 68"/>
                <a:gd name="T1" fmla="*/ 0 h 58"/>
                <a:gd name="T2" fmla="*/ 0 w 68"/>
                <a:gd name="T3" fmla="*/ 2 h 58"/>
                <a:gd name="T4" fmla="*/ 0 w 68"/>
                <a:gd name="T5" fmla="*/ 2 h 58"/>
                <a:gd name="T6" fmla="*/ 46 w 68"/>
                <a:gd name="T7" fmla="*/ 58 h 58"/>
                <a:gd name="T8" fmla="*/ 54 w 68"/>
                <a:gd name="T9" fmla="*/ 53 h 58"/>
                <a:gd name="T10" fmla="*/ 58 w 68"/>
                <a:gd name="T11" fmla="*/ 54 h 58"/>
                <a:gd name="T12" fmla="*/ 59 w 68"/>
                <a:gd name="T13" fmla="*/ 54 h 58"/>
                <a:gd name="T14" fmla="*/ 68 w 68"/>
                <a:gd name="T15" fmla="*/ 55 h 58"/>
                <a:gd name="T16" fmla="*/ 37 w 68"/>
                <a:gd name="T17" fmla="*/ 26 h 58"/>
                <a:gd name="T18" fmla="*/ 8 w 68"/>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58">
                  <a:moveTo>
                    <a:pt x="8" y="0"/>
                  </a:moveTo>
                  <a:cubicBezTo>
                    <a:pt x="0" y="2"/>
                    <a:pt x="0" y="2"/>
                    <a:pt x="0" y="2"/>
                  </a:cubicBezTo>
                  <a:cubicBezTo>
                    <a:pt x="0" y="2"/>
                    <a:pt x="0" y="2"/>
                    <a:pt x="0" y="2"/>
                  </a:cubicBezTo>
                  <a:cubicBezTo>
                    <a:pt x="46" y="58"/>
                    <a:pt x="46" y="58"/>
                    <a:pt x="46" y="58"/>
                  </a:cubicBezTo>
                  <a:cubicBezTo>
                    <a:pt x="46" y="55"/>
                    <a:pt x="49" y="53"/>
                    <a:pt x="54" y="53"/>
                  </a:cubicBezTo>
                  <a:cubicBezTo>
                    <a:pt x="55" y="53"/>
                    <a:pt x="56" y="53"/>
                    <a:pt x="58" y="54"/>
                  </a:cubicBezTo>
                  <a:cubicBezTo>
                    <a:pt x="58" y="54"/>
                    <a:pt x="59" y="54"/>
                    <a:pt x="59" y="54"/>
                  </a:cubicBezTo>
                  <a:cubicBezTo>
                    <a:pt x="61" y="54"/>
                    <a:pt x="64" y="54"/>
                    <a:pt x="68" y="55"/>
                  </a:cubicBezTo>
                  <a:cubicBezTo>
                    <a:pt x="62" y="46"/>
                    <a:pt x="52" y="33"/>
                    <a:pt x="37" y="26"/>
                  </a:cubicBezTo>
                  <a:cubicBezTo>
                    <a:pt x="25" y="21"/>
                    <a:pt x="15" y="11"/>
                    <a:pt x="8" y="0"/>
                  </a:cubicBezTo>
                </a:path>
              </a:pathLst>
            </a:custGeom>
            <a:solidFill>
              <a:srgbClr val="5B57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59" name="íṥ1íḍê">
              <a:extLst>
                <a:ext uri="{FF2B5EF4-FFF2-40B4-BE49-F238E27FC236}">
                  <a16:creationId xmlns:a16="http://schemas.microsoft.com/office/drawing/2014/main" id="{D0C75F03-EA22-494D-ADF8-48950D5B3CE4}"/>
                </a:ext>
              </a:extLst>
            </p:cNvPr>
            <p:cNvSpPr/>
            <p:nvPr/>
          </p:nvSpPr>
          <p:spPr bwMode="auto">
            <a:xfrm>
              <a:off x="10273095" y="6240783"/>
              <a:ext cx="24699" cy="26243"/>
            </a:xfrm>
            <a:custGeom>
              <a:avLst/>
              <a:gdLst>
                <a:gd name="T0" fmla="*/ 1 w 17"/>
                <a:gd name="T1" fmla="*/ 0 h 19"/>
                <a:gd name="T2" fmla="*/ 12 w 17"/>
                <a:gd name="T3" fmla="*/ 18 h 19"/>
                <a:gd name="T4" fmla="*/ 17 w 17"/>
                <a:gd name="T5" fmla="*/ 19 h 19"/>
                <a:gd name="T6" fmla="*/ 1 w 17"/>
                <a:gd name="T7" fmla="*/ 0 h 19"/>
              </a:gdLst>
              <a:ahLst/>
              <a:cxnLst>
                <a:cxn ang="0">
                  <a:pos x="T0" y="T1"/>
                </a:cxn>
                <a:cxn ang="0">
                  <a:pos x="T2" y="T3"/>
                </a:cxn>
                <a:cxn ang="0">
                  <a:pos x="T4" y="T5"/>
                </a:cxn>
                <a:cxn ang="0">
                  <a:pos x="T6" y="T7"/>
                </a:cxn>
              </a:cxnLst>
              <a:rect l="0" t="0" r="r" b="b"/>
              <a:pathLst>
                <a:path w="17" h="19">
                  <a:moveTo>
                    <a:pt x="1" y="0"/>
                  </a:moveTo>
                  <a:cubicBezTo>
                    <a:pt x="0" y="6"/>
                    <a:pt x="9" y="15"/>
                    <a:pt x="12" y="18"/>
                  </a:cubicBezTo>
                  <a:cubicBezTo>
                    <a:pt x="14" y="18"/>
                    <a:pt x="16" y="19"/>
                    <a:pt x="17" y="19"/>
                  </a:cubicBezTo>
                  <a:cubicBezTo>
                    <a:pt x="1" y="0"/>
                    <a:pt x="1" y="0"/>
                    <a:pt x="1" y="0"/>
                  </a:cubicBezTo>
                </a:path>
              </a:pathLst>
            </a:custGeom>
            <a:solidFill>
              <a:srgbClr val="5B57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60" name="îṡḷîḑè">
              <a:extLst>
                <a:ext uri="{FF2B5EF4-FFF2-40B4-BE49-F238E27FC236}">
                  <a16:creationId xmlns:a16="http://schemas.microsoft.com/office/drawing/2014/main" id="{7D399CD5-E383-499F-9C01-925218CC596F}"/>
                </a:ext>
              </a:extLst>
            </p:cNvPr>
            <p:cNvSpPr/>
            <p:nvPr/>
          </p:nvSpPr>
          <p:spPr bwMode="auto">
            <a:xfrm>
              <a:off x="10211347" y="6361191"/>
              <a:ext cx="9262" cy="4632"/>
            </a:xfrm>
            <a:custGeom>
              <a:avLst/>
              <a:gdLst>
                <a:gd name="T0" fmla="*/ 0 w 6"/>
                <a:gd name="T1" fmla="*/ 0 h 3"/>
                <a:gd name="T2" fmla="*/ 0 w 6"/>
                <a:gd name="T3" fmla="*/ 0 h 3"/>
                <a:gd name="T4" fmla="*/ 6 w 6"/>
                <a:gd name="T5" fmla="*/ 3 h 3"/>
                <a:gd name="T6" fmla="*/ 6 w 6"/>
                <a:gd name="T7" fmla="*/ 3 h 3"/>
                <a:gd name="T8" fmla="*/ 0 w 6"/>
                <a:gd name="T9" fmla="*/ 0 h 3"/>
                <a:gd name="T10" fmla="*/ 0 w 6"/>
                <a:gd name="T11" fmla="*/ 0 h 3"/>
              </a:gdLst>
              <a:ahLst/>
              <a:cxnLst>
                <a:cxn ang="0">
                  <a:pos x="T0" y="T1"/>
                </a:cxn>
                <a:cxn ang="0">
                  <a:pos x="T2" y="T3"/>
                </a:cxn>
                <a:cxn ang="0">
                  <a:pos x="T4" y="T5"/>
                </a:cxn>
                <a:cxn ang="0">
                  <a:pos x="T6" y="T7"/>
                </a:cxn>
                <a:cxn ang="0">
                  <a:pos x="T8" y="T9"/>
                </a:cxn>
                <a:cxn ang="0">
                  <a:pos x="T10" y="T11"/>
                </a:cxn>
              </a:cxnLst>
              <a:rect l="0" t="0" r="r" b="b"/>
              <a:pathLst>
                <a:path w="6" h="3">
                  <a:moveTo>
                    <a:pt x="0" y="0"/>
                  </a:moveTo>
                  <a:cubicBezTo>
                    <a:pt x="0" y="0"/>
                    <a:pt x="0" y="0"/>
                    <a:pt x="0" y="0"/>
                  </a:cubicBezTo>
                  <a:cubicBezTo>
                    <a:pt x="6" y="3"/>
                    <a:pt x="6" y="3"/>
                    <a:pt x="6" y="3"/>
                  </a:cubicBezTo>
                  <a:cubicBezTo>
                    <a:pt x="6" y="3"/>
                    <a:pt x="6" y="3"/>
                    <a:pt x="6" y="3"/>
                  </a:cubicBezTo>
                  <a:cubicBezTo>
                    <a:pt x="0" y="0"/>
                    <a:pt x="0" y="0"/>
                    <a:pt x="0" y="0"/>
                  </a:cubicBezTo>
                  <a:cubicBezTo>
                    <a:pt x="0" y="0"/>
                    <a:pt x="0" y="0"/>
                    <a:pt x="0"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61" name="îSļiḑé">
              <a:extLst>
                <a:ext uri="{FF2B5EF4-FFF2-40B4-BE49-F238E27FC236}">
                  <a16:creationId xmlns:a16="http://schemas.microsoft.com/office/drawing/2014/main" id="{D6A30748-48B0-4E51-B3B5-F89F0028924C}"/>
                </a:ext>
              </a:extLst>
            </p:cNvPr>
            <p:cNvSpPr/>
            <p:nvPr/>
          </p:nvSpPr>
          <p:spPr bwMode="auto">
            <a:xfrm>
              <a:off x="10209804" y="6350385"/>
              <a:ext cx="10806" cy="15437"/>
            </a:xfrm>
            <a:custGeom>
              <a:avLst/>
              <a:gdLst>
                <a:gd name="T0" fmla="*/ 5 w 7"/>
                <a:gd name="T1" fmla="*/ 0 h 11"/>
                <a:gd name="T2" fmla="*/ 0 w 7"/>
                <a:gd name="T3" fmla="*/ 1 h 11"/>
                <a:gd name="T4" fmla="*/ 1 w 7"/>
                <a:gd name="T5" fmla="*/ 8 h 11"/>
                <a:gd name="T6" fmla="*/ 1 w 7"/>
                <a:gd name="T7" fmla="*/ 8 h 11"/>
                <a:gd name="T8" fmla="*/ 7 w 7"/>
                <a:gd name="T9" fmla="*/ 11 h 11"/>
                <a:gd name="T10" fmla="*/ 5 w 7"/>
                <a:gd name="T11" fmla="*/ 0 h 11"/>
              </a:gdLst>
              <a:ahLst/>
              <a:cxnLst>
                <a:cxn ang="0">
                  <a:pos x="T0" y="T1"/>
                </a:cxn>
                <a:cxn ang="0">
                  <a:pos x="T2" y="T3"/>
                </a:cxn>
                <a:cxn ang="0">
                  <a:pos x="T4" y="T5"/>
                </a:cxn>
                <a:cxn ang="0">
                  <a:pos x="T6" y="T7"/>
                </a:cxn>
                <a:cxn ang="0">
                  <a:pos x="T8" y="T9"/>
                </a:cxn>
                <a:cxn ang="0">
                  <a:pos x="T10" y="T11"/>
                </a:cxn>
              </a:cxnLst>
              <a:rect l="0" t="0" r="r" b="b"/>
              <a:pathLst>
                <a:path w="7" h="11">
                  <a:moveTo>
                    <a:pt x="5" y="0"/>
                  </a:moveTo>
                  <a:cubicBezTo>
                    <a:pt x="0" y="1"/>
                    <a:pt x="0" y="1"/>
                    <a:pt x="0" y="1"/>
                  </a:cubicBezTo>
                  <a:cubicBezTo>
                    <a:pt x="0" y="3"/>
                    <a:pt x="0" y="6"/>
                    <a:pt x="1" y="8"/>
                  </a:cubicBezTo>
                  <a:cubicBezTo>
                    <a:pt x="1" y="8"/>
                    <a:pt x="1" y="8"/>
                    <a:pt x="1" y="8"/>
                  </a:cubicBezTo>
                  <a:cubicBezTo>
                    <a:pt x="7" y="11"/>
                    <a:pt x="7" y="11"/>
                    <a:pt x="7" y="11"/>
                  </a:cubicBezTo>
                  <a:cubicBezTo>
                    <a:pt x="6" y="8"/>
                    <a:pt x="5" y="4"/>
                    <a:pt x="5" y="0"/>
                  </a:cubicBezTo>
                </a:path>
              </a:pathLst>
            </a:custGeom>
            <a:solidFill>
              <a:srgbClr val="5B57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62" name="ïŝḷíḑe">
              <a:extLst>
                <a:ext uri="{FF2B5EF4-FFF2-40B4-BE49-F238E27FC236}">
                  <a16:creationId xmlns:a16="http://schemas.microsoft.com/office/drawing/2014/main" id="{48E4B810-0255-4E40-8009-BC8F7DFDD7A6}"/>
                </a:ext>
              </a:extLst>
            </p:cNvPr>
            <p:cNvSpPr/>
            <p:nvPr/>
          </p:nvSpPr>
          <p:spPr bwMode="auto">
            <a:xfrm>
              <a:off x="10208260" y="6265482"/>
              <a:ext cx="74097" cy="86447"/>
            </a:xfrm>
            <a:custGeom>
              <a:avLst/>
              <a:gdLst>
                <a:gd name="T0" fmla="*/ 48 w 52"/>
                <a:gd name="T1" fmla="*/ 0 h 61"/>
                <a:gd name="T2" fmla="*/ 1 w 52"/>
                <a:gd name="T3" fmla="*/ 49 h 61"/>
                <a:gd name="T4" fmla="*/ 1 w 52"/>
                <a:gd name="T5" fmla="*/ 61 h 61"/>
                <a:gd name="T6" fmla="*/ 6 w 52"/>
                <a:gd name="T7" fmla="*/ 60 h 61"/>
                <a:gd name="T8" fmla="*/ 5 w 52"/>
                <a:gd name="T9" fmla="*/ 49 h 61"/>
                <a:gd name="T10" fmla="*/ 52 w 52"/>
                <a:gd name="T11" fmla="*/ 0 h 61"/>
                <a:gd name="T12" fmla="*/ 48 w 52"/>
                <a:gd name="T13" fmla="*/ 0 h 61"/>
              </a:gdLst>
              <a:ahLst/>
              <a:cxnLst>
                <a:cxn ang="0">
                  <a:pos x="T0" y="T1"/>
                </a:cxn>
                <a:cxn ang="0">
                  <a:pos x="T2" y="T3"/>
                </a:cxn>
                <a:cxn ang="0">
                  <a:pos x="T4" y="T5"/>
                </a:cxn>
                <a:cxn ang="0">
                  <a:pos x="T6" y="T7"/>
                </a:cxn>
                <a:cxn ang="0">
                  <a:pos x="T8" y="T9"/>
                </a:cxn>
                <a:cxn ang="0">
                  <a:pos x="T10" y="T11"/>
                </a:cxn>
                <a:cxn ang="0">
                  <a:pos x="T12" y="T13"/>
                </a:cxn>
              </a:cxnLst>
              <a:rect l="0" t="0" r="r" b="b"/>
              <a:pathLst>
                <a:path w="52" h="61">
                  <a:moveTo>
                    <a:pt x="48" y="0"/>
                  </a:moveTo>
                  <a:cubicBezTo>
                    <a:pt x="31" y="0"/>
                    <a:pt x="3" y="6"/>
                    <a:pt x="1" y="49"/>
                  </a:cubicBezTo>
                  <a:cubicBezTo>
                    <a:pt x="0" y="53"/>
                    <a:pt x="0" y="57"/>
                    <a:pt x="1" y="61"/>
                  </a:cubicBezTo>
                  <a:cubicBezTo>
                    <a:pt x="6" y="60"/>
                    <a:pt x="6" y="60"/>
                    <a:pt x="6" y="60"/>
                  </a:cubicBezTo>
                  <a:cubicBezTo>
                    <a:pt x="5" y="57"/>
                    <a:pt x="5" y="53"/>
                    <a:pt x="5" y="49"/>
                  </a:cubicBezTo>
                  <a:cubicBezTo>
                    <a:pt x="8" y="7"/>
                    <a:pt x="36" y="0"/>
                    <a:pt x="52" y="0"/>
                  </a:cubicBezTo>
                  <a:cubicBezTo>
                    <a:pt x="51" y="0"/>
                    <a:pt x="49" y="0"/>
                    <a:pt x="48" y="0"/>
                  </a:cubicBezTo>
                </a:path>
              </a:pathLst>
            </a:custGeom>
            <a:solidFill>
              <a:srgbClr val="5B57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63" name="ïślîḑe">
              <a:extLst>
                <a:ext uri="{FF2B5EF4-FFF2-40B4-BE49-F238E27FC236}">
                  <a16:creationId xmlns:a16="http://schemas.microsoft.com/office/drawing/2014/main" id="{555992F6-B476-4D00-860D-48B1663C1FCE}"/>
                </a:ext>
              </a:extLst>
            </p:cNvPr>
            <p:cNvSpPr/>
            <p:nvPr/>
          </p:nvSpPr>
          <p:spPr bwMode="auto">
            <a:xfrm>
              <a:off x="10266920" y="6233065"/>
              <a:ext cx="32418" cy="33961"/>
            </a:xfrm>
            <a:custGeom>
              <a:avLst/>
              <a:gdLst>
                <a:gd name="T0" fmla="*/ 14 w 23"/>
                <a:gd name="T1" fmla="*/ 0 h 24"/>
                <a:gd name="T2" fmla="*/ 6 w 23"/>
                <a:gd name="T3" fmla="*/ 5 h 24"/>
                <a:gd name="T4" fmla="*/ 22 w 23"/>
                <a:gd name="T5" fmla="*/ 24 h 24"/>
                <a:gd name="T6" fmla="*/ 23 w 23"/>
                <a:gd name="T7" fmla="*/ 24 h 24"/>
                <a:gd name="T8" fmla="*/ 18 w 23"/>
                <a:gd name="T9" fmla="*/ 1 h 24"/>
                <a:gd name="T10" fmla="*/ 14 w 23"/>
                <a:gd name="T11" fmla="*/ 0 h 24"/>
              </a:gdLst>
              <a:ahLst/>
              <a:cxnLst>
                <a:cxn ang="0">
                  <a:pos x="T0" y="T1"/>
                </a:cxn>
                <a:cxn ang="0">
                  <a:pos x="T2" y="T3"/>
                </a:cxn>
                <a:cxn ang="0">
                  <a:pos x="T4" y="T5"/>
                </a:cxn>
                <a:cxn ang="0">
                  <a:pos x="T6" y="T7"/>
                </a:cxn>
                <a:cxn ang="0">
                  <a:pos x="T8" y="T9"/>
                </a:cxn>
                <a:cxn ang="0">
                  <a:pos x="T10" y="T11"/>
                </a:cxn>
              </a:cxnLst>
              <a:rect l="0" t="0" r="r" b="b"/>
              <a:pathLst>
                <a:path w="23" h="24">
                  <a:moveTo>
                    <a:pt x="14" y="0"/>
                  </a:moveTo>
                  <a:cubicBezTo>
                    <a:pt x="9" y="0"/>
                    <a:pt x="6" y="2"/>
                    <a:pt x="6" y="5"/>
                  </a:cubicBezTo>
                  <a:cubicBezTo>
                    <a:pt x="22" y="24"/>
                    <a:pt x="22" y="24"/>
                    <a:pt x="22" y="24"/>
                  </a:cubicBezTo>
                  <a:cubicBezTo>
                    <a:pt x="23" y="24"/>
                    <a:pt x="23" y="24"/>
                    <a:pt x="23" y="24"/>
                  </a:cubicBezTo>
                  <a:cubicBezTo>
                    <a:pt x="20" y="23"/>
                    <a:pt x="0" y="2"/>
                    <a:pt x="18" y="1"/>
                  </a:cubicBezTo>
                  <a:cubicBezTo>
                    <a:pt x="16" y="0"/>
                    <a:pt x="15" y="0"/>
                    <a:pt x="14" y="0"/>
                  </a:cubicBezTo>
                </a:path>
              </a:pathLst>
            </a:custGeom>
            <a:solidFill>
              <a:srgbClr val="524E6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64" name="îŝḻîḓe">
              <a:extLst>
                <a:ext uri="{FF2B5EF4-FFF2-40B4-BE49-F238E27FC236}">
                  <a16:creationId xmlns:a16="http://schemas.microsoft.com/office/drawing/2014/main" id="{6EB62215-4BC8-43D5-B118-8795DD97B4E6}"/>
                </a:ext>
              </a:extLst>
            </p:cNvPr>
            <p:cNvSpPr/>
            <p:nvPr/>
          </p:nvSpPr>
          <p:spPr bwMode="auto">
            <a:xfrm>
              <a:off x="10211347" y="6216084"/>
              <a:ext cx="347332" cy="220749"/>
            </a:xfrm>
            <a:custGeom>
              <a:avLst/>
              <a:gdLst>
                <a:gd name="T0" fmla="*/ 57 w 246"/>
                <a:gd name="T1" fmla="*/ 130 h 157"/>
                <a:gd name="T2" fmla="*/ 66 w 246"/>
                <a:gd name="T3" fmla="*/ 136 h 157"/>
                <a:gd name="T4" fmla="*/ 165 w 246"/>
                <a:gd name="T5" fmla="*/ 138 h 157"/>
                <a:gd name="T6" fmla="*/ 200 w 246"/>
                <a:gd name="T7" fmla="*/ 155 h 157"/>
                <a:gd name="T8" fmla="*/ 205 w 246"/>
                <a:gd name="T9" fmla="*/ 156 h 157"/>
                <a:gd name="T10" fmla="*/ 233 w 246"/>
                <a:gd name="T11" fmla="*/ 157 h 157"/>
                <a:gd name="T12" fmla="*/ 246 w 246"/>
                <a:gd name="T13" fmla="*/ 156 h 157"/>
                <a:gd name="T14" fmla="*/ 238 w 246"/>
                <a:gd name="T15" fmla="*/ 18 h 157"/>
                <a:gd name="T16" fmla="*/ 220 w 246"/>
                <a:gd name="T17" fmla="*/ 16 h 157"/>
                <a:gd name="T18" fmla="*/ 202 w 246"/>
                <a:gd name="T19" fmla="*/ 25 h 157"/>
                <a:gd name="T20" fmla="*/ 154 w 246"/>
                <a:gd name="T21" fmla="*/ 33 h 157"/>
                <a:gd name="T22" fmla="*/ 135 w 246"/>
                <a:gd name="T23" fmla="*/ 33 h 157"/>
                <a:gd name="T24" fmla="*/ 116 w 246"/>
                <a:gd name="T25" fmla="*/ 33 h 157"/>
                <a:gd name="T26" fmla="*/ 83 w 246"/>
                <a:gd name="T27" fmla="*/ 19 h 157"/>
                <a:gd name="T28" fmla="*/ 62 w 246"/>
                <a:gd name="T29" fmla="*/ 37 h 157"/>
                <a:gd name="T30" fmla="*/ 3 w 246"/>
                <a:gd name="T31" fmla="*/ 85 h 157"/>
                <a:gd name="T32" fmla="*/ 57 w 246"/>
                <a:gd name="T33" fmla="*/ 13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6" h="157">
                  <a:moveTo>
                    <a:pt x="57" y="130"/>
                  </a:moveTo>
                  <a:cubicBezTo>
                    <a:pt x="66" y="136"/>
                    <a:pt x="66" y="136"/>
                    <a:pt x="66" y="136"/>
                  </a:cubicBezTo>
                  <a:cubicBezTo>
                    <a:pt x="165" y="138"/>
                    <a:pt x="165" y="138"/>
                    <a:pt x="165" y="138"/>
                  </a:cubicBezTo>
                  <a:cubicBezTo>
                    <a:pt x="165" y="138"/>
                    <a:pt x="186" y="151"/>
                    <a:pt x="200" y="155"/>
                  </a:cubicBezTo>
                  <a:cubicBezTo>
                    <a:pt x="202" y="155"/>
                    <a:pt x="204" y="156"/>
                    <a:pt x="205" y="156"/>
                  </a:cubicBezTo>
                  <a:cubicBezTo>
                    <a:pt x="214" y="157"/>
                    <a:pt x="224" y="157"/>
                    <a:pt x="233" y="157"/>
                  </a:cubicBezTo>
                  <a:cubicBezTo>
                    <a:pt x="240" y="157"/>
                    <a:pt x="246" y="156"/>
                    <a:pt x="246" y="156"/>
                  </a:cubicBezTo>
                  <a:cubicBezTo>
                    <a:pt x="246" y="156"/>
                    <a:pt x="242" y="31"/>
                    <a:pt x="238" y="18"/>
                  </a:cubicBezTo>
                  <a:cubicBezTo>
                    <a:pt x="237" y="12"/>
                    <a:pt x="228" y="13"/>
                    <a:pt x="220" y="16"/>
                  </a:cubicBezTo>
                  <a:cubicBezTo>
                    <a:pt x="214" y="19"/>
                    <a:pt x="208" y="22"/>
                    <a:pt x="202" y="25"/>
                  </a:cubicBezTo>
                  <a:cubicBezTo>
                    <a:pt x="202" y="25"/>
                    <a:pt x="160" y="29"/>
                    <a:pt x="154" y="33"/>
                  </a:cubicBezTo>
                  <a:cubicBezTo>
                    <a:pt x="150" y="35"/>
                    <a:pt x="143" y="34"/>
                    <a:pt x="135" y="33"/>
                  </a:cubicBezTo>
                  <a:cubicBezTo>
                    <a:pt x="128" y="33"/>
                    <a:pt x="122" y="32"/>
                    <a:pt x="116" y="33"/>
                  </a:cubicBezTo>
                  <a:cubicBezTo>
                    <a:pt x="104" y="35"/>
                    <a:pt x="83" y="19"/>
                    <a:pt x="83" y="19"/>
                  </a:cubicBezTo>
                  <a:cubicBezTo>
                    <a:pt x="26" y="0"/>
                    <a:pt x="58" y="36"/>
                    <a:pt x="62" y="37"/>
                  </a:cubicBezTo>
                  <a:cubicBezTo>
                    <a:pt x="62" y="37"/>
                    <a:pt x="6" y="24"/>
                    <a:pt x="3" y="85"/>
                  </a:cubicBezTo>
                  <a:cubicBezTo>
                    <a:pt x="0" y="146"/>
                    <a:pt x="57" y="130"/>
                    <a:pt x="57" y="130"/>
                  </a:cubicBezTo>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65" name="iṣḻïḍé">
              <a:extLst>
                <a:ext uri="{FF2B5EF4-FFF2-40B4-BE49-F238E27FC236}">
                  <a16:creationId xmlns:a16="http://schemas.microsoft.com/office/drawing/2014/main" id="{E9C7F090-70A5-4BFF-8528-CB9E6844D42E}"/>
                </a:ext>
              </a:extLst>
            </p:cNvPr>
            <p:cNvSpPr/>
            <p:nvPr/>
          </p:nvSpPr>
          <p:spPr bwMode="auto">
            <a:xfrm>
              <a:off x="10492300" y="6233065"/>
              <a:ext cx="66379" cy="202224"/>
            </a:xfrm>
            <a:custGeom>
              <a:avLst/>
              <a:gdLst>
                <a:gd name="T0" fmla="*/ 1 w 47"/>
                <a:gd name="T1" fmla="*/ 70 h 144"/>
                <a:gd name="T2" fmla="*/ 34 w 47"/>
                <a:gd name="T3" fmla="*/ 144 h 144"/>
                <a:gd name="T4" fmla="*/ 47 w 47"/>
                <a:gd name="T5" fmla="*/ 144 h 144"/>
                <a:gd name="T6" fmla="*/ 39 w 47"/>
                <a:gd name="T7" fmla="*/ 6 h 144"/>
                <a:gd name="T8" fmla="*/ 21 w 47"/>
                <a:gd name="T9" fmla="*/ 4 h 144"/>
                <a:gd name="T10" fmla="*/ 1 w 47"/>
                <a:gd name="T11" fmla="*/ 70 h 144"/>
              </a:gdLst>
              <a:ahLst/>
              <a:cxnLst>
                <a:cxn ang="0">
                  <a:pos x="T0" y="T1"/>
                </a:cxn>
                <a:cxn ang="0">
                  <a:pos x="T2" y="T3"/>
                </a:cxn>
                <a:cxn ang="0">
                  <a:pos x="T4" y="T5"/>
                </a:cxn>
                <a:cxn ang="0">
                  <a:pos x="T6" y="T7"/>
                </a:cxn>
                <a:cxn ang="0">
                  <a:pos x="T8" y="T9"/>
                </a:cxn>
                <a:cxn ang="0">
                  <a:pos x="T10" y="T11"/>
                </a:cxn>
              </a:cxnLst>
              <a:rect l="0" t="0" r="r" b="b"/>
              <a:pathLst>
                <a:path w="47" h="144">
                  <a:moveTo>
                    <a:pt x="1" y="70"/>
                  </a:moveTo>
                  <a:cubicBezTo>
                    <a:pt x="2" y="95"/>
                    <a:pt x="22" y="127"/>
                    <a:pt x="34" y="144"/>
                  </a:cubicBezTo>
                  <a:cubicBezTo>
                    <a:pt x="41" y="144"/>
                    <a:pt x="47" y="144"/>
                    <a:pt x="47" y="144"/>
                  </a:cubicBezTo>
                  <a:cubicBezTo>
                    <a:pt x="47" y="144"/>
                    <a:pt x="43" y="19"/>
                    <a:pt x="39" y="6"/>
                  </a:cubicBezTo>
                  <a:cubicBezTo>
                    <a:pt x="38" y="0"/>
                    <a:pt x="29" y="1"/>
                    <a:pt x="21" y="4"/>
                  </a:cubicBezTo>
                  <a:cubicBezTo>
                    <a:pt x="11" y="23"/>
                    <a:pt x="0" y="49"/>
                    <a:pt x="1" y="70"/>
                  </a:cubicBezTo>
                </a:path>
              </a:pathLst>
            </a:custGeom>
            <a:solidFill>
              <a:srgbClr val="56538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66" name="îṩľíḋé">
              <a:extLst>
                <a:ext uri="{FF2B5EF4-FFF2-40B4-BE49-F238E27FC236}">
                  <a16:creationId xmlns:a16="http://schemas.microsoft.com/office/drawing/2014/main" id="{CF419A76-5E58-4BEA-A03B-DD77C8BE30E6}"/>
                </a:ext>
              </a:extLst>
            </p:cNvPr>
            <p:cNvSpPr/>
            <p:nvPr/>
          </p:nvSpPr>
          <p:spPr bwMode="auto">
            <a:xfrm>
              <a:off x="10521630" y="6234608"/>
              <a:ext cx="37049" cy="200680"/>
            </a:xfrm>
            <a:custGeom>
              <a:avLst/>
              <a:gdLst>
                <a:gd name="T0" fmla="*/ 11 w 26"/>
                <a:gd name="T1" fmla="*/ 0 h 142"/>
                <a:gd name="T2" fmla="*/ 0 w 26"/>
                <a:gd name="T3" fmla="*/ 2 h 142"/>
                <a:gd name="T4" fmla="*/ 0 w 26"/>
                <a:gd name="T5" fmla="*/ 2 h 142"/>
                <a:gd name="T6" fmla="*/ 0 w 26"/>
                <a:gd name="T7" fmla="*/ 2 h 142"/>
                <a:gd name="T8" fmla="*/ 11 w 26"/>
                <a:gd name="T9" fmla="*/ 0 h 142"/>
                <a:gd name="T10" fmla="*/ 18 w 26"/>
                <a:gd name="T11" fmla="*/ 4 h 142"/>
                <a:gd name="T12" fmla="*/ 26 w 26"/>
                <a:gd name="T13" fmla="*/ 142 h 142"/>
                <a:gd name="T14" fmla="*/ 26 w 26"/>
                <a:gd name="T15" fmla="*/ 142 h 142"/>
                <a:gd name="T16" fmla="*/ 18 w 26"/>
                <a:gd name="T17" fmla="*/ 4 h 142"/>
                <a:gd name="T18" fmla="*/ 11 w 26"/>
                <a:gd name="T1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42">
                  <a:moveTo>
                    <a:pt x="11" y="0"/>
                  </a:moveTo>
                  <a:cubicBezTo>
                    <a:pt x="8" y="0"/>
                    <a:pt x="4" y="1"/>
                    <a:pt x="0" y="2"/>
                  </a:cubicBezTo>
                  <a:cubicBezTo>
                    <a:pt x="0" y="2"/>
                    <a:pt x="0" y="2"/>
                    <a:pt x="0" y="2"/>
                  </a:cubicBezTo>
                  <a:cubicBezTo>
                    <a:pt x="0" y="2"/>
                    <a:pt x="0" y="2"/>
                    <a:pt x="0" y="2"/>
                  </a:cubicBezTo>
                  <a:cubicBezTo>
                    <a:pt x="4" y="1"/>
                    <a:pt x="8" y="0"/>
                    <a:pt x="11" y="0"/>
                  </a:cubicBezTo>
                  <a:cubicBezTo>
                    <a:pt x="15" y="0"/>
                    <a:pt x="17" y="1"/>
                    <a:pt x="18" y="4"/>
                  </a:cubicBezTo>
                  <a:cubicBezTo>
                    <a:pt x="21" y="17"/>
                    <a:pt x="26" y="138"/>
                    <a:pt x="26" y="142"/>
                  </a:cubicBezTo>
                  <a:cubicBezTo>
                    <a:pt x="26" y="142"/>
                    <a:pt x="26" y="142"/>
                    <a:pt x="26" y="142"/>
                  </a:cubicBezTo>
                  <a:cubicBezTo>
                    <a:pt x="26" y="142"/>
                    <a:pt x="22" y="17"/>
                    <a:pt x="18" y="4"/>
                  </a:cubicBezTo>
                  <a:cubicBezTo>
                    <a:pt x="17" y="1"/>
                    <a:pt x="15" y="0"/>
                    <a:pt x="11" y="0"/>
                  </a:cubicBezTo>
                </a:path>
              </a:pathLst>
            </a:custGeom>
            <a:solidFill>
              <a:srgbClr val="4D4B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67" name="ïšľîdé">
              <a:extLst>
                <a:ext uri="{FF2B5EF4-FFF2-40B4-BE49-F238E27FC236}">
                  <a16:creationId xmlns:a16="http://schemas.microsoft.com/office/drawing/2014/main" id="{D352EA11-4D9A-4E84-B4B1-2D9DADA758DE}"/>
                </a:ext>
              </a:extLst>
            </p:cNvPr>
            <p:cNvSpPr/>
            <p:nvPr/>
          </p:nvSpPr>
          <p:spPr bwMode="auto">
            <a:xfrm>
              <a:off x="10456795" y="6237695"/>
              <a:ext cx="101884" cy="199137"/>
            </a:xfrm>
            <a:custGeom>
              <a:avLst/>
              <a:gdLst>
                <a:gd name="T0" fmla="*/ 46 w 72"/>
                <a:gd name="T1" fmla="*/ 0 h 141"/>
                <a:gd name="T2" fmla="*/ 28 w 72"/>
                <a:gd name="T3" fmla="*/ 9 h 141"/>
                <a:gd name="T4" fmla="*/ 28 w 72"/>
                <a:gd name="T5" fmla="*/ 9 h 141"/>
                <a:gd name="T6" fmla="*/ 9 w 72"/>
                <a:gd name="T7" fmla="*/ 69 h 141"/>
                <a:gd name="T8" fmla="*/ 26 w 72"/>
                <a:gd name="T9" fmla="*/ 139 h 141"/>
                <a:gd name="T10" fmla="*/ 31 w 72"/>
                <a:gd name="T11" fmla="*/ 140 h 141"/>
                <a:gd name="T12" fmla="*/ 49 w 72"/>
                <a:gd name="T13" fmla="*/ 141 h 141"/>
                <a:gd name="T14" fmla="*/ 59 w 72"/>
                <a:gd name="T15" fmla="*/ 141 h 141"/>
                <a:gd name="T16" fmla="*/ 72 w 72"/>
                <a:gd name="T17" fmla="*/ 140 h 141"/>
                <a:gd name="T18" fmla="*/ 72 w 72"/>
                <a:gd name="T19" fmla="*/ 140 h 141"/>
                <a:gd name="T20" fmla="*/ 59 w 72"/>
                <a:gd name="T21" fmla="*/ 140 h 141"/>
                <a:gd name="T22" fmla="*/ 26 w 72"/>
                <a:gd name="T23" fmla="*/ 66 h 141"/>
                <a:gd name="T24" fmla="*/ 26 w 72"/>
                <a:gd name="T25" fmla="*/ 63 h 141"/>
                <a:gd name="T26" fmla="*/ 46 w 72"/>
                <a:gd name="T2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 h="141">
                  <a:moveTo>
                    <a:pt x="46" y="0"/>
                  </a:moveTo>
                  <a:cubicBezTo>
                    <a:pt x="40" y="3"/>
                    <a:pt x="34" y="6"/>
                    <a:pt x="28" y="9"/>
                  </a:cubicBezTo>
                  <a:cubicBezTo>
                    <a:pt x="28" y="9"/>
                    <a:pt x="28" y="9"/>
                    <a:pt x="28" y="9"/>
                  </a:cubicBezTo>
                  <a:cubicBezTo>
                    <a:pt x="28" y="9"/>
                    <a:pt x="0" y="37"/>
                    <a:pt x="9" y="69"/>
                  </a:cubicBezTo>
                  <a:cubicBezTo>
                    <a:pt x="15" y="94"/>
                    <a:pt x="15" y="122"/>
                    <a:pt x="26" y="139"/>
                  </a:cubicBezTo>
                  <a:cubicBezTo>
                    <a:pt x="28" y="139"/>
                    <a:pt x="30" y="140"/>
                    <a:pt x="31" y="140"/>
                  </a:cubicBezTo>
                  <a:cubicBezTo>
                    <a:pt x="37" y="141"/>
                    <a:pt x="43" y="141"/>
                    <a:pt x="49" y="141"/>
                  </a:cubicBezTo>
                  <a:cubicBezTo>
                    <a:pt x="52" y="141"/>
                    <a:pt x="56" y="141"/>
                    <a:pt x="59" y="141"/>
                  </a:cubicBezTo>
                  <a:cubicBezTo>
                    <a:pt x="66" y="141"/>
                    <a:pt x="72" y="140"/>
                    <a:pt x="72" y="140"/>
                  </a:cubicBezTo>
                  <a:cubicBezTo>
                    <a:pt x="72" y="140"/>
                    <a:pt x="72" y="140"/>
                    <a:pt x="72" y="140"/>
                  </a:cubicBezTo>
                  <a:cubicBezTo>
                    <a:pt x="72" y="140"/>
                    <a:pt x="66" y="140"/>
                    <a:pt x="59" y="140"/>
                  </a:cubicBezTo>
                  <a:cubicBezTo>
                    <a:pt x="47" y="123"/>
                    <a:pt x="27" y="91"/>
                    <a:pt x="26" y="66"/>
                  </a:cubicBezTo>
                  <a:cubicBezTo>
                    <a:pt x="26" y="65"/>
                    <a:pt x="26" y="64"/>
                    <a:pt x="26" y="63"/>
                  </a:cubicBezTo>
                  <a:cubicBezTo>
                    <a:pt x="26" y="43"/>
                    <a:pt x="36" y="18"/>
                    <a:pt x="46" y="0"/>
                  </a:cubicBezTo>
                </a:path>
              </a:pathLst>
            </a:custGeom>
            <a:solidFill>
              <a:srgbClr val="3C3A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68" name="iš1ïḍe">
              <a:extLst>
                <a:ext uri="{FF2B5EF4-FFF2-40B4-BE49-F238E27FC236}">
                  <a16:creationId xmlns:a16="http://schemas.microsoft.com/office/drawing/2014/main" id="{B3430B90-627E-4221-9557-4ECF16EF4F7F}"/>
                </a:ext>
              </a:extLst>
            </p:cNvPr>
            <p:cNvSpPr/>
            <p:nvPr/>
          </p:nvSpPr>
          <p:spPr bwMode="auto">
            <a:xfrm>
              <a:off x="10493844" y="6234608"/>
              <a:ext cx="64835" cy="200680"/>
            </a:xfrm>
            <a:custGeom>
              <a:avLst/>
              <a:gdLst>
                <a:gd name="T0" fmla="*/ 31 w 46"/>
                <a:gd name="T1" fmla="*/ 0 h 142"/>
                <a:gd name="T2" fmla="*/ 20 w 46"/>
                <a:gd name="T3" fmla="*/ 2 h 142"/>
                <a:gd name="T4" fmla="*/ 20 w 46"/>
                <a:gd name="T5" fmla="*/ 2 h 142"/>
                <a:gd name="T6" fmla="*/ 0 w 46"/>
                <a:gd name="T7" fmla="*/ 65 h 142"/>
                <a:gd name="T8" fmla="*/ 0 w 46"/>
                <a:gd name="T9" fmla="*/ 68 h 142"/>
                <a:gd name="T10" fmla="*/ 33 w 46"/>
                <a:gd name="T11" fmla="*/ 142 h 142"/>
                <a:gd name="T12" fmla="*/ 46 w 46"/>
                <a:gd name="T13" fmla="*/ 142 h 142"/>
                <a:gd name="T14" fmla="*/ 38 w 46"/>
                <a:gd name="T15" fmla="*/ 4 h 142"/>
                <a:gd name="T16" fmla="*/ 31 w 46"/>
                <a:gd name="T17"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142">
                  <a:moveTo>
                    <a:pt x="31" y="0"/>
                  </a:moveTo>
                  <a:cubicBezTo>
                    <a:pt x="28" y="0"/>
                    <a:pt x="24" y="1"/>
                    <a:pt x="20" y="2"/>
                  </a:cubicBezTo>
                  <a:cubicBezTo>
                    <a:pt x="20" y="2"/>
                    <a:pt x="20" y="2"/>
                    <a:pt x="20" y="2"/>
                  </a:cubicBezTo>
                  <a:cubicBezTo>
                    <a:pt x="10" y="20"/>
                    <a:pt x="0" y="45"/>
                    <a:pt x="0" y="65"/>
                  </a:cubicBezTo>
                  <a:cubicBezTo>
                    <a:pt x="0" y="66"/>
                    <a:pt x="0" y="67"/>
                    <a:pt x="0" y="68"/>
                  </a:cubicBezTo>
                  <a:cubicBezTo>
                    <a:pt x="1" y="93"/>
                    <a:pt x="21" y="125"/>
                    <a:pt x="33" y="142"/>
                  </a:cubicBezTo>
                  <a:cubicBezTo>
                    <a:pt x="40" y="142"/>
                    <a:pt x="46" y="142"/>
                    <a:pt x="46" y="142"/>
                  </a:cubicBezTo>
                  <a:cubicBezTo>
                    <a:pt x="46" y="138"/>
                    <a:pt x="41" y="17"/>
                    <a:pt x="38" y="4"/>
                  </a:cubicBezTo>
                  <a:cubicBezTo>
                    <a:pt x="37" y="1"/>
                    <a:pt x="35" y="0"/>
                    <a:pt x="31" y="0"/>
                  </a:cubicBezTo>
                </a:path>
              </a:pathLst>
            </a:custGeom>
            <a:solidFill>
              <a:srgbClr val="49477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69" name="îşḷîďê">
              <a:extLst>
                <a:ext uri="{FF2B5EF4-FFF2-40B4-BE49-F238E27FC236}">
                  <a16:creationId xmlns:a16="http://schemas.microsoft.com/office/drawing/2014/main" id="{F93E3318-89F2-4213-A8BD-B1DF5F218ABD}"/>
                </a:ext>
              </a:extLst>
            </p:cNvPr>
            <p:cNvSpPr/>
            <p:nvPr/>
          </p:nvSpPr>
          <p:spPr bwMode="auto">
            <a:xfrm>
              <a:off x="10016842" y="5996879"/>
              <a:ext cx="83359" cy="64835"/>
            </a:xfrm>
            <a:custGeom>
              <a:avLst/>
              <a:gdLst>
                <a:gd name="T0" fmla="*/ 0 w 59"/>
                <a:gd name="T1" fmla="*/ 0 h 46"/>
                <a:gd name="T2" fmla="*/ 0 w 59"/>
                <a:gd name="T3" fmla="*/ 1 h 46"/>
                <a:gd name="T4" fmla="*/ 59 w 59"/>
                <a:gd name="T5" fmla="*/ 46 h 46"/>
                <a:gd name="T6" fmla="*/ 39 w 59"/>
                <a:gd name="T7" fmla="*/ 25 h 46"/>
                <a:gd name="T8" fmla="*/ 0 w 59"/>
                <a:gd name="T9" fmla="*/ 0 h 46"/>
              </a:gdLst>
              <a:ahLst/>
              <a:cxnLst>
                <a:cxn ang="0">
                  <a:pos x="T0" y="T1"/>
                </a:cxn>
                <a:cxn ang="0">
                  <a:pos x="T2" y="T3"/>
                </a:cxn>
                <a:cxn ang="0">
                  <a:pos x="T4" y="T5"/>
                </a:cxn>
                <a:cxn ang="0">
                  <a:pos x="T6" y="T7"/>
                </a:cxn>
                <a:cxn ang="0">
                  <a:pos x="T8" y="T9"/>
                </a:cxn>
              </a:cxnLst>
              <a:rect l="0" t="0" r="r" b="b"/>
              <a:pathLst>
                <a:path w="59" h="46">
                  <a:moveTo>
                    <a:pt x="0" y="0"/>
                  </a:moveTo>
                  <a:cubicBezTo>
                    <a:pt x="0" y="1"/>
                    <a:pt x="0" y="1"/>
                    <a:pt x="0" y="1"/>
                  </a:cubicBezTo>
                  <a:cubicBezTo>
                    <a:pt x="20" y="15"/>
                    <a:pt x="46" y="34"/>
                    <a:pt x="59" y="46"/>
                  </a:cubicBezTo>
                  <a:cubicBezTo>
                    <a:pt x="52" y="38"/>
                    <a:pt x="45" y="31"/>
                    <a:pt x="39" y="25"/>
                  </a:cubicBezTo>
                  <a:cubicBezTo>
                    <a:pt x="0" y="0"/>
                    <a:pt x="0" y="0"/>
                    <a:pt x="0" y="0"/>
                  </a:cubicBezTo>
                </a:path>
              </a:pathLst>
            </a:custGeom>
            <a:solidFill>
              <a:srgbClr val="56536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70" name="îşlíḋê">
              <a:extLst>
                <a:ext uri="{FF2B5EF4-FFF2-40B4-BE49-F238E27FC236}">
                  <a16:creationId xmlns:a16="http://schemas.microsoft.com/office/drawing/2014/main" id="{75DBA825-5A56-43E6-AF12-8AE96E0B817D}"/>
                </a:ext>
              </a:extLst>
            </p:cNvPr>
            <p:cNvSpPr/>
            <p:nvPr/>
          </p:nvSpPr>
          <p:spPr bwMode="auto">
            <a:xfrm>
              <a:off x="10015299" y="5993792"/>
              <a:ext cx="100341" cy="87991"/>
            </a:xfrm>
            <a:custGeom>
              <a:avLst/>
              <a:gdLst>
                <a:gd name="T0" fmla="*/ 1 w 71"/>
                <a:gd name="T1" fmla="*/ 3 h 62"/>
                <a:gd name="T2" fmla="*/ 0 w 71"/>
                <a:gd name="T3" fmla="*/ 5 h 62"/>
                <a:gd name="T4" fmla="*/ 71 w 71"/>
                <a:gd name="T5" fmla="*/ 62 h 62"/>
                <a:gd name="T6" fmla="*/ 60 w 71"/>
                <a:gd name="T7" fmla="*/ 48 h 62"/>
                <a:gd name="T8" fmla="*/ 1 w 71"/>
                <a:gd name="T9" fmla="*/ 3 h 62"/>
                <a:gd name="T10" fmla="*/ 3 w 71"/>
                <a:gd name="T11" fmla="*/ 0 h 62"/>
                <a:gd name="T12" fmla="*/ 1 w 71"/>
                <a:gd name="T13" fmla="*/ 2 h 62"/>
                <a:gd name="T14" fmla="*/ 40 w 71"/>
                <a:gd name="T15" fmla="*/ 27 h 62"/>
                <a:gd name="T16" fmla="*/ 3 w 71"/>
                <a:gd name="T1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62">
                  <a:moveTo>
                    <a:pt x="1" y="3"/>
                  </a:moveTo>
                  <a:cubicBezTo>
                    <a:pt x="0" y="5"/>
                    <a:pt x="0" y="5"/>
                    <a:pt x="0" y="5"/>
                  </a:cubicBezTo>
                  <a:cubicBezTo>
                    <a:pt x="71" y="62"/>
                    <a:pt x="71" y="62"/>
                    <a:pt x="71" y="62"/>
                  </a:cubicBezTo>
                  <a:cubicBezTo>
                    <a:pt x="67" y="57"/>
                    <a:pt x="64" y="52"/>
                    <a:pt x="60" y="48"/>
                  </a:cubicBezTo>
                  <a:cubicBezTo>
                    <a:pt x="47" y="36"/>
                    <a:pt x="21" y="17"/>
                    <a:pt x="1" y="3"/>
                  </a:cubicBezTo>
                  <a:moveTo>
                    <a:pt x="3" y="0"/>
                  </a:moveTo>
                  <a:cubicBezTo>
                    <a:pt x="1" y="2"/>
                    <a:pt x="1" y="2"/>
                    <a:pt x="1" y="2"/>
                  </a:cubicBezTo>
                  <a:cubicBezTo>
                    <a:pt x="40" y="27"/>
                    <a:pt x="40" y="27"/>
                    <a:pt x="40" y="27"/>
                  </a:cubicBezTo>
                  <a:cubicBezTo>
                    <a:pt x="26" y="14"/>
                    <a:pt x="13" y="6"/>
                    <a:pt x="3" y="0"/>
                  </a:cubicBezTo>
                </a:path>
              </a:pathLst>
            </a:custGeom>
            <a:solidFill>
              <a:srgbClr val="5B57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71" name="îSliďe">
              <a:extLst>
                <a:ext uri="{FF2B5EF4-FFF2-40B4-BE49-F238E27FC236}">
                  <a16:creationId xmlns:a16="http://schemas.microsoft.com/office/drawing/2014/main" id="{345DE23E-20AD-4B32-9265-0B509EBD7C57}"/>
                </a:ext>
              </a:extLst>
            </p:cNvPr>
            <p:cNvSpPr/>
            <p:nvPr/>
          </p:nvSpPr>
          <p:spPr bwMode="auto">
            <a:xfrm>
              <a:off x="9987512" y="5978355"/>
              <a:ext cx="32418" cy="23156"/>
            </a:xfrm>
            <a:custGeom>
              <a:avLst/>
              <a:gdLst>
                <a:gd name="T0" fmla="*/ 0 w 23"/>
                <a:gd name="T1" fmla="*/ 0 h 16"/>
                <a:gd name="T2" fmla="*/ 20 w 23"/>
                <a:gd name="T3" fmla="*/ 16 h 16"/>
                <a:gd name="T4" fmla="*/ 21 w 23"/>
                <a:gd name="T5" fmla="*/ 14 h 16"/>
                <a:gd name="T6" fmla="*/ 21 w 23"/>
                <a:gd name="T7" fmla="*/ 13 h 16"/>
                <a:gd name="T8" fmla="*/ 23 w 23"/>
                <a:gd name="T9" fmla="*/ 11 h 16"/>
                <a:gd name="T10" fmla="*/ 0 w 23"/>
                <a:gd name="T11" fmla="*/ 0 h 16"/>
              </a:gdLst>
              <a:ahLst/>
              <a:cxnLst>
                <a:cxn ang="0">
                  <a:pos x="T0" y="T1"/>
                </a:cxn>
                <a:cxn ang="0">
                  <a:pos x="T2" y="T3"/>
                </a:cxn>
                <a:cxn ang="0">
                  <a:pos x="T4" y="T5"/>
                </a:cxn>
                <a:cxn ang="0">
                  <a:pos x="T6" y="T7"/>
                </a:cxn>
                <a:cxn ang="0">
                  <a:pos x="T8" y="T9"/>
                </a:cxn>
                <a:cxn ang="0">
                  <a:pos x="T10" y="T11"/>
                </a:cxn>
              </a:cxnLst>
              <a:rect l="0" t="0" r="r" b="b"/>
              <a:pathLst>
                <a:path w="23" h="16">
                  <a:moveTo>
                    <a:pt x="0" y="0"/>
                  </a:moveTo>
                  <a:cubicBezTo>
                    <a:pt x="20" y="16"/>
                    <a:pt x="20" y="16"/>
                    <a:pt x="20" y="16"/>
                  </a:cubicBezTo>
                  <a:cubicBezTo>
                    <a:pt x="21" y="14"/>
                    <a:pt x="21" y="14"/>
                    <a:pt x="21" y="14"/>
                  </a:cubicBezTo>
                  <a:cubicBezTo>
                    <a:pt x="21" y="13"/>
                    <a:pt x="21" y="13"/>
                    <a:pt x="21" y="13"/>
                  </a:cubicBezTo>
                  <a:cubicBezTo>
                    <a:pt x="23" y="11"/>
                    <a:pt x="23" y="11"/>
                    <a:pt x="23" y="11"/>
                  </a:cubicBezTo>
                  <a:cubicBezTo>
                    <a:pt x="9" y="3"/>
                    <a:pt x="0" y="0"/>
                    <a:pt x="0"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72" name="îṣ1îḓê">
              <a:extLst>
                <a:ext uri="{FF2B5EF4-FFF2-40B4-BE49-F238E27FC236}">
                  <a16:creationId xmlns:a16="http://schemas.microsoft.com/office/drawing/2014/main" id="{BDD281F9-CB24-4994-B8ED-A1CACEBA0679}"/>
                </a:ext>
              </a:extLst>
            </p:cNvPr>
            <p:cNvSpPr/>
            <p:nvPr/>
          </p:nvSpPr>
          <p:spPr bwMode="auto">
            <a:xfrm>
              <a:off x="10549417" y="5112343"/>
              <a:ext cx="1544" cy="7719"/>
            </a:xfrm>
            <a:custGeom>
              <a:avLst/>
              <a:gdLst>
                <a:gd name="T0" fmla="*/ 2 w 2"/>
                <a:gd name="T1" fmla="*/ 0 h 5"/>
                <a:gd name="T2" fmla="*/ 0 w 2"/>
                <a:gd name="T3" fmla="*/ 5 h 5"/>
                <a:gd name="T4" fmla="*/ 1 w 2"/>
                <a:gd name="T5" fmla="*/ 1 h 5"/>
                <a:gd name="T6" fmla="*/ 2 w 2"/>
                <a:gd name="T7" fmla="*/ 0 h 5"/>
              </a:gdLst>
              <a:ahLst/>
              <a:cxnLst>
                <a:cxn ang="0">
                  <a:pos x="T0" y="T1"/>
                </a:cxn>
                <a:cxn ang="0">
                  <a:pos x="T2" y="T3"/>
                </a:cxn>
                <a:cxn ang="0">
                  <a:pos x="T4" y="T5"/>
                </a:cxn>
                <a:cxn ang="0">
                  <a:pos x="T6" y="T7"/>
                </a:cxn>
              </a:cxnLst>
              <a:rect l="0" t="0" r="r" b="b"/>
              <a:pathLst>
                <a:path w="2" h="5">
                  <a:moveTo>
                    <a:pt x="2" y="0"/>
                  </a:moveTo>
                  <a:cubicBezTo>
                    <a:pt x="1" y="2"/>
                    <a:pt x="0" y="4"/>
                    <a:pt x="0" y="5"/>
                  </a:cubicBezTo>
                  <a:cubicBezTo>
                    <a:pt x="0" y="4"/>
                    <a:pt x="1" y="3"/>
                    <a:pt x="1" y="1"/>
                  </a:cubicBezTo>
                  <a:cubicBezTo>
                    <a:pt x="2" y="0"/>
                    <a:pt x="2" y="0"/>
                    <a:pt x="2"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73" name="ïşļíḍê">
              <a:extLst>
                <a:ext uri="{FF2B5EF4-FFF2-40B4-BE49-F238E27FC236}">
                  <a16:creationId xmlns:a16="http://schemas.microsoft.com/office/drawing/2014/main" id="{524219A2-5F66-4B66-B6AD-36711279C72C}"/>
                </a:ext>
              </a:extLst>
            </p:cNvPr>
            <p:cNvSpPr/>
            <p:nvPr/>
          </p:nvSpPr>
          <p:spPr bwMode="auto">
            <a:xfrm>
              <a:off x="10155774" y="5070663"/>
              <a:ext cx="407535" cy="185243"/>
            </a:xfrm>
            <a:custGeom>
              <a:avLst/>
              <a:gdLst>
                <a:gd name="T0" fmla="*/ 289 w 289"/>
                <a:gd name="T1" fmla="*/ 108 h 132"/>
                <a:gd name="T2" fmla="*/ 278 w 289"/>
                <a:gd name="T3" fmla="*/ 124 h 132"/>
                <a:gd name="T4" fmla="*/ 253 w 289"/>
                <a:gd name="T5" fmla="*/ 132 h 132"/>
                <a:gd name="T6" fmla="*/ 253 w 289"/>
                <a:gd name="T7" fmla="*/ 132 h 132"/>
                <a:gd name="T8" fmla="*/ 278 w 289"/>
                <a:gd name="T9" fmla="*/ 124 h 132"/>
                <a:gd name="T10" fmla="*/ 289 w 289"/>
                <a:gd name="T11" fmla="*/ 108 h 132"/>
                <a:gd name="T12" fmla="*/ 6 w 289"/>
                <a:gd name="T13" fmla="*/ 41 h 132"/>
                <a:gd name="T14" fmla="*/ 13 w 289"/>
                <a:gd name="T15" fmla="*/ 54 h 132"/>
                <a:gd name="T16" fmla="*/ 31 w 289"/>
                <a:gd name="T17" fmla="*/ 58 h 132"/>
                <a:gd name="T18" fmla="*/ 31 w 289"/>
                <a:gd name="T19" fmla="*/ 58 h 132"/>
                <a:gd name="T20" fmla="*/ 13 w 289"/>
                <a:gd name="T21" fmla="*/ 54 h 132"/>
                <a:gd name="T22" fmla="*/ 6 w 289"/>
                <a:gd name="T23" fmla="*/ 41 h 132"/>
                <a:gd name="T24" fmla="*/ 4 w 289"/>
                <a:gd name="T25" fmla="*/ 0 h 132"/>
                <a:gd name="T26" fmla="*/ 3 w 289"/>
                <a:gd name="T27" fmla="*/ 5 h 132"/>
                <a:gd name="T28" fmla="*/ 5 w 289"/>
                <a:gd name="T29" fmla="*/ 39 h 132"/>
                <a:gd name="T30" fmla="*/ 3 w 289"/>
                <a:gd name="T31" fmla="*/ 5 h 132"/>
                <a:gd name="T32" fmla="*/ 4 w 289"/>
                <a:gd name="T3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9" h="132">
                  <a:moveTo>
                    <a:pt x="289" y="108"/>
                  </a:moveTo>
                  <a:cubicBezTo>
                    <a:pt x="287" y="114"/>
                    <a:pt x="283" y="120"/>
                    <a:pt x="278" y="124"/>
                  </a:cubicBezTo>
                  <a:cubicBezTo>
                    <a:pt x="271" y="129"/>
                    <a:pt x="262" y="132"/>
                    <a:pt x="253" y="132"/>
                  </a:cubicBezTo>
                  <a:cubicBezTo>
                    <a:pt x="253" y="132"/>
                    <a:pt x="253" y="132"/>
                    <a:pt x="253" y="132"/>
                  </a:cubicBezTo>
                  <a:cubicBezTo>
                    <a:pt x="262" y="132"/>
                    <a:pt x="271" y="129"/>
                    <a:pt x="278" y="124"/>
                  </a:cubicBezTo>
                  <a:cubicBezTo>
                    <a:pt x="283" y="120"/>
                    <a:pt x="287" y="115"/>
                    <a:pt x="289" y="108"/>
                  </a:cubicBezTo>
                  <a:moveTo>
                    <a:pt x="6" y="41"/>
                  </a:moveTo>
                  <a:cubicBezTo>
                    <a:pt x="7" y="46"/>
                    <a:pt x="9" y="52"/>
                    <a:pt x="13" y="54"/>
                  </a:cubicBezTo>
                  <a:cubicBezTo>
                    <a:pt x="18" y="58"/>
                    <a:pt x="25" y="57"/>
                    <a:pt x="31" y="58"/>
                  </a:cubicBezTo>
                  <a:cubicBezTo>
                    <a:pt x="31" y="58"/>
                    <a:pt x="31" y="58"/>
                    <a:pt x="31" y="58"/>
                  </a:cubicBezTo>
                  <a:cubicBezTo>
                    <a:pt x="25" y="57"/>
                    <a:pt x="18" y="57"/>
                    <a:pt x="13" y="54"/>
                  </a:cubicBezTo>
                  <a:cubicBezTo>
                    <a:pt x="9" y="51"/>
                    <a:pt x="7" y="46"/>
                    <a:pt x="6" y="41"/>
                  </a:cubicBezTo>
                  <a:moveTo>
                    <a:pt x="4" y="0"/>
                  </a:moveTo>
                  <a:cubicBezTo>
                    <a:pt x="4" y="1"/>
                    <a:pt x="3" y="3"/>
                    <a:pt x="3" y="5"/>
                  </a:cubicBezTo>
                  <a:cubicBezTo>
                    <a:pt x="0" y="16"/>
                    <a:pt x="2" y="28"/>
                    <a:pt x="5" y="39"/>
                  </a:cubicBezTo>
                  <a:cubicBezTo>
                    <a:pt x="2" y="28"/>
                    <a:pt x="0" y="16"/>
                    <a:pt x="3" y="5"/>
                  </a:cubicBezTo>
                  <a:cubicBezTo>
                    <a:pt x="3" y="3"/>
                    <a:pt x="4" y="1"/>
                    <a:pt x="4"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74" name="islïdè">
              <a:extLst>
                <a:ext uri="{FF2B5EF4-FFF2-40B4-BE49-F238E27FC236}">
                  <a16:creationId xmlns:a16="http://schemas.microsoft.com/office/drawing/2014/main" id="{ADEC7D83-4E02-49EF-AB27-42B3F6FB5278}"/>
                </a:ext>
              </a:extLst>
            </p:cNvPr>
            <p:cNvSpPr/>
            <p:nvPr/>
          </p:nvSpPr>
          <p:spPr bwMode="auto">
            <a:xfrm>
              <a:off x="10198998" y="5152479"/>
              <a:ext cx="1544" cy="1544"/>
            </a:xfrm>
            <a:prstGeom prst="ellipse">
              <a:avLst/>
            </a:prstGeom>
            <a:solidFill>
              <a:srgbClr val="D6808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75" name="işļîḓe">
              <a:extLst>
                <a:ext uri="{FF2B5EF4-FFF2-40B4-BE49-F238E27FC236}">
                  <a16:creationId xmlns:a16="http://schemas.microsoft.com/office/drawing/2014/main" id="{C57B5C34-E72A-4874-823C-6F2A75E12E47}"/>
                </a:ext>
              </a:extLst>
            </p:cNvPr>
            <p:cNvSpPr/>
            <p:nvPr/>
          </p:nvSpPr>
          <p:spPr bwMode="auto">
            <a:xfrm>
              <a:off x="10512368" y="5255906"/>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356B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76" name="íṩḷíďe">
              <a:extLst>
                <a:ext uri="{FF2B5EF4-FFF2-40B4-BE49-F238E27FC236}">
                  <a16:creationId xmlns:a16="http://schemas.microsoft.com/office/drawing/2014/main" id="{4AC6B458-3935-4B84-BD62-E1314A06DDA7}"/>
                </a:ext>
              </a:extLst>
            </p:cNvPr>
            <p:cNvSpPr/>
            <p:nvPr/>
          </p:nvSpPr>
          <p:spPr bwMode="auto">
            <a:xfrm>
              <a:off x="10198998" y="5146304"/>
              <a:ext cx="313370" cy="120408"/>
            </a:xfrm>
            <a:custGeom>
              <a:avLst/>
              <a:gdLst>
                <a:gd name="T0" fmla="*/ 178 w 222"/>
                <a:gd name="T1" fmla="*/ 71 h 85"/>
                <a:gd name="T2" fmla="*/ 176 w 222"/>
                <a:gd name="T3" fmla="*/ 71 h 85"/>
                <a:gd name="T4" fmla="*/ 168 w 222"/>
                <a:gd name="T5" fmla="*/ 80 h 85"/>
                <a:gd name="T6" fmla="*/ 157 w 222"/>
                <a:gd name="T7" fmla="*/ 85 h 85"/>
                <a:gd name="T8" fmla="*/ 148 w 222"/>
                <a:gd name="T9" fmla="*/ 80 h 85"/>
                <a:gd name="T10" fmla="*/ 148 w 222"/>
                <a:gd name="T11" fmla="*/ 80 h 85"/>
                <a:gd name="T12" fmla="*/ 157 w 222"/>
                <a:gd name="T13" fmla="*/ 85 h 85"/>
                <a:gd name="T14" fmla="*/ 168 w 222"/>
                <a:gd name="T15" fmla="*/ 80 h 85"/>
                <a:gd name="T16" fmla="*/ 176 w 222"/>
                <a:gd name="T17" fmla="*/ 71 h 85"/>
                <a:gd name="T18" fmla="*/ 178 w 222"/>
                <a:gd name="T19" fmla="*/ 71 h 85"/>
                <a:gd name="T20" fmla="*/ 188 w 222"/>
                <a:gd name="T21" fmla="*/ 73 h 85"/>
                <a:gd name="T22" fmla="*/ 218 w 222"/>
                <a:gd name="T23" fmla="*/ 78 h 85"/>
                <a:gd name="T24" fmla="*/ 221 w 222"/>
                <a:gd name="T25" fmla="*/ 78 h 85"/>
                <a:gd name="T26" fmla="*/ 222 w 222"/>
                <a:gd name="T27" fmla="*/ 78 h 85"/>
                <a:gd name="T28" fmla="*/ 222 w 222"/>
                <a:gd name="T29" fmla="*/ 78 h 85"/>
                <a:gd name="T30" fmla="*/ 222 w 222"/>
                <a:gd name="T31" fmla="*/ 78 h 85"/>
                <a:gd name="T32" fmla="*/ 221 w 222"/>
                <a:gd name="T33" fmla="*/ 78 h 85"/>
                <a:gd name="T34" fmla="*/ 218 w 222"/>
                <a:gd name="T35" fmla="*/ 78 h 85"/>
                <a:gd name="T36" fmla="*/ 188 w 222"/>
                <a:gd name="T37" fmla="*/ 73 h 85"/>
                <a:gd name="T38" fmla="*/ 178 w 222"/>
                <a:gd name="T39" fmla="*/ 71 h 85"/>
                <a:gd name="T40" fmla="*/ 92 w 222"/>
                <a:gd name="T41" fmla="*/ 27 h 85"/>
                <a:gd name="T42" fmla="*/ 92 w 222"/>
                <a:gd name="T43" fmla="*/ 29 h 85"/>
                <a:gd name="T44" fmla="*/ 116 w 222"/>
                <a:gd name="T45" fmla="*/ 43 h 85"/>
                <a:gd name="T46" fmla="*/ 143 w 222"/>
                <a:gd name="T47" fmla="*/ 53 h 85"/>
                <a:gd name="T48" fmla="*/ 148 w 222"/>
                <a:gd name="T49" fmla="*/ 62 h 85"/>
                <a:gd name="T50" fmla="*/ 143 w 222"/>
                <a:gd name="T51" fmla="*/ 52 h 85"/>
                <a:gd name="T52" fmla="*/ 116 w 222"/>
                <a:gd name="T53" fmla="*/ 43 h 85"/>
                <a:gd name="T54" fmla="*/ 92 w 222"/>
                <a:gd name="T55" fmla="*/ 29 h 85"/>
                <a:gd name="T56" fmla="*/ 92 w 222"/>
                <a:gd name="T57" fmla="*/ 27 h 85"/>
                <a:gd name="T58" fmla="*/ 67 w 222"/>
                <a:gd name="T59" fmla="*/ 0 h 85"/>
                <a:gd name="T60" fmla="*/ 58 w 222"/>
                <a:gd name="T61" fmla="*/ 1 h 85"/>
                <a:gd name="T62" fmla="*/ 23 w 222"/>
                <a:gd name="T63" fmla="*/ 22 h 85"/>
                <a:gd name="T64" fmla="*/ 22 w 222"/>
                <a:gd name="T65" fmla="*/ 23 h 85"/>
                <a:gd name="T66" fmla="*/ 17 w 222"/>
                <a:gd name="T67" fmla="*/ 22 h 85"/>
                <a:gd name="T68" fmla="*/ 8 w 222"/>
                <a:gd name="T69" fmla="*/ 7 h 85"/>
                <a:gd name="T70" fmla="*/ 0 w 222"/>
                <a:gd name="T71" fmla="*/ 4 h 85"/>
                <a:gd name="T72" fmla="*/ 0 w 222"/>
                <a:gd name="T73" fmla="*/ 4 h 85"/>
                <a:gd name="T74" fmla="*/ 8 w 222"/>
                <a:gd name="T75" fmla="*/ 8 h 85"/>
                <a:gd name="T76" fmla="*/ 17 w 222"/>
                <a:gd name="T77" fmla="*/ 22 h 85"/>
                <a:gd name="T78" fmla="*/ 22 w 222"/>
                <a:gd name="T79" fmla="*/ 23 h 85"/>
                <a:gd name="T80" fmla="*/ 24 w 222"/>
                <a:gd name="T81" fmla="*/ 23 h 85"/>
                <a:gd name="T82" fmla="*/ 58 w 222"/>
                <a:gd name="T83" fmla="*/ 1 h 85"/>
                <a:gd name="T84" fmla="*/ 67 w 222"/>
                <a:gd name="T85" fmla="*/ 0 h 85"/>
                <a:gd name="T86" fmla="*/ 81 w 222"/>
                <a:gd name="T87" fmla="*/ 3 h 85"/>
                <a:gd name="T88" fmla="*/ 89 w 222"/>
                <a:gd name="T89" fmla="*/ 8 h 85"/>
                <a:gd name="T90" fmla="*/ 91 w 222"/>
                <a:gd name="T91" fmla="*/ 13 h 85"/>
                <a:gd name="T92" fmla="*/ 89 w 222"/>
                <a:gd name="T93" fmla="*/ 8 h 85"/>
                <a:gd name="T94" fmla="*/ 81 w 222"/>
                <a:gd name="T95" fmla="*/ 3 h 85"/>
                <a:gd name="T96" fmla="*/ 67 w 222"/>
                <a:gd name="T9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2" h="85">
                  <a:moveTo>
                    <a:pt x="178" y="71"/>
                  </a:moveTo>
                  <a:cubicBezTo>
                    <a:pt x="177" y="71"/>
                    <a:pt x="176" y="71"/>
                    <a:pt x="176" y="71"/>
                  </a:cubicBezTo>
                  <a:cubicBezTo>
                    <a:pt x="170" y="72"/>
                    <a:pt x="170" y="76"/>
                    <a:pt x="168" y="80"/>
                  </a:cubicBezTo>
                  <a:cubicBezTo>
                    <a:pt x="166" y="83"/>
                    <a:pt x="162" y="85"/>
                    <a:pt x="157" y="85"/>
                  </a:cubicBezTo>
                  <a:cubicBezTo>
                    <a:pt x="153" y="85"/>
                    <a:pt x="150" y="84"/>
                    <a:pt x="148" y="80"/>
                  </a:cubicBezTo>
                  <a:cubicBezTo>
                    <a:pt x="148" y="80"/>
                    <a:pt x="148" y="80"/>
                    <a:pt x="148" y="80"/>
                  </a:cubicBezTo>
                  <a:cubicBezTo>
                    <a:pt x="150" y="84"/>
                    <a:pt x="153" y="85"/>
                    <a:pt x="157" y="85"/>
                  </a:cubicBezTo>
                  <a:cubicBezTo>
                    <a:pt x="162" y="85"/>
                    <a:pt x="166" y="84"/>
                    <a:pt x="168" y="80"/>
                  </a:cubicBezTo>
                  <a:cubicBezTo>
                    <a:pt x="170" y="76"/>
                    <a:pt x="170" y="72"/>
                    <a:pt x="176" y="71"/>
                  </a:cubicBezTo>
                  <a:cubicBezTo>
                    <a:pt x="176" y="71"/>
                    <a:pt x="177" y="71"/>
                    <a:pt x="178" y="71"/>
                  </a:cubicBezTo>
                  <a:cubicBezTo>
                    <a:pt x="181" y="71"/>
                    <a:pt x="185" y="72"/>
                    <a:pt x="188" y="73"/>
                  </a:cubicBezTo>
                  <a:cubicBezTo>
                    <a:pt x="198" y="77"/>
                    <a:pt x="208" y="78"/>
                    <a:pt x="218" y="78"/>
                  </a:cubicBezTo>
                  <a:cubicBezTo>
                    <a:pt x="219" y="78"/>
                    <a:pt x="220" y="78"/>
                    <a:pt x="221" y="78"/>
                  </a:cubicBezTo>
                  <a:cubicBezTo>
                    <a:pt x="221" y="78"/>
                    <a:pt x="222" y="78"/>
                    <a:pt x="222" y="78"/>
                  </a:cubicBezTo>
                  <a:cubicBezTo>
                    <a:pt x="222" y="78"/>
                    <a:pt x="222" y="78"/>
                    <a:pt x="222" y="78"/>
                  </a:cubicBezTo>
                  <a:cubicBezTo>
                    <a:pt x="222" y="78"/>
                    <a:pt x="222" y="78"/>
                    <a:pt x="222" y="78"/>
                  </a:cubicBezTo>
                  <a:cubicBezTo>
                    <a:pt x="222" y="78"/>
                    <a:pt x="221" y="78"/>
                    <a:pt x="221" y="78"/>
                  </a:cubicBezTo>
                  <a:cubicBezTo>
                    <a:pt x="220" y="78"/>
                    <a:pt x="219" y="78"/>
                    <a:pt x="218" y="78"/>
                  </a:cubicBezTo>
                  <a:cubicBezTo>
                    <a:pt x="208" y="78"/>
                    <a:pt x="198" y="76"/>
                    <a:pt x="188" y="73"/>
                  </a:cubicBezTo>
                  <a:cubicBezTo>
                    <a:pt x="185" y="72"/>
                    <a:pt x="181" y="71"/>
                    <a:pt x="178" y="71"/>
                  </a:cubicBezTo>
                  <a:moveTo>
                    <a:pt x="92" y="27"/>
                  </a:moveTo>
                  <a:cubicBezTo>
                    <a:pt x="92" y="28"/>
                    <a:pt x="92" y="28"/>
                    <a:pt x="92" y="29"/>
                  </a:cubicBezTo>
                  <a:cubicBezTo>
                    <a:pt x="95" y="38"/>
                    <a:pt x="106" y="42"/>
                    <a:pt x="116" y="43"/>
                  </a:cubicBezTo>
                  <a:cubicBezTo>
                    <a:pt x="126" y="45"/>
                    <a:pt x="137" y="45"/>
                    <a:pt x="143" y="53"/>
                  </a:cubicBezTo>
                  <a:cubicBezTo>
                    <a:pt x="146" y="55"/>
                    <a:pt x="147" y="59"/>
                    <a:pt x="148" y="62"/>
                  </a:cubicBezTo>
                  <a:cubicBezTo>
                    <a:pt x="147" y="59"/>
                    <a:pt x="146" y="55"/>
                    <a:pt x="143" y="52"/>
                  </a:cubicBezTo>
                  <a:cubicBezTo>
                    <a:pt x="137" y="45"/>
                    <a:pt x="126" y="44"/>
                    <a:pt x="116" y="43"/>
                  </a:cubicBezTo>
                  <a:cubicBezTo>
                    <a:pt x="106" y="42"/>
                    <a:pt x="95" y="38"/>
                    <a:pt x="92" y="29"/>
                  </a:cubicBezTo>
                  <a:cubicBezTo>
                    <a:pt x="92" y="28"/>
                    <a:pt x="92" y="28"/>
                    <a:pt x="92" y="27"/>
                  </a:cubicBezTo>
                  <a:moveTo>
                    <a:pt x="67" y="0"/>
                  </a:moveTo>
                  <a:cubicBezTo>
                    <a:pt x="64" y="0"/>
                    <a:pt x="61" y="0"/>
                    <a:pt x="58" y="1"/>
                  </a:cubicBezTo>
                  <a:cubicBezTo>
                    <a:pt x="45" y="5"/>
                    <a:pt x="37" y="20"/>
                    <a:pt x="23" y="22"/>
                  </a:cubicBezTo>
                  <a:cubicBezTo>
                    <a:pt x="23" y="23"/>
                    <a:pt x="22" y="23"/>
                    <a:pt x="22" y="23"/>
                  </a:cubicBezTo>
                  <a:cubicBezTo>
                    <a:pt x="20" y="23"/>
                    <a:pt x="19" y="22"/>
                    <a:pt x="17" y="22"/>
                  </a:cubicBezTo>
                  <a:cubicBezTo>
                    <a:pt x="12" y="19"/>
                    <a:pt x="12" y="12"/>
                    <a:pt x="8" y="7"/>
                  </a:cubicBezTo>
                  <a:cubicBezTo>
                    <a:pt x="6" y="5"/>
                    <a:pt x="3" y="4"/>
                    <a:pt x="0" y="4"/>
                  </a:cubicBezTo>
                  <a:cubicBezTo>
                    <a:pt x="0" y="4"/>
                    <a:pt x="0" y="4"/>
                    <a:pt x="0" y="4"/>
                  </a:cubicBezTo>
                  <a:cubicBezTo>
                    <a:pt x="3" y="4"/>
                    <a:pt x="6" y="5"/>
                    <a:pt x="8" y="8"/>
                  </a:cubicBezTo>
                  <a:cubicBezTo>
                    <a:pt x="12" y="12"/>
                    <a:pt x="12" y="19"/>
                    <a:pt x="17" y="22"/>
                  </a:cubicBezTo>
                  <a:cubicBezTo>
                    <a:pt x="19" y="22"/>
                    <a:pt x="20" y="23"/>
                    <a:pt x="22" y="23"/>
                  </a:cubicBezTo>
                  <a:cubicBezTo>
                    <a:pt x="22" y="23"/>
                    <a:pt x="23" y="23"/>
                    <a:pt x="24" y="23"/>
                  </a:cubicBezTo>
                  <a:cubicBezTo>
                    <a:pt x="37" y="21"/>
                    <a:pt x="45" y="5"/>
                    <a:pt x="58" y="1"/>
                  </a:cubicBezTo>
                  <a:cubicBezTo>
                    <a:pt x="61" y="0"/>
                    <a:pt x="64" y="0"/>
                    <a:pt x="67" y="0"/>
                  </a:cubicBezTo>
                  <a:cubicBezTo>
                    <a:pt x="72" y="0"/>
                    <a:pt x="77" y="1"/>
                    <a:pt x="81" y="3"/>
                  </a:cubicBezTo>
                  <a:cubicBezTo>
                    <a:pt x="84" y="4"/>
                    <a:pt x="87" y="6"/>
                    <a:pt x="89" y="8"/>
                  </a:cubicBezTo>
                  <a:cubicBezTo>
                    <a:pt x="90" y="9"/>
                    <a:pt x="90" y="11"/>
                    <a:pt x="91" y="13"/>
                  </a:cubicBezTo>
                  <a:cubicBezTo>
                    <a:pt x="90" y="11"/>
                    <a:pt x="90" y="9"/>
                    <a:pt x="89" y="8"/>
                  </a:cubicBezTo>
                  <a:cubicBezTo>
                    <a:pt x="87" y="5"/>
                    <a:pt x="84" y="4"/>
                    <a:pt x="81" y="3"/>
                  </a:cubicBezTo>
                  <a:cubicBezTo>
                    <a:pt x="76" y="1"/>
                    <a:pt x="72" y="0"/>
                    <a:pt x="67" y="0"/>
                  </a:cubicBezTo>
                </a:path>
              </a:pathLst>
            </a:custGeom>
            <a:solidFill>
              <a:srgbClr val="C073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77" name="ísḻïḋê">
              <a:extLst>
                <a:ext uri="{FF2B5EF4-FFF2-40B4-BE49-F238E27FC236}">
                  <a16:creationId xmlns:a16="http://schemas.microsoft.com/office/drawing/2014/main" id="{FBFF1857-3310-4245-8F2D-A846957E053F}"/>
                </a:ext>
              </a:extLst>
            </p:cNvPr>
            <p:cNvSpPr/>
            <p:nvPr/>
          </p:nvSpPr>
          <p:spPr bwMode="auto">
            <a:xfrm>
              <a:off x="10155774" y="5062945"/>
              <a:ext cx="407535" cy="203768"/>
            </a:xfrm>
            <a:custGeom>
              <a:avLst/>
              <a:gdLst>
                <a:gd name="T0" fmla="*/ 4 w 289"/>
                <a:gd name="T1" fmla="*/ 5 h 144"/>
                <a:gd name="T2" fmla="*/ 5 w 289"/>
                <a:gd name="T3" fmla="*/ 44 h 144"/>
                <a:gd name="T4" fmla="*/ 6 w 289"/>
                <a:gd name="T5" fmla="*/ 46 h 144"/>
                <a:gd name="T6" fmla="*/ 31 w 289"/>
                <a:gd name="T7" fmla="*/ 63 h 144"/>
                <a:gd name="T8" fmla="*/ 39 w 289"/>
                <a:gd name="T9" fmla="*/ 66 h 144"/>
                <a:gd name="T10" fmla="*/ 53 w 289"/>
                <a:gd name="T11" fmla="*/ 82 h 144"/>
                <a:gd name="T12" fmla="*/ 89 w 289"/>
                <a:gd name="T13" fmla="*/ 60 h 144"/>
                <a:gd name="T14" fmla="*/ 112 w 289"/>
                <a:gd name="T15" fmla="*/ 62 h 144"/>
                <a:gd name="T16" fmla="*/ 122 w 289"/>
                <a:gd name="T17" fmla="*/ 72 h 144"/>
                <a:gd name="T18" fmla="*/ 123 w 289"/>
                <a:gd name="T19" fmla="*/ 88 h 144"/>
                <a:gd name="T20" fmla="*/ 174 w 289"/>
                <a:gd name="T21" fmla="*/ 111 h 144"/>
                <a:gd name="T22" fmla="*/ 179 w 289"/>
                <a:gd name="T23" fmla="*/ 132 h 144"/>
                <a:gd name="T24" fmla="*/ 188 w 289"/>
                <a:gd name="T25" fmla="*/ 144 h 144"/>
                <a:gd name="T26" fmla="*/ 207 w 289"/>
                <a:gd name="T27" fmla="*/ 130 h 144"/>
                <a:gd name="T28" fmla="*/ 219 w 289"/>
                <a:gd name="T29" fmla="*/ 132 h 144"/>
                <a:gd name="T30" fmla="*/ 252 w 289"/>
                <a:gd name="T31" fmla="*/ 137 h 144"/>
                <a:gd name="T32" fmla="*/ 253 w 289"/>
                <a:gd name="T33" fmla="*/ 137 h 144"/>
                <a:gd name="T34" fmla="*/ 278 w 289"/>
                <a:gd name="T35" fmla="*/ 129 h 144"/>
                <a:gd name="T36" fmla="*/ 289 w 289"/>
                <a:gd name="T37" fmla="*/ 112 h 144"/>
                <a:gd name="T38" fmla="*/ 256 w 289"/>
                <a:gd name="T39" fmla="*/ 130 h 144"/>
                <a:gd name="T40" fmla="*/ 252 w 289"/>
                <a:gd name="T41" fmla="*/ 130 h 144"/>
                <a:gd name="T42" fmla="*/ 212 w 289"/>
                <a:gd name="T43" fmla="*/ 122 h 144"/>
                <a:gd name="T44" fmla="*/ 202 w 289"/>
                <a:gd name="T45" fmla="*/ 132 h 144"/>
                <a:gd name="T46" fmla="*/ 182 w 289"/>
                <a:gd name="T47" fmla="*/ 131 h 144"/>
                <a:gd name="T48" fmla="*/ 177 w 289"/>
                <a:gd name="T49" fmla="*/ 104 h 144"/>
                <a:gd name="T50" fmla="*/ 126 w 289"/>
                <a:gd name="T51" fmla="*/ 80 h 144"/>
                <a:gd name="T52" fmla="*/ 115 w 289"/>
                <a:gd name="T53" fmla="*/ 54 h 144"/>
                <a:gd name="T54" fmla="*/ 92 w 289"/>
                <a:gd name="T55" fmla="*/ 52 h 144"/>
                <a:gd name="T56" fmla="*/ 56 w 289"/>
                <a:gd name="T57" fmla="*/ 74 h 144"/>
                <a:gd name="T58" fmla="*/ 42 w 289"/>
                <a:gd name="T59" fmla="*/ 59 h 144"/>
                <a:gd name="T60" fmla="*/ 8 w 289"/>
                <a:gd name="T61" fmla="*/ 37 h 144"/>
                <a:gd name="T62" fmla="*/ 7 w 289"/>
                <a:gd name="T6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9" h="144">
                  <a:moveTo>
                    <a:pt x="7" y="0"/>
                  </a:moveTo>
                  <a:cubicBezTo>
                    <a:pt x="6" y="1"/>
                    <a:pt x="5" y="3"/>
                    <a:pt x="4" y="5"/>
                  </a:cubicBezTo>
                  <a:cubicBezTo>
                    <a:pt x="4" y="6"/>
                    <a:pt x="3" y="8"/>
                    <a:pt x="3" y="10"/>
                  </a:cubicBezTo>
                  <a:cubicBezTo>
                    <a:pt x="0" y="21"/>
                    <a:pt x="2" y="33"/>
                    <a:pt x="5" y="44"/>
                  </a:cubicBezTo>
                  <a:cubicBezTo>
                    <a:pt x="5" y="44"/>
                    <a:pt x="5" y="44"/>
                    <a:pt x="5" y="44"/>
                  </a:cubicBezTo>
                  <a:cubicBezTo>
                    <a:pt x="5" y="45"/>
                    <a:pt x="5" y="45"/>
                    <a:pt x="6" y="46"/>
                  </a:cubicBezTo>
                  <a:cubicBezTo>
                    <a:pt x="7" y="51"/>
                    <a:pt x="9" y="56"/>
                    <a:pt x="13" y="59"/>
                  </a:cubicBezTo>
                  <a:cubicBezTo>
                    <a:pt x="18" y="62"/>
                    <a:pt x="25" y="62"/>
                    <a:pt x="31" y="63"/>
                  </a:cubicBezTo>
                  <a:cubicBezTo>
                    <a:pt x="31" y="63"/>
                    <a:pt x="31" y="63"/>
                    <a:pt x="31" y="63"/>
                  </a:cubicBezTo>
                  <a:cubicBezTo>
                    <a:pt x="34" y="63"/>
                    <a:pt x="37" y="64"/>
                    <a:pt x="39" y="66"/>
                  </a:cubicBezTo>
                  <a:cubicBezTo>
                    <a:pt x="43" y="71"/>
                    <a:pt x="43" y="78"/>
                    <a:pt x="48" y="81"/>
                  </a:cubicBezTo>
                  <a:cubicBezTo>
                    <a:pt x="50" y="81"/>
                    <a:pt x="51" y="82"/>
                    <a:pt x="53" y="82"/>
                  </a:cubicBezTo>
                  <a:cubicBezTo>
                    <a:pt x="53" y="82"/>
                    <a:pt x="54" y="82"/>
                    <a:pt x="54" y="81"/>
                  </a:cubicBezTo>
                  <a:cubicBezTo>
                    <a:pt x="68" y="79"/>
                    <a:pt x="76" y="64"/>
                    <a:pt x="89" y="60"/>
                  </a:cubicBezTo>
                  <a:cubicBezTo>
                    <a:pt x="92" y="59"/>
                    <a:pt x="95" y="59"/>
                    <a:pt x="98" y="59"/>
                  </a:cubicBezTo>
                  <a:cubicBezTo>
                    <a:pt x="103" y="59"/>
                    <a:pt x="107" y="60"/>
                    <a:pt x="112" y="62"/>
                  </a:cubicBezTo>
                  <a:cubicBezTo>
                    <a:pt x="115" y="63"/>
                    <a:pt x="118" y="64"/>
                    <a:pt x="120" y="67"/>
                  </a:cubicBezTo>
                  <a:cubicBezTo>
                    <a:pt x="121" y="68"/>
                    <a:pt x="121" y="70"/>
                    <a:pt x="122" y="72"/>
                  </a:cubicBezTo>
                  <a:cubicBezTo>
                    <a:pt x="123" y="76"/>
                    <a:pt x="122" y="82"/>
                    <a:pt x="123" y="86"/>
                  </a:cubicBezTo>
                  <a:cubicBezTo>
                    <a:pt x="123" y="87"/>
                    <a:pt x="123" y="87"/>
                    <a:pt x="123" y="88"/>
                  </a:cubicBezTo>
                  <a:cubicBezTo>
                    <a:pt x="126" y="97"/>
                    <a:pt x="137" y="101"/>
                    <a:pt x="147" y="102"/>
                  </a:cubicBezTo>
                  <a:cubicBezTo>
                    <a:pt x="157" y="103"/>
                    <a:pt x="168" y="104"/>
                    <a:pt x="174" y="111"/>
                  </a:cubicBezTo>
                  <a:cubicBezTo>
                    <a:pt x="177" y="114"/>
                    <a:pt x="178" y="118"/>
                    <a:pt x="179" y="121"/>
                  </a:cubicBezTo>
                  <a:cubicBezTo>
                    <a:pt x="180" y="124"/>
                    <a:pt x="180" y="128"/>
                    <a:pt x="179" y="132"/>
                  </a:cubicBezTo>
                  <a:cubicBezTo>
                    <a:pt x="179" y="134"/>
                    <a:pt x="179" y="136"/>
                    <a:pt x="179" y="139"/>
                  </a:cubicBezTo>
                  <a:cubicBezTo>
                    <a:pt x="181" y="143"/>
                    <a:pt x="184" y="144"/>
                    <a:pt x="188" y="144"/>
                  </a:cubicBezTo>
                  <a:cubicBezTo>
                    <a:pt x="193" y="144"/>
                    <a:pt x="197" y="142"/>
                    <a:pt x="199" y="139"/>
                  </a:cubicBezTo>
                  <a:cubicBezTo>
                    <a:pt x="201" y="135"/>
                    <a:pt x="201" y="131"/>
                    <a:pt x="207" y="130"/>
                  </a:cubicBezTo>
                  <a:cubicBezTo>
                    <a:pt x="207" y="130"/>
                    <a:pt x="208" y="130"/>
                    <a:pt x="209" y="130"/>
                  </a:cubicBezTo>
                  <a:cubicBezTo>
                    <a:pt x="212" y="130"/>
                    <a:pt x="216" y="131"/>
                    <a:pt x="219" y="132"/>
                  </a:cubicBezTo>
                  <a:cubicBezTo>
                    <a:pt x="229" y="135"/>
                    <a:pt x="239" y="137"/>
                    <a:pt x="249" y="137"/>
                  </a:cubicBezTo>
                  <a:cubicBezTo>
                    <a:pt x="250" y="137"/>
                    <a:pt x="251" y="137"/>
                    <a:pt x="252" y="137"/>
                  </a:cubicBezTo>
                  <a:cubicBezTo>
                    <a:pt x="252" y="137"/>
                    <a:pt x="253" y="137"/>
                    <a:pt x="253" y="137"/>
                  </a:cubicBezTo>
                  <a:cubicBezTo>
                    <a:pt x="253" y="137"/>
                    <a:pt x="253" y="137"/>
                    <a:pt x="253" y="137"/>
                  </a:cubicBezTo>
                  <a:cubicBezTo>
                    <a:pt x="253" y="137"/>
                    <a:pt x="253" y="137"/>
                    <a:pt x="253" y="137"/>
                  </a:cubicBezTo>
                  <a:cubicBezTo>
                    <a:pt x="262" y="137"/>
                    <a:pt x="271" y="134"/>
                    <a:pt x="278" y="129"/>
                  </a:cubicBezTo>
                  <a:cubicBezTo>
                    <a:pt x="283" y="125"/>
                    <a:pt x="287" y="119"/>
                    <a:pt x="289" y="113"/>
                  </a:cubicBezTo>
                  <a:cubicBezTo>
                    <a:pt x="289" y="113"/>
                    <a:pt x="289" y="112"/>
                    <a:pt x="289" y="112"/>
                  </a:cubicBezTo>
                  <a:cubicBezTo>
                    <a:pt x="287" y="116"/>
                    <a:pt x="285" y="119"/>
                    <a:pt x="281" y="122"/>
                  </a:cubicBezTo>
                  <a:cubicBezTo>
                    <a:pt x="274" y="127"/>
                    <a:pt x="265" y="130"/>
                    <a:pt x="256" y="130"/>
                  </a:cubicBezTo>
                  <a:cubicBezTo>
                    <a:pt x="256" y="130"/>
                    <a:pt x="255" y="130"/>
                    <a:pt x="255" y="130"/>
                  </a:cubicBezTo>
                  <a:cubicBezTo>
                    <a:pt x="254" y="130"/>
                    <a:pt x="253" y="130"/>
                    <a:pt x="252" y="130"/>
                  </a:cubicBezTo>
                  <a:cubicBezTo>
                    <a:pt x="242" y="130"/>
                    <a:pt x="232" y="128"/>
                    <a:pt x="222" y="125"/>
                  </a:cubicBezTo>
                  <a:cubicBezTo>
                    <a:pt x="219" y="123"/>
                    <a:pt x="215" y="122"/>
                    <a:pt x="212" y="122"/>
                  </a:cubicBezTo>
                  <a:cubicBezTo>
                    <a:pt x="211" y="122"/>
                    <a:pt x="210" y="122"/>
                    <a:pt x="210" y="122"/>
                  </a:cubicBezTo>
                  <a:cubicBezTo>
                    <a:pt x="204" y="124"/>
                    <a:pt x="204" y="127"/>
                    <a:pt x="202" y="132"/>
                  </a:cubicBezTo>
                  <a:cubicBezTo>
                    <a:pt x="200" y="135"/>
                    <a:pt x="196" y="137"/>
                    <a:pt x="191" y="137"/>
                  </a:cubicBezTo>
                  <a:cubicBezTo>
                    <a:pt x="188" y="137"/>
                    <a:pt x="184" y="135"/>
                    <a:pt x="182" y="131"/>
                  </a:cubicBezTo>
                  <a:cubicBezTo>
                    <a:pt x="182" y="129"/>
                    <a:pt x="182" y="126"/>
                    <a:pt x="182" y="124"/>
                  </a:cubicBezTo>
                  <a:cubicBezTo>
                    <a:pt x="184" y="117"/>
                    <a:pt x="182" y="110"/>
                    <a:pt x="177" y="104"/>
                  </a:cubicBezTo>
                  <a:cubicBezTo>
                    <a:pt x="171" y="97"/>
                    <a:pt x="160" y="96"/>
                    <a:pt x="150" y="95"/>
                  </a:cubicBezTo>
                  <a:cubicBezTo>
                    <a:pt x="140" y="93"/>
                    <a:pt x="129" y="90"/>
                    <a:pt x="126" y="80"/>
                  </a:cubicBezTo>
                  <a:cubicBezTo>
                    <a:pt x="124" y="73"/>
                    <a:pt x="127" y="65"/>
                    <a:pt x="123" y="59"/>
                  </a:cubicBezTo>
                  <a:cubicBezTo>
                    <a:pt x="121" y="57"/>
                    <a:pt x="118" y="55"/>
                    <a:pt x="115" y="54"/>
                  </a:cubicBezTo>
                  <a:cubicBezTo>
                    <a:pt x="111" y="52"/>
                    <a:pt x="106" y="51"/>
                    <a:pt x="101" y="51"/>
                  </a:cubicBezTo>
                  <a:cubicBezTo>
                    <a:pt x="98" y="51"/>
                    <a:pt x="95" y="52"/>
                    <a:pt x="92" y="52"/>
                  </a:cubicBezTo>
                  <a:cubicBezTo>
                    <a:pt x="79" y="57"/>
                    <a:pt x="71" y="72"/>
                    <a:pt x="58" y="74"/>
                  </a:cubicBezTo>
                  <a:cubicBezTo>
                    <a:pt x="57" y="74"/>
                    <a:pt x="56" y="74"/>
                    <a:pt x="56" y="74"/>
                  </a:cubicBezTo>
                  <a:cubicBezTo>
                    <a:pt x="54" y="74"/>
                    <a:pt x="53" y="74"/>
                    <a:pt x="51" y="73"/>
                  </a:cubicBezTo>
                  <a:cubicBezTo>
                    <a:pt x="46" y="71"/>
                    <a:pt x="46" y="63"/>
                    <a:pt x="42" y="59"/>
                  </a:cubicBezTo>
                  <a:cubicBezTo>
                    <a:pt x="36" y="52"/>
                    <a:pt x="24" y="57"/>
                    <a:pt x="16" y="52"/>
                  </a:cubicBezTo>
                  <a:cubicBezTo>
                    <a:pt x="11" y="49"/>
                    <a:pt x="10" y="42"/>
                    <a:pt x="8" y="37"/>
                  </a:cubicBezTo>
                  <a:cubicBezTo>
                    <a:pt x="5" y="25"/>
                    <a:pt x="3" y="14"/>
                    <a:pt x="6" y="3"/>
                  </a:cubicBezTo>
                  <a:cubicBezTo>
                    <a:pt x="6" y="2"/>
                    <a:pt x="6" y="1"/>
                    <a:pt x="7"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78" name="ïSlïḓê">
              <a:extLst>
                <a:ext uri="{FF2B5EF4-FFF2-40B4-BE49-F238E27FC236}">
                  <a16:creationId xmlns:a16="http://schemas.microsoft.com/office/drawing/2014/main" id="{8CDA4547-AA35-4CB2-B7E1-ABF2D4167AC6}"/>
                </a:ext>
              </a:extLst>
            </p:cNvPr>
            <p:cNvSpPr/>
            <p:nvPr/>
          </p:nvSpPr>
          <p:spPr bwMode="auto">
            <a:xfrm>
              <a:off x="10501562" y="5674247"/>
              <a:ext cx="46311" cy="97253"/>
            </a:xfrm>
            <a:custGeom>
              <a:avLst/>
              <a:gdLst>
                <a:gd name="T0" fmla="*/ 32 w 32"/>
                <a:gd name="T1" fmla="*/ 0 h 69"/>
                <a:gd name="T2" fmla="*/ 14 w 32"/>
                <a:gd name="T3" fmla="*/ 24 h 69"/>
                <a:gd name="T4" fmla="*/ 2 w 32"/>
                <a:gd name="T5" fmla="*/ 69 h 69"/>
                <a:gd name="T6" fmla="*/ 20 w 32"/>
                <a:gd name="T7" fmla="*/ 37 h 69"/>
                <a:gd name="T8" fmla="*/ 22 w 32"/>
                <a:gd name="T9" fmla="*/ 33 h 69"/>
                <a:gd name="T10" fmla="*/ 32 w 32"/>
                <a:gd name="T11" fmla="*/ 0 h 69"/>
              </a:gdLst>
              <a:ahLst/>
              <a:cxnLst>
                <a:cxn ang="0">
                  <a:pos x="T0" y="T1"/>
                </a:cxn>
                <a:cxn ang="0">
                  <a:pos x="T2" y="T3"/>
                </a:cxn>
                <a:cxn ang="0">
                  <a:pos x="T4" y="T5"/>
                </a:cxn>
                <a:cxn ang="0">
                  <a:pos x="T6" y="T7"/>
                </a:cxn>
                <a:cxn ang="0">
                  <a:pos x="T8" y="T9"/>
                </a:cxn>
                <a:cxn ang="0">
                  <a:pos x="T10" y="T11"/>
                </a:cxn>
              </a:cxnLst>
              <a:rect l="0" t="0" r="r" b="b"/>
              <a:pathLst>
                <a:path w="32" h="69">
                  <a:moveTo>
                    <a:pt x="32" y="0"/>
                  </a:moveTo>
                  <a:cubicBezTo>
                    <a:pt x="26" y="8"/>
                    <a:pt x="20" y="16"/>
                    <a:pt x="14" y="24"/>
                  </a:cubicBezTo>
                  <a:cubicBezTo>
                    <a:pt x="6" y="38"/>
                    <a:pt x="0" y="53"/>
                    <a:pt x="2" y="69"/>
                  </a:cubicBezTo>
                  <a:cubicBezTo>
                    <a:pt x="10" y="60"/>
                    <a:pt x="14" y="48"/>
                    <a:pt x="20" y="37"/>
                  </a:cubicBezTo>
                  <a:cubicBezTo>
                    <a:pt x="20" y="36"/>
                    <a:pt x="21" y="35"/>
                    <a:pt x="22" y="33"/>
                  </a:cubicBezTo>
                  <a:cubicBezTo>
                    <a:pt x="24" y="23"/>
                    <a:pt x="28" y="11"/>
                    <a:pt x="32"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79" name="iśľíḋe">
              <a:extLst>
                <a:ext uri="{FF2B5EF4-FFF2-40B4-BE49-F238E27FC236}">
                  <a16:creationId xmlns:a16="http://schemas.microsoft.com/office/drawing/2014/main" id="{78602F77-50B6-468D-BE7A-C59D24163C40}"/>
                </a:ext>
              </a:extLst>
            </p:cNvPr>
            <p:cNvSpPr/>
            <p:nvPr/>
          </p:nvSpPr>
          <p:spPr bwMode="auto">
            <a:xfrm>
              <a:off x="10533980" y="5621762"/>
              <a:ext cx="67923" cy="98796"/>
            </a:xfrm>
            <a:custGeom>
              <a:avLst/>
              <a:gdLst>
                <a:gd name="T0" fmla="*/ 41 w 49"/>
                <a:gd name="T1" fmla="*/ 0 h 71"/>
                <a:gd name="T2" fmla="*/ 21 w 49"/>
                <a:gd name="T3" fmla="*/ 25 h 71"/>
                <a:gd name="T4" fmla="*/ 10 w 49"/>
                <a:gd name="T5" fmla="*/ 38 h 71"/>
                <a:gd name="T6" fmla="*/ 0 w 49"/>
                <a:gd name="T7" fmla="*/ 71 h 71"/>
                <a:gd name="T8" fmla="*/ 32 w 49"/>
                <a:gd name="T9" fmla="*/ 23 h 71"/>
                <a:gd name="T10" fmla="*/ 41 w 49"/>
                <a:gd name="T11" fmla="*/ 0 h 71"/>
                <a:gd name="T12" fmla="*/ 41 w 49"/>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41" y="0"/>
                  </a:moveTo>
                  <a:cubicBezTo>
                    <a:pt x="35" y="0"/>
                    <a:pt x="24" y="20"/>
                    <a:pt x="21" y="25"/>
                  </a:cubicBezTo>
                  <a:cubicBezTo>
                    <a:pt x="17" y="29"/>
                    <a:pt x="14" y="33"/>
                    <a:pt x="10" y="38"/>
                  </a:cubicBezTo>
                  <a:cubicBezTo>
                    <a:pt x="6" y="49"/>
                    <a:pt x="2" y="61"/>
                    <a:pt x="0" y="71"/>
                  </a:cubicBezTo>
                  <a:cubicBezTo>
                    <a:pt x="9" y="54"/>
                    <a:pt x="21" y="39"/>
                    <a:pt x="32" y="23"/>
                  </a:cubicBezTo>
                  <a:cubicBezTo>
                    <a:pt x="34" y="20"/>
                    <a:pt x="49" y="1"/>
                    <a:pt x="41" y="0"/>
                  </a:cubicBezTo>
                  <a:cubicBezTo>
                    <a:pt x="41" y="0"/>
                    <a:pt x="41" y="0"/>
                    <a:pt x="41"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grpSp>
      <p:sp>
        <p:nvSpPr>
          <p:cNvPr id="482" name="文本框 481">
            <a:extLst>
              <a:ext uri="{FF2B5EF4-FFF2-40B4-BE49-F238E27FC236}">
                <a16:creationId xmlns:a16="http://schemas.microsoft.com/office/drawing/2014/main" id="{085C9D50-687C-4219-AAAE-C9064AF62B59}"/>
              </a:ext>
            </a:extLst>
          </p:cNvPr>
          <p:cNvSpPr txBox="1"/>
          <p:nvPr/>
        </p:nvSpPr>
        <p:spPr>
          <a:xfrm>
            <a:off x="1338785" y="311625"/>
            <a:ext cx="3470476" cy="646331"/>
          </a:xfrm>
          <a:prstGeom prst="rect">
            <a:avLst/>
          </a:prstGeom>
          <a:noFill/>
        </p:spPr>
        <p:txBody>
          <a:bodyPr wrap="square" rtlCol="0">
            <a:spAutoFit/>
          </a:bodyPr>
          <a:lstStyle/>
          <a:p>
            <a:pPr lvl="0" defTabSz="914400">
              <a:defRPr/>
            </a:pPr>
            <a:r>
              <a:rPr lang="zh-TW"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學碩士雙聯學位</a:t>
            </a:r>
          </a:p>
        </p:txBody>
      </p:sp>
      <p:pic>
        <p:nvPicPr>
          <p:cNvPr id="483" name="圖片 4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pic>
        <p:nvPicPr>
          <p:cNvPr id="3" name="圖片 2"/>
          <p:cNvPicPr>
            <a:picLocks noChangeAspect="1"/>
          </p:cNvPicPr>
          <p:nvPr/>
        </p:nvPicPr>
        <p:blipFill>
          <a:blip r:embed="rId8"/>
          <a:stretch>
            <a:fillRect/>
          </a:stretch>
        </p:blipFill>
        <p:spPr>
          <a:xfrm>
            <a:off x="1457741" y="3129737"/>
            <a:ext cx="2531515" cy="3576534"/>
          </a:xfrm>
          <a:prstGeom prst="rect">
            <a:avLst/>
          </a:prstGeom>
        </p:spPr>
      </p:pic>
    </p:spTree>
    <p:extLst>
      <p:ext uri="{BB962C8B-B14F-4D97-AF65-F5344CB8AC3E}">
        <p14:creationId xmlns:p14="http://schemas.microsoft.com/office/powerpoint/2010/main" val="497506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ppt_x"/>
                                          </p:val>
                                        </p:tav>
                                        <p:tav tm="100000">
                                          <p:val>
                                            <p:strVal val="#ppt_x"/>
                                          </p:val>
                                        </p:tav>
                                      </p:tavLst>
                                    </p:anim>
                                    <p:anim calcmode="lin" valueType="num">
                                      <p:cBhvr additive="base">
                                        <p:cTn id="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圓角矩形 15"/>
          <p:cNvSpPr/>
          <p:nvPr/>
        </p:nvSpPr>
        <p:spPr>
          <a:xfrm>
            <a:off x="1921852" y="2441223"/>
            <a:ext cx="3764053" cy="17191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圓角矩形 16"/>
          <p:cNvSpPr/>
          <p:nvPr/>
        </p:nvSpPr>
        <p:spPr>
          <a:xfrm>
            <a:off x="1938477" y="2844980"/>
            <a:ext cx="2267763" cy="180853"/>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图片 116" descr="图片包含 监视器, 屏幕, 电子产品, 电视&#10;&#10;描述已自动生成">
            <a:extLst>
              <a:ext uri="{FF2B5EF4-FFF2-40B4-BE49-F238E27FC236}">
                <a16:creationId xmlns:a16="http://schemas.microsoft.com/office/drawing/2014/main" id="{C74DFD09-6E01-4EAE-A6E6-61A10FAEC7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3" y="583211"/>
            <a:ext cx="12192000" cy="6364240"/>
          </a:xfrm>
          <a:prstGeom prst="rect">
            <a:avLst/>
          </a:prstGeom>
        </p:spPr>
      </p:pic>
      <p:sp>
        <p:nvSpPr>
          <p:cNvPr id="12" name="圓角矩形 11"/>
          <p:cNvSpPr/>
          <p:nvPr/>
        </p:nvSpPr>
        <p:spPr>
          <a:xfrm>
            <a:off x="1921852" y="2072518"/>
            <a:ext cx="3764053" cy="17191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 name="圖片 1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33450" l="53112" r="99364">
                        <a14:foregroundMark x1="59689" y1="6350" x2="62164" y2="7350"/>
                        <a14:foregroundMark x1="70934" y1="23900" x2="81612" y2="28250"/>
                        <a14:foregroundMark x1="92008" y1="28050" x2="95686" y2="31450"/>
                      </a14:backgroundRemoval>
                    </a14:imgEffect>
                  </a14:imgLayer>
                </a14:imgProps>
              </a:ext>
              <a:ext uri="{28A0092B-C50C-407E-A947-70E740481C1C}">
                <a14:useLocalDpi xmlns:a14="http://schemas.microsoft.com/office/drawing/2010/main" val="0"/>
              </a:ext>
            </a:extLst>
          </a:blip>
          <a:srcRect l="56286" b="67164"/>
          <a:stretch/>
        </p:blipFill>
        <p:spPr>
          <a:xfrm>
            <a:off x="8958430" y="2917725"/>
            <a:ext cx="2671718" cy="2838586"/>
          </a:xfrm>
          <a:prstGeom prst="rect">
            <a:avLst/>
          </a:prstGeom>
        </p:spPr>
      </p:pic>
      <p:sp>
        <p:nvSpPr>
          <p:cNvPr id="4" name="矩形 3"/>
          <p:cNvSpPr/>
          <p:nvPr/>
        </p:nvSpPr>
        <p:spPr>
          <a:xfrm>
            <a:off x="1478789" y="1814456"/>
            <a:ext cx="4883532" cy="3554819"/>
          </a:xfrm>
          <a:prstGeom prst="rect">
            <a:avLst/>
          </a:prstGeom>
        </p:spPr>
        <p:txBody>
          <a:bodyPr wrap="square">
            <a:spAutoFit/>
          </a:bodyPr>
          <a:lstStyle/>
          <a:p>
            <a:pPr marL="457200" indent="-457200">
              <a:lnSpc>
                <a:spcPts val="3000"/>
              </a:lnSpc>
              <a:buFont typeface="Arial" panose="020B0604020202020204" pitchFamily="34" charset="0"/>
              <a:buChar char="•"/>
            </a:pPr>
            <a:r>
              <a:rPr lang="en-US" altLang="zh-TW" sz="2000" dirty="0">
                <a:cs typeface="+mn-ea"/>
              </a:rPr>
              <a:t>A university being famous for business Top 10 social science university in 2023</a:t>
            </a:r>
          </a:p>
          <a:p>
            <a:pPr marL="457200" indent="-457200">
              <a:lnSpc>
                <a:spcPts val="3000"/>
              </a:lnSpc>
              <a:buFont typeface="Arial" panose="020B0604020202020204" pitchFamily="34" charset="0"/>
              <a:buChar char="•"/>
            </a:pPr>
            <a:r>
              <a:rPr lang="en-US" altLang="zh-TW" sz="2000" dirty="0">
                <a:cs typeface="+mn-ea"/>
              </a:rPr>
              <a:t>BA + MA 3+1 </a:t>
            </a:r>
          </a:p>
          <a:p>
            <a:pPr marL="457200" indent="-457200">
              <a:lnSpc>
                <a:spcPts val="3000"/>
              </a:lnSpc>
              <a:buFont typeface="Arial" panose="020B0604020202020204" pitchFamily="34" charset="0"/>
              <a:buChar char="•"/>
            </a:pPr>
            <a:r>
              <a:rPr lang="en-US" altLang="zh-TW" sz="2000" dirty="0">
                <a:cs typeface="+mn-ea"/>
              </a:rPr>
              <a:t>BA – all discipline </a:t>
            </a:r>
          </a:p>
          <a:p>
            <a:pPr marL="457200" indent="-457200">
              <a:lnSpc>
                <a:spcPts val="3000"/>
              </a:lnSpc>
              <a:buFont typeface="Arial" panose="020B0604020202020204" pitchFamily="34" charset="0"/>
              <a:buChar char="•"/>
            </a:pPr>
            <a:r>
              <a:rPr lang="en-US" altLang="zh-TW" sz="2000" dirty="0">
                <a:cs typeface="+mn-ea"/>
              </a:rPr>
              <a:t>MA – Business related majors; </a:t>
            </a:r>
          </a:p>
          <a:p>
            <a:pPr marL="457200" indent="-457200">
              <a:lnSpc>
                <a:spcPts val="3000"/>
              </a:lnSpc>
              <a:buFont typeface="Arial" panose="020B0604020202020204" pitchFamily="34" charset="0"/>
              <a:buChar char="•"/>
            </a:pPr>
            <a:r>
              <a:rPr lang="zh-TW" altLang="en-US" sz="2000" dirty="0">
                <a:cs typeface="+mn-ea"/>
              </a:rPr>
              <a:t>學生申請時，系上須出具學生已修畢畢業所需學分文件。</a:t>
            </a:r>
            <a:endParaRPr lang="en-US" altLang="zh-TW" sz="2000" dirty="0">
              <a:cs typeface="+mn-ea"/>
            </a:endParaRPr>
          </a:p>
          <a:p>
            <a:pPr marL="457200" indent="-457200">
              <a:lnSpc>
                <a:spcPts val="3000"/>
              </a:lnSpc>
              <a:buFont typeface="Arial" panose="020B0604020202020204" pitchFamily="34" charset="0"/>
              <a:buChar char="•"/>
            </a:pPr>
            <a:r>
              <a:rPr lang="en-US" altLang="zh-TW" sz="2000" dirty="0">
                <a:cs typeface="+mn-ea"/>
              </a:rPr>
              <a:t>MA+MA 1+1</a:t>
            </a:r>
            <a:endParaRPr lang="zh-TW" altLang="en-US" sz="2000" dirty="0">
              <a:cs typeface="+mn-ea"/>
            </a:endParaRPr>
          </a:p>
        </p:txBody>
      </p:sp>
      <p:sp>
        <p:nvSpPr>
          <p:cNvPr id="5" name="矩形 4"/>
          <p:cNvSpPr/>
          <p:nvPr/>
        </p:nvSpPr>
        <p:spPr>
          <a:xfrm>
            <a:off x="1375179" y="1314832"/>
            <a:ext cx="5090753" cy="499624"/>
          </a:xfrm>
          <a:prstGeom prst="rect">
            <a:avLst/>
          </a:prstGeom>
        </p:spPr>
        <p:txBody>
          <a:bodyPr wrap="none">
            <a:spAutoFit/>
          </a:bodyPr>
          <a:lstStyle/>
          <a:p>
            <a:pPr>
              <a:lnSpc>
                <a:spcPct val="150000"/>
              </a:lnSpc>
            </a:pPr>
            <a:r>
              <a:rPr lang="zh-TW" altLang="en-US" sz="2000" b="1" dirty="0">
                <a:solidFill>
                  <a:schemeClr val="accent4">
                    <a:lumMod val="75000"/>
                  </a:schemeClr>
                </a:solidFill>
                <a:effectLst>
                  <a:outerShdw dist="63500" dir="5400000" algn="t" rotWithShape="0">
                    <a:prstClr val="black">
                      <a:alpha val="10000"/>
                    </a:prstClr>
                  </a:outerShdw>
                </a:effectLst>
                <a:cs typeface="+mn-ea"/>
              </a:rPr>
              <a:t>英國艾塞克斯大學</a:t>
            </a:r>
            <a:r>
              <a:rPr lang="en-US" altLang="zh-TW" sz="2000" b="1" dirty="0">
                <a:solidFill>
                  <a:schemeClr val="accent4">
                    <a:lumMod val="75000"/>
                  </a:schemeClr>
                </a:solidFill>
                <a:effectLst>
                  <a:outerShdw dist="63500" dir="5400000" algn="t" rotWithShape="0">
                    <a:prstClr val="black">
                      <a:alpha val="10000"/>
                    </a:prstClr>
                  </a:outerShdw>
                </a:effectLst>
                <a:cs typeface="+mn-ea"/>
              </a:rPr>
              <a:t> </a:t>
            </a:r>
            <a:r>
              <a:rPr lang="zh-CN" altLang="en-US" sz="2000" b="1" dirty="0">
                <a:solidFill>
                  <a:schemeClr val="accent4">
                    <a:lumMod val="75000"/>
                  </a:schemeClr>
                </a:solidFill>
                <a:effectLst>
                  <a:outerShdw dist="63500" dir="5400000" algn="t" rotWithShape="0">
                    <a:prstClr val="black">
                      <a:alpha val="10000"/>
                    </a:prstClr>
                  </a:outerShdw>
                </a:effectLst>
                <a:cs typeface="+mn-ea"/>
              </a:rPr>
              <a:t>（</a:t>
            </a:r>
            <a:r>
              <a:rPr lang="en-US" altLang="zh-TW" sz="2000" b="1" dirty="0">
                <a:solidFill>
                  <a:schemeClr val="accent4">
                    <a:lumMod val="75000"/>
                  </a:schemeClr>
                </a:solidFill>
                <a:effectLst>
                  <a:outerShdw dist="63500" dir="5400000" algn="t" rotWithShape="0">
                    <a:prstClr val="black">
                      <a:alpha val="10000"/>
                    </a:prstClr>
                  </a:outerShdw>
                </a:effectLst>
                <a:cs typeface="+mn-ea"/>
              </a:rPr>
              <a:t>University of Essex)</a:t>
            </a:r>
            <a:endParaRPr lang="zh-TW" altLang="en-US" sz="2000" b="1" dirty="0">
              <a:solidFill>
                <a:schemeClr val="accent4">
                  <a:lumMod val="75000"/>
                </a:schemeClr>
              </a:solidFill>
              <a:effectLst>
                <a:outerShdw dist="63500" dir="5400000" algn="t" rotWithShape="0">
                  <a:prstClr val="black">
                    <a:alpha val="10000"/>
                  </a:prstClr>
                </a:outerShdw>
              </a:effectLst>
              <a:cs typeface="+mn-ea"/>
            </a:endParaRPr>
          </a:p>
        </p:txBody>
      </p:sp>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9036" y="1392919"/>
            <a:ext cx="3082581" cy="2096608"/>
          </a:xfrm>
          <a:prstGeom prst="ellipse">
            <a:avLst/>
          </a:prstGeom>
          <a:ln>
            <a:noFill/>
          </a:ln>
          <a:effectLst>
            <a:softEdge rad="112500"/>
          </a:effectLst>
        </p:spPr>
      </p:pic>
      <p:pic>
        <p:nvPicPr>
          <p:cNvPr id="8" name="圖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4243" y="4040646"/>
            <a:ext cx="3092988" cy="2115058"/>
          </a:xfrm>
          <a:prstGeom prst="ellipse">
            <a:avLst/>
          </a:prstGeom>
          <a:ln>
            <a:noFill/>
          </a:ln>
          <a:effectLst>
            <a:softEdge rad="112500"/>
          </a:effectLst>
        </p:spPr>
      </p:pic>
      <p:sp>
        <p:nvSpPr>
          <p:cNvPr id="9"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pic>
        <p:nvPicPr>
          <p:cNvPr id="10" name="圖片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000" b="20750" l="2829" r="53112"/>
                    </a14:imgEffect>
                  </a14:imgLayer>
                </a14:imgProps>
              </a:ext>
              <a:ext uri="{28A0092B-C50C-407E-A947-70E740481C1C}">
                <a14:useLocalDpi xmlns:a14="http://schemas.microsoft.com/office/drawing/2010/main" val="0"/>
              </a:ext>
            </a:extLst>
          </a:blip>
          <a:srcRect r="47373" b="79875"/>
          <a:stretch/>
        </p:blipFill>
        <p:spPr>
          <a:xfrm>
            <a:off x="8306306" y="4888137"/>
            <a:ext cx="2551682" cy="1323833"/>
          </a:xfrm>
          <a:prstGeom prst="rect">
            <a:avLst/>
          </a:prstGeom>
        </p:spPr>
      </p:pic>
      <p:sp>
        <p:nvSpPr>
          <p:cNvPr id="14" name="文本框 181">
            <a:extLst>
              <a:ext uri="{FF2B5EF4-FFF2-40B4-BE49-F238E27FC236}">
                <a16:creationId xmlns:a16="http://schemas.microsoft.com/office/drawing/2014/main" id="{442D5D77-FCC8-4867-951B-30D90E6AD22A}"/>
              </a:ext>
            </a:extLst>
          </p:cNvPr>
          <p:cNvSpPr txBox="1"/>
          <p:nvPr/>
        </p:nvSpPr>
        <p:spPr>
          <a:xfrm>
            <a:off x="1338785" y="311625"/>
            <a:ext cx="3450717" cy="646331"/>
          </a:xfrm>
          <a:prstGeom prst="rect">
            <a:avLst/>
          </a:prstGeom>
          <a:noFill/>
        </p:spPr>
        <p:txBody>
          <a:bodyPr wrap="square" rtlCol="0">
            <a:spAutoFit/>
          </a:bodyPr>
          <a:lstStyle/>
          <a:p>
            <a:pPr lvl="0" defTabSz="914400">
              <a:defRPr/>
            </a:pPr>
            <a:r>
              <a:rPr lang="zh-TW"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學碩士雙聯學位</a:t>
            </a:r>
          </a:p>
        </p:txBody>
      </p:sp>
      <p:pic>
        <p:nvPicPr>
          <p:cNvPr id="15" name="圖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spTree>
    <p:extLst>
      <p:ext uri="{BB962C8B-B14F-4D97-AF65-F5344CB8AC3E}">
        <p14:creationId xmlns:p14="http://schemas.microsoft.com/office/powerpoint/2010/main" val="3917795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圓角矩形 21"/>
          <p:cNvSpPr/>
          <p:nvPr/>
        </p:nvSpPr>
        <p:spPr>
          <a:xfrm>
            <a:off x="2142027" y="4579219"/>
            <a:ext cx="1542868" cy="18385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圓角矩形 22"/>
          <p:cNvSpPr/>
          <p:nvPr/>
        </p:nvSpPr>
        <p:spPr>
          <a:xfrm>
            <a:off x="2142026" y="4942730"/>
            <a:ext cx="1542869" cy="188828"/>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圓角矩形 20"/>
          <p:cNvSpPr/>
          <p:nvPr/>
        </p:nvSpPr>
        <p:spPr>
          <a:xfrm>
            <a:off x="2088107" y="4170470"/>
            <a:ext cx="2701396" cy="21314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圓角矩形 2"/>
          <p:cNvSpPr/>
          <p:nvPr/>
        </p:nvSpPr>
        <p:spPr>
          <a:xfrm>
            <a:off x="2088107" y="3800070"/>
            <a:ext cx="4299045" cy="197628"/>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 name="图片 116" descr="图片包含 监视器, 屏幕, 电子产品, 电视&#10;&#10;描述已自动生成">
            <a:extLst>
              <a:ext uri="{FF2B5EF4-FFF2-40B4-BE49-F238E27FC236}">
                <a16:creationId xmlns:a16="http://schemas.microsoft.com/office/drawing/2014/main" id="{C74DFD09-6E01-4EAE-A6E6-61A10FAEC7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3" y="583211"/>
            <a:ext cx="12192000" cy="6364240"/>
          </a:xfrm>
          <a:prstGeom prst="rect">
            <a:avLst/>
          </a:prstGeom>
        </p:spPr>
      </p:pic>
      <p:sp>
        <p:nvSpPr>
          <p:cNvPr id="5" name="矩形 4"/>
          <p:cNvSpPr/>
          <p:nvPr/>
        </p:nvSpPr>
        <p:spPr>
          <a:xfrm>
            <a:off x="1338785" y="1465334"/>
            <a:ext cx="7251961" cy="400110"/>
          </a:xfrm>
          <a:prstGeom prst="rect">
            <a:avLst/>
          </a:prstGeom>
        </p:spPr>
        <p:txBody>
          <a:bodyPr wrap="square">
            <a:spAutoFit/>
          </a:bodyPr>
          <a:lstStyle/>
          <a:p>
            <a:r>
              <a:rPr lang="zh-TW" altLang="en-US" sz="2000" b="1" dirty="0">
                <a:solidFill>
                  <a:schemeClr val="accent4">
                    <a:lumMod val="75000"/>
                  </a:schemeClr>
                </a:solidFill>
                <a:effectLst>
                  <a:outerShdw dist="63500" dir="5400000" algn="t" rotWithShape="0">
                    <a:prstClr val="black">
                      <a:alpha val="10000"/>
                    </a:prstClr>
                  </a:outerShdw>
                </a:effectLst>
                <a:cs typeface="+mn-ea"/>
              </a:rPr>
              <a:t>美國舊金山州立</a:t>
            </a:r>
            <a:r>
              <a:rPr lang="zh-TW" altLang="en-US" sz="2000" b="1" dirty="0" smtClean="0">
                <a:solidFill>
                  <a:schemeClr val="accent4">
                    <a:lumMod val="75000"/>
                  </a:schemeClr>
                </a:solidFill>
                <a:effectLst>
                  <a:outerShdw dist="63500" dir="5400000" algn="t" rotWithShape="0">
                    <a:prstClr val="black">
                      <a:alpha val="10000"/>
                    </a:prstClr>
                  </a:outerShdw>
                </a:effectLst>
                <a:cs typeface="+mn-ea"/>
              </a:rPr>
              <a:t>大學</a:t>
            </a:r>
            <a:r>
              <a:rPr lang="en-US" altLang="zh-TW" sz="2000" b="1" dirty="0" smtClean="0">
                <a:solidFill>
                  <a:schemeClr val="accent4">
                    <a:lumMod val="75000"/>
                  </a:schemeClr>
                </a:solidFill>
                <a:effectLst>
                  <a:outerShdw dist="63500" dir="5400000" algn="t" rotWithShape="0">
                    <a:prstClr val="black">
                      <a:alpha val="10000"/>
                    </a:prstClr>
                  </a:outerShdw>
                </a:effectLst>
                <a:cs typeface="+mn-ea"/>
              </a:rPr>
              <a:t> (</a:t>
            </a:r>
            <a:r>
              <a:rPr lang="en-US" altLang="zh-TW" sz="2000" b="1" dirty="0">
                <a:solidFill>
                  <a:schemeClr val="accent4">
                    <a:lumMod val="75000"/>
                  </a:schemeClr>
                </a:solidFill>
                <a:effectLst>
                  <a:outerShdw dist="63500" dir="5400000" algn="t" rotWithShape="0">
                    <a:prstClr val="black">
                      <a:alpha val="10000"/>
                    </a:prstClr>
                  </a:outerShdw>
                </a:effectLst>
                <a:cs typeface="+mn-ea"/>
              </a:rPr>
              <a:t>San Francisco State University)</a:t>
            </a:r>
            <a:endParaRPr lang="zh-TW" altLang="en-US" sz="2000" b="1" dirty="0">
              <a:solidFill>
                <a:schemeClr val="accent4">
                  <a:lumMod val="75000"/>
                </a:schemeClr>
              </a:solidFill>
              <a:effectLst>
                <a:outerShdw dist="63500" dir="5400000" algn="t" rotWithShape="0">
                  <a:prstClr val="black">
                    <a:alpha val="10000"/>
                  </a:prstClr>
                </a:outerShdw>
              </a:effectLst>
              <a:cs typeface="+mn-ea"/>
            </a:endParaRPr>
          </a:p>
        </p:txBody>
      </p:sp>
      <p:sp>
        <p:nvSpPr>
          <p:cNvPr id="8" name="矩形 7"/>
          <p:cNvSpPr/>
          <p:nvPr/>
        </p:nvSpPr>
        <p:spPr>
          <a:xfrm>
            <a:off x="1362068" y="1962075"/>
            <a:ext cx="5981772" cy="1938992"/>
          </a:xfrm>
          <a:prstGeom prst="rect">
            <a:avLst/>
          </a:prstGeom>
        </p:spPr>
        <p:txBody>
          <a:bodyPr wrap="square">
            <a:spAutoFit/>
          </a:bodyPr>
          <a:lstStyle/>
          <a:p>
            <a:pPr marL="342900" indent="-342900">
              <a:lnSpc>
                <a:spcPts val="3000"/>
              </a:lnSpc>
              <a:buFont typeface="Arial" panose="020B0604020202020204" pitchFamily="34" charset="0"/>
              <a:buChar char="•"/>
            </a:pPr>
            <a:r>
              <a:rPr lang="en-US" altLang="zh-TW" sz="2000" dirty="0">
                <a:solidFill>
                  <a:schemeClr val="tx1">
                    <a:lumMod val="75000"/>
                    <a:lumOff val="25000"/>
                  </a:schemeClr>
                </a:solidFill>
                <a:cs typeface="+mn-ea"/>
              </a:rPr>
              <a:t>AACSB certificated Business School</a:t>
            </a:r>
          </a:p>
          <a:p>
            <a:pPr marL="342900" indent="-342900">
              <a:lnSpc>
                <a:spcPts val="3000"/>
              </a:lnSpc>
              <a:buFont typeface="Arial" panose="020B0604020202020204" pitchFamily="34" charset="0"/>
              <a:buChar char="•"/>
            </a:pPr>
            <a:r>
              <a:rPr lang="en-US" altLang="zh-TW" sz="2000" dirty="0">
                <a:solidFill>
                  <a:schemeClr val="tx1">
                    <a:lumMod val="75000"/>
                    <a:lumOff val="25000"/>
                  </a:schemeClr>
                </a:solidFill>
                <a:cs typeface="+mn-ea"/>
              </a:rPr>
              <a:t>BA + pre-MBA + MBA 3+1+1 </a:t>
            </a:r>
          </a:p>
          <a:p>
            <a:pPr marL="342900" indent="-342900">
              <a:lnSpc>
                <a:spcPts val="3000"/>
              </a:lnSpc>
              <a:buFont typeface="Arial" panose="020B0604020202020204" pitchFamily="34" charset="0"/>
              <a:buChar char="•"/>
            </a:pPr>
            <a:r>
              <a:rPr lang="en-US" altLang="zh-TW" sz="2000" dirty="0">
                <a:solidFill>
                  <a:schemeClr val="tx1">
                    <a:lumMod val="75000"/>
                    <a:lumOff val="25000"/>
                  </a:schemeClr>
                </a:solidFill>
                <a:cs typeface="+mn-ea"/>
              </a:rPr>
              <a:t>BA – all discipline </a:t>
            </a:r>
          </a:p>
          <a:p>
            <a:pPr marL="342900" indent="-342900">
              <a:lnSpc>
                <a:spcPts val="3000"/>
              </a:lnSpc>
              <a:buFont typeface="Arial" panose="020B0604020202020204" pitchFamily="34" charset="0"/>
              <a:buChar char="•"/>
            </a:pPr>
            <a:r>
              <a:rPr lang="en-US" altLang="zh-TW" sz="2000" dirty="0">
                <a:solidFill>
                  <a:schemeClr val="tx1">
                    <a:lumMod val="75000"/>
                    <a:lumOff val="25000"/>
                  </a:schemeClr>
                </a:solidFill>
                <a:cs typeface="+mn-ea"/>
              </a:rPr>
              <a:t>Pre-requisite for pre-MBA (3-credit courses) :</a:t>
            </a:r>
          </a:p>
          <a:p>
            <a:pPr marL="342900" indent="-342900">
              <a:buFont typeface="Arial" panose="020B0604020202020204" pitchFamily="34" charset="0"/>
              <a:buChar char="•"/>
            </a:pPr>
            <a:endParaRPr lang="en-US" altLang="zh-TW" sz="2000" dirty="0">
              <a:solidFill>
                <a:schemeClr val="tx1">
                  <a:lumMod val="75000"/>
                  <a:lumOff val="25000"/>
                </a:schemeClr>
              </a:solidFill>
              <a:cs typeface="+mn-ea"/>
            </a:endParaRPr>
          </a:p>
        </p:txBody>
      </p:sp>
      <p:pic>
        <p:nvPicPr>
          <p:cNvPr id="4" name="圖片 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23100" l="69095" r="100000"/>
                    </a14:imgEffect>
                  </a14:imgLayer>
                </a14:imgProps>
              </a:ext>
              <a:ext uri="{28A0092B-C50C-407E-A947-70E740481C1C}">
                <a14:useLocalDpi xmlns:a14="http://schemas.microsoft.com/office/drawing/2010/main" val="0"/>
              </a:ext>
            </a:extLst>
          </a:blip>
          <a:srcRect l="70923" b="77314"/>
          <a:stretch/>
        </p:blipFill>
        <p:spPr>
          <a:xfrm>
            <a:off x="10142353" y="1263596"/>
            <a:ext cx="1409819" cy="1555845"/>
          </a:xfrm>
          <a:prstGeom prst="rect">
            <a:avLst/>
          </a:prstGeom>
        </p:spPr>
      </p:pic>
      <p:pic>
        <p:nvPicPr>
          <p:cNvPr id="12" name="圖片 1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1600" b="94000" l="20721" r="100000"/>
                    </a14:imgEffect>
                  </a14:imgLayer>
                </a14:imgProps>
              </a:ext>
              <a:ext uri="{28A0092B-C50C-407E-A947-70E740481C1C}">
                <a14:useLocalDpi xmlns:a14="http://schemas.microsoft.com/office/drawing/2010/main" val="0"/>
              </a:ext>
            </a:extLst>
          </a:blip>
          <a:srcRect l="23014" t="40199"/>
          <a:stretch/>
        </p:blipFill>
        <p:spPr>
          <a:xfrm>
            <a:off x="7096274" y="1865444"/>
            <a:ext cx="4602566" cy="5042176"/>
          </a:xfrm>
          <a:prstGeom prst="rect">
            <a:avLst/>
          </a:prstGeom>
        </p:spPr>
      </p:pic>
      <p:pic>
        <p:nvPicPr>
          <p:cNvPr id="17" name="圖片 1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7750" b="72850" l="4668" r="57143">
                        <a14:foregroundMark x1="27864" y1="50150" x2="35997" y2="50750"/>
                      </a14:backgroundRemoval>
                    </a14:imgEffect>
                  </a14:imgLayer>
                </a14:imgProps>
              </a:ext>
              <a:ext uri="{28A0092B-C50C-407E-A947-70E740481C1C}">
                <a14:useLocalDpi xmlns:a14="http://schemas.microsoft.com/office/drawing/2010/main" val="0"/>
              </a:ext>
            </a:extLst>
          </a:blip>
          <a:srcRect l="-41940" t="47363" r="41940" b="26368"/>
          <a:stretch/>
        </p:blipFill>
        <p:spPr>
          <a:xfrm rot="337163">
            <a:off x="4470419" y="2465954"/>
            <a:ext cx="5693535" cy="2115439"/>
          </a:xfrm>
          <a:prstGeom prst="rect">
            <a:avLst/>
          </a:prstGeom>
        </p:spPr>
      </p:pic>
      <p:pic>
        <p:nvPicPr>
          <p:cNvPr id="18" name="圖片 17"/>
          <p:cNvPicPr>
            <a:picLocks noChangeAspect="1"/>
          </p:cNvPicPr>
          <p:nvPr/>
        </p:nvPicPr>
        <p:blipFill rotWithShape="1">
          <a:blip r:embed="rId9" cstate="print">
            <a:extLst>
              <a:ext uri="{28A0092B-C50C-407E-A947-70E740481C1C}">
                <a14:useLocalDpi xmlns:a14="http://schemas.microsoft.com/office/drawing/2010/main" val="0"/>
              </a:ext>
            </a:extLst>
          </a:blip>
          <a:srcRect l="59383" t="62288" r="2336" b="4478"/>
          <a:stretch/>
        </p:blipFill>
        <p:spPr>
          <a:xfrm rot="20916629">
            <a:off x="10006635" y="914762"/>
            <a:ext cx="2017624" cy="2352644"/>
          </a:xfrm>
          <a:prstGeom prst="rect">
            <a:avLst/>
          </a:prstGeom>
        </p:spPr>
      </p:pic>
      <p:pic>
        <p:nvPicPr>
          <p:cNvPr id="19" name="圖片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66050" b="92000" l="72560" r="96959"/>
                    </a14:imgEffect>
                  </a14:imgLayer>
                </a14:imgProps>
              </a:ext>
              <a:ext uri="{28A0092B-C50C-407E-A947-70E740481C1C}">
                <a14:useLocalDpi xmlns:a14="http://schemas.microsoft.com/office/drawing/2010/main" val="0"/>
              </a:ext>
            </a:extLst>
          </a:blip>
          <a:srcRect l="69586" t="66070" r="-114" b="5075"/>
          <a:stretch/>
        </p:blipFill>
        <p:spPr>
          <a:xfrm>
            <a:off x="9419101" y="2819441"/>
            <a:ext cx="1901375" cy="2474514"/>
          </a:xfrm>
          <a:prstGeom prst="rect">
            <a:avLst/>
          </a:prstGeom>
        </p:spPr>
      </p:pic>
      <p:pic>
        <p:nvPicPr>
          <p:cNvPr id="16" name="圖片 15"/>
          <p:cNvPicPr>
            <a:picLocks noChangeAspect="1"/>
          </p:cNvPicPr>
          <p:nvPr/>
        </p:nvPicPr>
        <p:blipFill>
          <a:blip r:embed="rId12" cstate="print">
            <a:extLst>
              <a:ext uri="{BEBA8EAE-BF5A-486C-A8C5-ECC9F3942E4B}">
                <a14:imgProps xmlns:a14="http://schemas.microsoft.com/office/drawing/2010/main">
                  <a14:imgLayer r:embed="rId8">
                    <a14:imgEffect>
                      <a14:backgroundRemoval t="0" b="48550" l="33593" r="100000"/>
                    </a14:imgEffect>
                  </a14:imgLayer>
                </a14:imgProps>
              </a:ext>
              <a:ext uri="{28A0092B-C50C-407E-A947-70E740481C1C}">
                <a14:useLocalDpi xmlns:a14="http://schemas.microsoft.com/office/drawing/2010/main" val="0"/>
              </a:ext>
            </a:extLst>
          </a:blip>
          <a:stretch>
            <a:fillRect/>
          </a:stretch>
        </p:blipFill>
        <p:spPr>
          <a:xfrm>
            <a:off x="7601241" y="4329566"/>
            <a:ext cx="4104119" cy="5804979"/>
          </a:xfrm>
          <a:prstGeom prst="rect">
            <a:avLst/>
          </a:prstGeom>
        </p:spPr>
      </p:pic>
      <p:sp>
        <p:nvSpPr>
          <p:cNvPr id="15" name="文本框 181">
            <a:extLst>
              <a:ext uri="{FF2B5EF4-FFF2-40B4-BE49-F238E27FC236}">
                <a16:creationId xmlns:a16="http://schemas.microsoft.com/office/drawing/2014/main" id="{442D5D77-FCC8-4867-951B-30D90E6AD22A}"/>
              </a:ext>
            </a:extLst>
          </p:cNvPr>
          <p:cNvSpPr txBox="1"/>
          <p:nvPr/>
        </p:nvSpPr>
        <p:spPr>
          <a:xfrm>
            <a:off x="1338785" y="311625"/>
            <a:ext cx="3450717" cy="646331"/>
          </a:xfrm>
          <a:prstGeom prst="rect">
            <a:avLst/>
          </a:prstGeom>
          <a:noFill/>
        </p:spPr>
        <p:txBody>
          <a:bodyPr wrap="square" rtlCol="0">
            <a:spAutoFit/>
          </a:bodyPr>
          <a:lstStyle/>
          <a:p>
            <a:pPr lvl="0" defTabSz="914400">
              <a:defRPr/>
            </a:pPr>
            <a:r>
              <a:rPr lang="zh-TW"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學碩士雙聯學位</a:t>
            </a:r>
          </a:p>
        </p:txBody>
      </p:sp>
      <p:pic>
        <p:nvPicPr>
          <p:cNvPr id="20" name="圖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sp>
        <p:nvSpPr>
          <p:cNvPr id="24" name="圓角矩形 23"/>
          <p:cNvSpPr/>
          <p:nvPr/>
        </p:nvSpPr>
        <p:spPr>
          <a:xfrm>
            <a:off x="2142026" y="5326359"/>
            <a:ext cx="1037902" cy="180802"/>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p:cNvSpPr/>
          <p:nvPr/>
        </p:nvSpPr>
        <p:spPr>
          <a:xfrm>
            <a:off x="1737547" y="3568169"/>
            <a:ext cx="6096000" cy="1980799"/>
          </a:xfrm>
          <a:prstGeom prst="rect">
            <a:avLst/>
          </a:prstGeom>
        </p:spPr>
        <p:txBody>
          <a:bodyPr>
            <a:spAutoFit/>
          </a:bodyPr>
          <a:lstStyle/>
          <a:p>
            <a:pPr>
              <a:lnSpc>
                <a:spcPts val="3000"/>
              </a:lnSpc>
            </a:pPr>
            <a:r>
              <a:rPr lang="en-US" altLang="zh-TW" sz="2000" dirty="0">
                <a:solidFill>
                  <a:schemeClr val="tx1">
                    <a:lumMod val="75000"/>
                    <a:lumOff val="25000"/>
                  </a:schemeClr>
                </a:solidFill>
                <a:cs typeface="+mn-ea"/>
              </a:rPr>
              <a:t>1. Cost and Management Accounting </a:t>
            </a:r>
          </a:p>
          <a:p>
            <a:pPr>
              <a:lnSpc>
                <a:spcPts val="3000"/>
              </a:lnSpc>
            </a:pPr>
            <a:r>
              <a:rPr lang="en-US" altLang="zh-TW" sz="2000" dirty="0">
                <a:solidFill>
                  <a:schemeClr val="tx1">
                    <a:lumMod val="75000"/>
                    <a:lumOff val="25000"/>
                  </a:schemeClr>
                </a:solidFill>
                <a:cs typeface="+mn-ea"/>
              </a:rPr>
              <a:t>2. Business Mathematics </a:t>
            </a:r>
          </a:p>
          <a:p>
            <a:pPr>
              <a:lnSpc>
                <a:spcPts val="3000"/>
              </a:lnSpc>
            </a:pPr>
            <a:r>
              <a:rPr lang="en-US" altLang="zh-TW" sz="2000" dirty="0">
                <a:solidFill>
                  <a:schemeClr val="tx1">
                    <a:lumMod val="75000"/>
                    <a:lumOff val="25000"/>
                  </a:schemeClr>
                </a:solidFill>
                <a:cs typeface="+mn-ea"/>
              </a:rPr>
              <a:t>3. Economics I</a:t>
            </a:r>
          </a:p>
          <a:p>
            <a:pPr>
              <a:lnSpc>
                <a:spcPts val="3000"/>
              </a:lnSpc>
            </a:pPr>
            <a:r>
              <a:rPr lang="en-US" altLang="zh-TW" sz="2000" dirty="0">
                <a:solidFill>
                  <a:schemeClr val="tx1">
                    <a:lumMod val="75000"/>
                    <a:lumOff val="25000"/>
                  </a:schemeClr>
                </a:solidFill>
                <a:cs typeface="+mn-ea"/>
              </a:rPr>
              <a:t>4. Economics II </a:t>
            </a:r>
          </a:p>
          <a:p>
            <a:pPr>
              <a:lnSpc>
                <a:spcPts val="3000"/>
              </a:lnSpc>
            </a:pPr>
            <a:r>
              <a:rPr lang="en-US" altLang="zh-TW" sz="2000" dirty="0">
                <a:solidFill>
                  <a:schemeClr val="tx1">
                    <a:lumMod val="75000"/>
                    <a:lumOff val="25000"/>
                  </a:schemeClr>
                </a:solidFill>
                <a:cs typeface="+mn-ea"/>
              </a:rPr>
              <a:t>5. Statistics</a:t>
            </a:r>
            <a:endParaRPr lang="zh-TW" altLang="en-US" sz="2000" dirty="0">
              <a:solidFill>
                <a:schemeClr val="tx1">
                  <a:lumMod val="75000"/>
                  <a:lumOff val="25000"/>
                </a:schemeClr>
              </a:solidFill>
              <a:cs typeface="+mn-ea"/>
            </a:endParaRPr>
          </a:p>
        </p:txBody>
      </p:sp>
    </p:spTree>
    <p:extLst>
      <p:ext uri="{BB962C8B-B14F-4D97-AF65-F5344CB8AC3E}">
        <p14:creationId xmlns:p14="http://schemas.microsoft.com/office/powerpoint/2010/main" val="3451969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圓角矩形 29"/>
          <p:cNvSpPr/>
          <p:nvPr/>
        </p:nvSpPr>
        <p:spPr>
          <a:xfrm>
            <a:off x="1982513" y="4386919"/>
            <a:ext cx="1906597" cy="185081"/>
          </a:xfrm>
          <a:prstGeom prst="roundRect">
            <a:avLst/>
          </a:prstGeom>
          <a:solidFill>
            <a:srgbClr val="FF99C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圓角矩形 28"/>
          <p:cNvSpPr/>
          <p:nvPr/>
        </p:nvSpPr>
        <p:spPr>
          <a:xfrm>
            <a:off x="1995385" y="4738472"/>
            <a:ext cx="4134578" cy="159943"/>
          </a:xfrm>
          <a:prstGeom prst="roundRect">
            <a:avLst/>
          </a:prstGeom>
          <a:solidFill>
            <a:schemeClr val="accent4">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圓角矩形 21"/>
          <p:cNvSpPr/>
          <p:nvPr/>
        </p:nvSpPr>
        <p:spPr>
          <a:xfrm>
            <a:off x="1975562" y="4038258"/>
            <a:ext cx="2813939" cy="159943"/>
          </a:xfrm>
          <a:prstGeom prst="roundRect">
            <a:avLst/>
          </a:prstGeom>
          <a:solidFill>
            <a:schemeClr val="accent4">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圓角矩形 27"/>
          <p:cNvSpPr/>
          <p:nvPr/>
        </p:nvSpPr>
        <p:spPr>
          <a:xfrm>
            <a:off x="1988772" y="3311134"/>
            <a:ext cx="4777788" cy="180211"/>
          </a:xfrm>
          <a:prstGeom prst="roundRect">
            <a:avLst/>
          </a:prstGeom>
          <a:solidFill>
            <a:schemeClr val="accent4">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圓角矩形 26"/>
          <p:cNvSpPr/>
          <p:nvPr/>
        </p:nvSpPr>
        <p:spPr>
          <a:xfrm>
            <a:off x="2002420" y="5802541"/>
            <a:ext cx="2569580" cy="182624"/>
          </a:xfrm>
          <a:prstGeom prst="roundRect">
            <a:avLst/>
          </a:prstGeom>
          <a:solidFill>
            <a:schemeClr val="accent4">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圓角矩形 23"/>
          <p:cNvSpPr/>
          <p:nvPr/>
        </p:nvSpPr>
        <p:spPr>
          <a:xfrm>
            <a:off x="2002421" y="5446712"/>
            <a:ext cx="2555931" cy="172692"/>
          </a:xfrm>
          <a:prstGeom prst="roundRect">
            <a:avLst/>
          </a:prstGeom>
          <a:solidFill>
            <a:srgbClr val="FF99C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圓角矩形 22"/>
          <p:cNvSpPr/>
          <p:nvPr/>
        </p:nvSpPr>
        <p:spPr>
          <a:xfrm>
            <a:off x="2002421" y="5102328"/>
            <a:ext cx="3702175" cy="184567"/>
          </a:xfrm>
          <a:prstGeom prst="roundRect">
            <a:avLst/>
          </a:prstGeom>
          <a:solidFill>
            <a:srgbClr val="FF99C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图片 116" descr="图片包含 监视器, 屏幕, 电子产品, 电视&#10;&#10;描述已自动生成">
            <a:extLst>
              <a:ext uri="{FF2B5EF4-FFF2-40B4-BE49-F238E27FC236}">
                <a16:creationId xmlns:a16="http://schemas.microsoft.com/office/drawing/2014/main" id="{C74DFD09-6E01-4EAE-A6E6-61A10FAEC7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3" y="583211"/>
            <a:ext cx="12192000" cy="6364240"/>
          </a:xfrm>
          <a:prstGeom prst="rect">
            <a:avLst/>
          </a:prstGeom>
        </p:spPr>
      </p:pic>
      <p:pic>
        <p:nvPicPr>
          <p:cNvPr id="6" name="图片 116" descr="图片包含 监视器, 屏幕, 电子产品, 电视&#10;&#10;描述已自动生成">
            <a:extLst>
              <a:ext uri="{FF2B5EF4-FFF2-40B4-BE49-F238E27FC236}">
                <a16:creationId xmlns:a16="http://schemas.microsoft.com/office/drawing/2014/main" id="{C74DFD09-6E01-4EAE-A6E6-61A10FAEC7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6056"/>
            <a:ext cx="12192000" cy="6364240"/>
          </a:xfrm>
          <a:prstGeom prst="rect">
            <a:avLst/>
          </a:prstGeom>
        </p:spPr>
      </p:pic>
      <p:sp>
        <p:nvSpPr>
          <p:cNvPr id="3" name="矩形 2"/>
          <p:cNvSpPr/>
          <p:nvPr/>
        </p:nvSpPr>
        <p:spPr>
          <a:xfrm>
            <a:off x="1390801" y="1929462"/>
            <a:ext cx="5348757" cy="861774"/>
          </a:xfrm>
          <a:prstGeom prst="rect">
            <a:avLst/>
          </a:prstGeom>
        </p:spPr>
        <p:txBody>
          <a:bodyPr wrap="square">
            <a:spAutoFit/>
          </a:bodyPr>
          <a:lstStyle/>
          <a:p>
            <a:pPr marL="342900" indent="-342900">
              <a:lnSpc>
                <a:spcPts val="3000"/>
              </a:lnSpc>
              <a:buFont typeface="Arial" panose="020B0604020202020204" pitchFamily="34" charset="0"/>
              <a:buChar char="•"/>
            </a:pPr>
            <a:r>
              <a:rPr lang="en-US" altLang="zh-TW" sz="2000" dirty="0"/>
              <a:t>BA + pre-MBA + MBA 3+1+1 </a:t>
            </a:r>
            <a:endParaRPr lang="en-US" altLang="zh-TW" sz="2000" dirty="0" smtClean="0"/>
          </a:p>
          <a:p>
            <a:pPr marL="342900" indent="-342900">
              <a:lnSpc>
                <a:spcPts val="3000"/>
              </a:lnSpc>
              <a:buFont typeface="Arial" panose="020B0604020202020204" pitchFamily="34" charset="0"/>
              <a:buChar char="•"/>
            </a:pPr>
            <a:r>
              <a:rPr lang="en-US" altLang="zh-TW" sz="2000" dirty="0" smtClean="0"/>
              <a:t>Pre-MBA course list </a:t>
            </a:r>
          </a:p>
        </p:txBody>
      </p:sp>
      <p:pic>
        <p:nvPicPr>
          <p:cNvPr id="11" name="圖片 1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23100" l="69095" r="100000"/>
                    </a14:imgEffect>
                  </a14:imgLayer>
                </a14:imgProps>
              </a:ext>
              <a:ext uri="{28A0092B-C50C-407E-A947-70E740481C1C}">
                <a14:useLocalDpi xmlns:a14="http://schemas.microsoft.com/office/drawing/2010/main" val="0"/>
              </a:ext>
            </a:extLst>
          </a:blip>
          <a:srcRect l="70923" b="77314"/>
          <a:stretch/>
        </p:blipFill>
        <p:spPr>
          <a:xfrm>
            <a:off x="10142353" y="1263596"/>
            <a:ext cx="1409819" cy="1555845"/>
          </a:xfrm>
          <a:prstGeom prst="rect">
            <a:avLst/>
          </a:prstGeom>
        </p:spPr>
      </p:pic>
      <p:pic>
        <p:nvPicPr>
          <p:cNvPr id="12" name="圖片 1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1600" b="94000" l="20721" r="100000"/>
                    </a14:imgEffect>
                  </a14:imgLayer>
                </a14:imgProps>
              </a:ext>
              <a:ext uri="{28A0092B-C50C-407E-A947-70E740481C1C}">
                <a14:useLocalDpi xmlns:a14="http://schemas.microsoft.com/office/drawing/2010/main" val="0"/>
              </a:ext>
            </a:extLst>
          </a:blip>
          <a:srcRect l="23014" t="40199"/>
          <a:stretch/>
        </p:blipFill>
        <p:spPr>
          <a:xfrm>
            <a:off x="6707774" y="1929462"/>
            <a:ext cx="4602566" cy="5042176"/>
          </a:xfrm>
          <a:prstGeom prst="rect">
            <a:avLst/>
          </a:prstGeom>
        </p:spPr>
      </p:pic>
      <p:pic>
        <p:nvPicPr>
          <p:cNvPr id="13" name="圖片 1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7750" b="72850" l="4668" r="57143">
                        <a14:foregroundMark x1="27864" y1="50150" x2="35997" y2="50750"/>
                      </a14:backgroundRemoval>
                    </a14:imgEffect>
                  </a14:imgLayer>
                </a14:imgProps>
              </a:ext>
              <a:ext uri="{28A0092B-C50C-407E-A947-70E740481C1C}">
                <a14:useLocalDpi xmlns:a14="http://schemas.microsoft.com/office/drawing/2010/main" val="0"/>
              </a:ext>
            </a:extLst>
          </a:blip>
          <a:srcRect l="-41940" t="47363" r="41940" b="26368"/>
          <a:stretch/>
        </p:blipFill>
        <p:spPr>
          <a:xfrm rot="337163">
            <a:off x="3975973" y="2793427"/>
            <a:ext cx="5501706" cy="2044165"/>
          </a:xfrm>
          <a:prstGeom prst="rect">
            <a:avLst/>
          </a:prstGeom>
        </p:spPr>
      </p:pic>
      <p:pic>
        <p:nvPicPr>
          <p:cNvPr id="14" name="圖片 13"/>
          <p:cNvPicPr>
            <a:picLocks noChangeAspect="1"/>
          </p:cNvPicPr>
          <p:nvPr/>
        </p:nvPicPr>
        <p:blipFill rotWithShape="1">
          <a:blip r:embed="rId9" cstate="print">
            <a:extLst>
              <a:ext uri="{28A0092B-C50C-407E-A947-70E740481C1C}">
                <a14:useLocalDpi xmlns:a14="http://schemas.microsoft.com/office/drawing/2010/main" val="0"/>
              </a:ext>
            </a:extLst>
          </a:blip>
          <a:srcRect l="59383" t="62288" r="2336" b="4478"/>
          <a:stretch/>
        </p:blipFill>
        <p:spPr>
          <a:xfrm rot="20916629">
            <a:off x="9572007" y="1307558"/>
            <a:ext cx="2017624" cy="2352644"/>
          </a:xfrm>
          <a:prstGeom prst="rect">
            <a:avLst/>
          </a:prstGeom>
        </p:spPr>
      </p:pic>
      <p:pic>
        <p:nvPicPr>
          <p:cNvPr id="15" name="圖片 14"/>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66050" b="92000" l="72560" r="96959"/>
                    </a14:imgEffect>
                  </a14:imgLayer>
                </a14:imgProps>
              </a:ext>
              <a:ext uri="{28A0092B-C50C-407E-A947-70E740481C1C}">
                <a14:useLocalDpi xmlns:a14="http://schemas.microsoft.com/office/drawing/2010/main" val="0"/>
              </a:ext>
            </a:extLst>
          </a:blip>
          <a:srcRect l="69586" t="66070" r="-114" b="5075"/>
          <a:stretch/>
        </p:blipFill>
        <p:spPr>
          <a:xfrm>
            <a:off x="8666344" y="2816812"/>
            <a:ext cx="1901375" cy="2474514"/>
          </a:xfrm>
          <a:prstGeom prst="rect">
            <a:avLst/>
          </a:prstGeom>
        </p:spPr>
      </p:pic>
      <p:pic>
        <p:nvPicPr>
          <p:cNvPr id="16" name="圖片 15"/>
          <p:cNvPicPr>
            <a:picLocks noChangeAspect="1"/>
          </p:cNvPicPr>
          <p:nvPr/>
        </p:nvPicPr>
        <p:blipFill>
          <a:blip r:embed="rId12" cstate="print">
            <a:extLst>
              <a:ext uri="{BEBA8EAE-BF5A-486C-A8C5-ECC9F3942E4B}">
                <a14:imgProps xmlns:a14="http://schemas.microsoft.com/office/drawing/2010/main">
                  <a14:imgLayer r:embed="rId8">
                    <a14:imgEffect>
                      <a14:backgroundRemoval t="0" b="48550" l="33593" r="100000"/>
                    </a14:imgEffect>
                  </a14:imgLayer>
                </a14:imgProps>
              </a:ext>
              <a:ext uri="{28A0092B-C50C-407E-A947-70E740481C1C}">
                <a14:useLocalDpi xmlns:a14="http://schemas.microsoft.com/office/drawing/2010/main" val="0"/>
              </a:ext>
            </a:extLst>
          </a:blip>
          <a:stretch>
            <a:fillRect/>
          </a:stretch>
        </p:blipFill>
        <p:spPr>
          <a:xfrm>
            <a:off x="7465448" y="4054069"/>
            <a:ext cx="4104119" cy="5804979"/>
          </a:xfrm>
          <a:prstGeom prst="rect">
            <a:avLst/>
          </a:prstGeom>
        </p:spPr>
      </p:pic>
      <p:sp>
        <p:nvSpPr>
          <p:cNvPr id="17" name="文本框 181">
            <a:extLst>
              <a:ext uri="{FF2B5EF4-FFF2-40B4-BE49-F238E27FC236}">
                <a16:creationId xmlns:a16="http://schemas.microsoft.com/office/drawing/2014/main" id="{442D5D77-FCC8-4867-951B-30D90E6AD22A}"/>
              </a:ext>
            </a:extLst>
          </p:cNvPr>
          <p:cNvSpPr txBox="1"/>
          <p:nvPr/>
        </p:nvSpPr>
        <p:spPr>
          <a:xfrm>
            <a:off x="1338785" y="311625"/>
            <a:ext cx="3450717" cy="646331"/>
          </a:xfrm>
          <a:prstGeom prst="rect">
            <a:avLst/>
          </a:prstGeom>
          <a:noFill/>
        </p:spPr>
        <p:txBody>
          <a:bodyPr wrap="square" rtlCol="0">
            <a:spAutoFit/>
          </a:bodyPr>
          <a:lstStyle/>
          <a:p>
            <a:pPr lvl="0" defTabSz="914400">
              <a:defRPr/>
            </a:pPr>
            <a:r>
              <a:rPr lang="zh-TW"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學碩士雙聯學位</a:t>
            </a:r>
          </a:p>
        </p:txBody>
      </p:sp>
      <p:pic>
        <p:nvPicPr>
          <p:cNvPr id="18" name="圖片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sp>
        <p:nvSpPr>
          <p:cNvPr id="19" name="矩形 18"/>
          <p:cNvSpPr/>
          <p:nvPr/>
        </p:nvSpPr>
        <p:spPr>
          <a:xfrm>
            <a:off x="1338785" y="1465334"/>
            <a:ext cx="7251961" cy="400110"/>
          </a:xfrm>
          <a:prstGeom prst="rect">
            <a:avLst/>
          </a:prstGeom>
        </p:spPr>
        <p:txBody>
          <a:bodyPr wrap="square">
            <a:spAutoFit/>
          </a:bodyPr>
          <a:lstStyle/>
          <a:p>
            <a:r>
              <a:rPr lang="zh-TW" altLang="en-US" sz="2000" b="1" dirty="0">
                <a:solidFill>
                  <a:schemeClr val="accent4">
                    <a:lumMod val="75000"/>
                  </a:schemeClr>
                </a:solidFill>
                <a:effectLst>
                  <a:outerShdw dist="63500" dir="5400000" algn="t" rotWithShape="0">
                    <a:prstClr val="black">
                      <a:alpha val="10000"/>
                    </a:prstClr>
                  </a:outerShdw>
                </a:effectLst>
                <a:cs typeface="+mn-ea"/>
              </a:rPr>
              <a:t>美國舊金山州立</a:t>
            </a:r>
            <a:r>
              <a:rPr lang="zh-TW" altLang="en-US" sz="2000" b="1" dirty="0" smtClean="0">
                <a:solidFill>
                  <a:schemeClr val="accent4">
                    <a:lumMod val="75000"/>
                  </a:schemeClr>
                </a:solidFill>
                <a:effectLst>
                  <a:outerShdw dist="63500" dir="5400000" algn="t" rotWithShape="0">
                    <a:prstClr val="black">
                      <a:alpha val="10000"/>
                    </a:prstClr>
                  </a:outerShdw>
                </a:effectLst>
                <a:cs typeface="+mn-ea"/>
              </a:rPr>
              <a:t>大學</a:t>
            </a:r>
            <a:r>
              <a:rPr lang="en-US" altLang="zh-TW" sz="2000" b="1" dirty="0" smtClean="0">
                <a:solidFill>
                  <a:schemeClr val="accent4">
                    <a:lumMod val="75000"/>
                  </a:schemeClr>
                </a:solidFill>
                <a:effectLst>
                  <a:outerShdw dist="63500" dir="5400000" algn="t" rotWithShape="0">
                    <a:prstClr val="black">
                      <a:alpha val="10000"/>
                    </a:prstClr>
                  </a:outerShdw>
                </a:effectLst>
                <a:cs typeface="+mn-ea"/>
              </a:rPr>
              <a:t> (</a:t>
            </a:r>
            <a:r>
              <a:rPr lang="en-US" altLang="zh-TW" sz="2000" b="1" dirty="0">
                <a:solidFill>
                  <a:schemeClr val="accent4">
                    <a:lumMod val="75000"/>
                  </a:schemeClr>
                </a:solidFill>
                <a:effectLst>
                  <a:outerShdw dist="63500" dir="5400000" algn="t" rotWithShape="0">
                    <a:prstClr val="black">
                      <a:alpha val="10000"/>
                    </a:prstClr>
                  </a:outerShdw>
                </a:effectLst>
                <a:cs typeface="+mn-ea"/>
              </a:rPr>
              <a:t>San Francisco State University)</a:t>
            </a:r>
            <a:endParaRPr lang="zh-TW" altLang="en-US" sz="2000" b="1" dirty="0">
              <a:solidFill>
                <a:schemeClr val="accent4">
                  <a:lumMod val="75000"/>
                </a:schemeClr>
              </a:solidFill>
              <a:effectLst>
                <a:outerShdw dist="63500" dir="5400000" algn="t" rotWithShape="0">
                  <a:prstClr val="black">
                    <a:alpha val="10000"/>
                  </a:prstClr>
                </a:outerShdw>
              </a:effectLst>
              <a:cs typeface="+mn-ea"/>
            </a:endParaRPr>
          </a:p>
        </p:txBody>
      </p:sp>
      <p:sp>
        <p:nvSpPr>
          <p:cNvPr id="20" name="圓角矩形 19"/>
          <p:cNvSpPr/>
          <p:nvPr/>
        </p:nvSpPr>
        <p:spPr>
          <a:xfrm>
            <a:off x="1982513" y="2981357"/>
            <a:ext cx="4147450" cy="157628"/>
          </a:xfrm>
          <a:prstGeom prst="roundRect">
            <a:avLst/>
          </a:prstGeom>
          <a:solidFill>
            <a:srgbClr val="FF99C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圓角矩形 20"/>
          <p:cNvSpPr/>
          <p:nvPr/>
        </p:nvSpPr>
        <p:spPr>
          <a:xfrm>
            <a:off x="2002422" y="3649362"/>
            <a:ext cx="1886688" cy="186894"/>
          </a:xfrm>
          <a:prstGeom prst="roundRect">
            <a:avLst/>
          </a:prstGeom>
          <a:solidFill>
            <a:srgbClr val="FF99C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p:cNvSpPr/>
          <p:nvPr/>
        </p:nvSpPr>
        <p:spPr>
          <a:xfrm>
            <a:off x="1444519" y="2723092"/>
            <a:ext cx="5666350" cy="3283078"/>
          </a:xfrm>
          <a:prstGeom prst="rect">
            <a:avLst/>
          </a:prstGeom>
        </p:spPr>
        <p:txBody>
          <a:bodyPr wrap="square">
            <a:spAutoFit/>
          </a:bodyPr>
          <a:lstStyle/>
          <a:p>
            <a:pPr marL="457200" indent="-457200">
              <a:lnSpc>
                <a:spcPts val="2800"/>
              </a:lnSpc>
              <a:buFont typeface="+mj-lt"/>
              <a:buAutoNum type="arabicPeriod"/>
            </a:pPr>
            <a:r>
              <a:rPr lang="en-US" altLang="zh-TW" dirty="0">
                <a:solidFill>
                  <a:schemeClr val="tx1">
                    <a:lumMod val="75000"/>
                    <a:lumOff val="25000"/>
                  </a:schemeClr>
                </a:solidFill>
                <a:cs typeface="+mn-ea"/>
              </a:rPr>
              <a:t>Introduction to Financial Accounting </a:t>
            </a:r>
          </a:p>
          <a:p>
            <a:pPr marL="457200" indent="-457200">
              <a:lnSpc>
                <a:spcPts val="2800"/>
              </a:lnSpc>
              <a:buFont typeface="+mj-lt"/>
              <a:buAutoNum type="arabicPeriod"/>
            </a:pPr>
            <a:r>
              <a:rPr lang="en-US" altLang="zh-TW" dirty="0">
                <a:solidFill>
                  <a:schemeClr val="tx1">
                    <a:lumMod val="75000"/>
                    <a:lumOff val="25000"/>
                  </a:schemeClr>
                </a:solidFill>
                <a:cs typeface="+mn-ea"/>
              </a:rPr>
              <a:t>Business Communications for Professionals </a:t>
            </a:r>
          </a:p>
          <a:p>
            <a:pPr marL="457200" indent="-457200">
              <a:lnSpc>
                <a:spcPts val="2800"/>
              </a:lnSpc>
              <a:buFont typeface="+mj-lt"/>
              <a:buAutoNum type="arabicPeriod"/>
            </a:pPr>
            <a:r>
              <a:rPr lang="en-US" altLang="zh-TW" dirty="0">
                <a:solidFill>
                  <a:schemeClr val="tx1">
                    <a:lumMod val="75000"/>
                    <a:lumOff val="25000"/>
                  </a:schemeClr>
                </a:solidFill>
                <a:cs typeface="+mn-ea"/>
              </a:rPr>
              <a:t>Business Statistics </a:t>
            </a:r>
          </a:p>
          <a:p>
            <a:pPr marL="457200" indent="-457200">
              <a:lnSpc>
                <a:spcPts val="2800"/>
              </a:lnSpc>
              <a:buFont typeface="+mj-lt"/>
              <a:buAutoNum type="arabicPeriod"/>
            </a:pPr>
            <a:r>
              <a:rPr lang="en-US" altLang="zh-TW" dirty="0">
                <a:solidFill>
                  <a:schemeClr val="tx1">
                    <a:lumMod val="75000"/>
                    <a:lumOff val="25000"/>
                  </a:schemeClr>
                </a:solidFill>
                <a:cs typeface="+mn-ea"/>
              </a:rPr>
              <a:t>Operations Management </a:t>
            </a:r>
          </a:p>
          <a:p>
            <a:pPr marL="457200" indent="-457200">
              <a:lnSpc>
                <a:spcPts val="2800"/>
              </a:lnSpc>
              <a:buFont typeface="+mj-lt"/>
              <a:buAutoNum type="arabicPeriod"/>
            </a:pPr>
            <a:r>
              <a:rPr lang="en-US" altLang="zh-TW" dirty="0">
                <a:solidFill>
                  <a:schemeClr val="tx1">
                    <a:lumMod val="75000"/>
                    <a:lumOff val="25000"/>
                  </a:schemeClr>
                </a:solidFill>
                <a:cs typeface="+mn-ea"/>
              </a:rPr>
              <a:t>Business Finance </a:t>
            </a:r>
          </a:p>
          <a:p>
            <a:pPr marL="457200" indent="-457200">
              <a:lnSpc>
                <a:spcPts val="2800"/>
              </a:lnSpc>
              <a:buFont typeface="+mj-lt"/>
              <a:buAutoNum type="arabicPeriod"/>
            </a:pPr>
            <a:r>
              <a:rPr lang="en-US" altLang="zh-TW" dirty="0">
                <a:solidFill>
                  <a:schemeClr val="tx1">
                    <a:lumMod val="75000"/>
                    <a:lumOff val="25000"/>
                  </a:schemeClr>
                </a:solidFill>
                <a:cs typeface="+mn-ea"/>
              </a:rPr>
              <a:t>Information Systems for Management </a:t>
            </a:r>
          </a:p>
          <a:p>
            <a:pPr marL="457200" indent="-457200">
              <a:lnSpc>
                <a:spcPts val="2800"/>
              </a:lnSpc>
              <a:buFont typeface="+mj-lt"/>
              <a:buAutoNum type="arabicPeriod"/>
            </a:pPr>
            <a:r>
              <a:rPr lang="en-US" altLang="zh-TW" dirty="0">
                <a:solidFill>
                  <a:schemeClr val="tx1">
                    <a:lumMod val="75000"/>
                    <a:lumOff val="25000"/>
                  </a:schemeClr>
                </a:solidFill>
                <a:cs typeface="+mn-ea"/>
              </a:rPr>
              <a:t>Introduction to Management and Organizational Behavior</a:t>
            </a:r>
          </a:p>
          <a:p>
            <a:pPr marL="457200" indent="-457200">
              <a:lnSpc>
                <a:spcPts val="2800"/>
              </a:lnSpc>
              <a:buFont typeface="+mj-lt"/>
              <a:buAutoNum type="arabicPeriod"/>
            </a:pPr>
            <a:r>
              <a:rPr lang="en-US" altLang="zh-TW" dirty="0">
                <a:solidFill>
                  <a:schemeClr val="tx1">
                    <a:lumMod val="75000"/>
                    <a:lumOff val="25000"/>
                  </a:schemeClr>
                </a:solidFill>
                <a:cs typeface="+mn-ea"/>
              </a:rPr>
              <a:t>Principles of Marketing</a:t>
            </a:r>
            <a:endParaRPr lang="zh-TW" altLang="en-US" dirty="0">
              <a:solidFill>
                <a:schemeClr val="tx1">
                  <a:lumMod val="75000"/>
                  <a:lumOff val="25000"/>
                </a:schemeClr>
              </a:solidFill>
              <a:cs typeface="+mn-ea"/>
            </a:endParaRPr>
          </a:p>
        </p:txBody>
      </p:sp>
    </p:spTree>
    <p:extLst>
      <p:ext uri="{BB962C8B-B14F-4D97-AF65-F5344CB8AC3E}">
        <p14:creationId xmlns:p14="http://schemas.microsoft.com/office/powerpoint/2010/main" val="3722188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8544" b="98301" l="9871" r="89871"/>
                    </a14:imgEffect>
                  </a14:imgLayer>
                </a14:imgProps>
              </a:ext>
              <a:ext uri="{28A0092B-C50C-407E-A947-70E740481C1C}">
                <a14:useLocalDpi xmlns:a14="http://schemas.microsoft.com/office/drawing/2010/main" val="0"/>
              </a:ext>
            </a:extLst>
          </a:blip>
          <a:srcRect t="48557"/>
          <a:stretch/>
        </p:blipFill>
        <p:spPr>
          <a:xfrm>
            <a:off x="6691387" y="2098554"/>
            <a:ext cx="6505894" cy="4733823"/>
          </a:xfrm>
          <a:prstGeom prst="rect">
            <a:avLst/>
          </a:prstGeom>
        </p:spPr>
      </p:pic>
      <p:pic>
        <p:nvPicPr>
          <p:cNvPr id="11" name="图片 116" descr="图片包含 监视器, 屏幕, 电子产品, 电视&#10;&#10;描述已自动生成">
            <a:extLst>
              <a:ext uri="{FF2B5EF4-FFF2-40B4-BE49-F238E27FC236}">
                <a16:creationId xmlns:a16="http://schemas.microsoft.com/office/drawing/2014/main" id="{C74DFD09-6E01-4EAE-A6E6-61A10FAEC7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9268"/>
            <a:ext cx="12192000" cy="6364240"/>
          </a:xfrm>
          <a:prstGeom prst="rect">
            <a:avLst/>
          </a:prstGeom>
        </p:spPr>
      </p:pic>
      <p:sp>
        <p:nvSpPr>
          <p:cNvPr id="7" name="矩形 6"/>
          <p:cNvSpPr/>
          <p:nvPr/>
        </p:nvSpPr>
        <p:spPr>
          <a:xfrm>
            <a:off x="1508406" y="2118160"/>
            <a:ext cx="4991244" cy="861774"/>
          </a:xfrm>
          <a:prstGeom prst="rect">
            <a:avLst/>
          </a:prstGeom>
        </p:spPr>
        <p:txBody>
          <a:bodyPr wrap="square">
            <a:spAutoFit/>
          </a:bodyPr>
          <a:lstStyle/>
          <a:p>
            <a:pPr marL="285750" indent="-285750">
              <a:lnSpc>
                <a:spcPts val="3000"/>
              </a:lnSpc>
              <a:buFont typeface="Arial" panose="020B0604020202020204" pitchFamily="34" charset="0"/>
              <a:buChar char="•"/>
            </a:pPr>
            <a:r>
              <a:rPr lang="en-US" altLang="zh-TW" sz="2000" dirty="0"/>
              <a:t>AACSB certificated Business </a:t>
            </a:r>
            <a:r>
              <a:rPr lang="en-US" altLang="zh-TW" sz="2000" dirty="0" smtClean="0"/>
              <a:t>School</a:t>
            </a:r>
          </a:p>
          <a:p>
            <a:pPr marL="285750" indent="-285750">
              <a:lnSpc>
                <a:spcPts val="3000"/>
              </a:lnSpc>
              <a:buFont typeface="Arial" panose="020B0604020202020204" pitchFamily="34" charset="0"/>
              <a:buChar char="•"/>
            </a:pPr>
            <a:r>
              <a:rPr lang="en-US" altLang="zh-TW" sz="2000" dirty="0"/>
              <a:t>BA+MA </a:t>
            </a:r>
            <a:r>
              <a:rPr lang="en-US" altLang="zh-TW" sz="2000" dirty="0" smtClean="0"/>
              <a:t>3+2(</a:t>
            </a:r>
            <a:r>
              <a:rPr lang="zh-TW" altLang="en-US" sz="2000" dirty="0" smtClean="0"/>
              <a:t>大四及碩班</a:t>
            </a:r>
            <a:r>
              <a:rPr lang="en-US" altLang="zh-TW" sz="2000" dirty="0" smtClean="0"/>
              <a:t>)</a:t>
            </a:r>
            <a:endParaRPr lang="zh-TW" altLang="en-US" sz="2000" dirty="0"/>
          </a:p>
        </p:txBody>
      </p:sp>
      <p:sp>
        <p:nvSpPr>
          <p:cNvPr id="9" name="標題 1"/>
          <p:cNvSpPr txBox="1">
            <a:spLocks/>
          </p:cNvSpPr>
          <p:nvPr/>
        </p:nvSpPr>
        <p:spPr>
          <a:xfrm>
            <a:off x="1338119" y="1432490"/>
            <a:ext cx="7325208" cy="6420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TW" altLang="en-US" sz="2000" b="1" dirty="0">
                <a:solidFill>
                  <a:schemeClr val="accent4">
                    <a:lumMod val="75000"/>
                  </a:schemeClr>
                </a:solidFill>
                <a:effectLst>
                  <a:outerShdw dist="63500" dir="5400000" algn="t" rotWithShape="0">
                    <a:prstClr val="black">
                      <a:alpha val="10000"/>
                    </a:prstClr>
                  </a:outerShdw>
                </a:effectLst>
                <a:latin typeface="+mn-lt"/>
                <a:ea typeface="+mn-ea"/>
                <a:cs typeface="+mn-ea"/>
              </a:rPr>
              <a:t>密蘇里大學</a:t>
            </a:r>
            <a:r>
              <a:rPr lang="en-US" altLang="zh-TW" sz="2000" b="1" dirty="0">
                <a:solidFill>
                  <a:schemeClr val="accent4">
                    <a:lumMod val="75000"/>
                  </a:schemeClr>
                </a:solidFill>
                <a:effectLst>
                  <a:outerShdw dist="63500" dir="5400000" algn="t" rotWithShape="0">
                    <a:prstClr val="black">
                      <a:alpha val="10000"/>
                    </a:prstClr>
                  </a:outerShdw>
                </a:effectLst>
                <a:latin typeface="+mn-lt"/>
                <a:ea typeface="+mn-ea"/>
                <a:cs typeface="+mn-ea"/>
              </a:rPr>
              <a:t>-</a:t>
            </a:r>
            <a:r>
              <a:rPr lang="zh-TW" altLang="en-US" sz="2000" b="1" dirty="0">
                <a:solidFill>
                  <a:schemeClr val="accent4">
                    <a:lumMod val="75000"/>
                  </a:schemeClr>
                </a:solidFill>
                <a:effectLst>
                  <a:outerShdw dist="63500" dir="5400000" algn="t" rotWithShape="0">
                    <a:prstClr val="black">
                      <a:alpha val="10000"/>
                    </a:prstClr>
                  </a:outerShdw>
                </a:effectLst>
                <a:latin typeface="+mn-lt"/>
                <a:ea typeface="+mn-ea"/>
                <a:cs typeface="+mn-ea"/>
              </a:rPr>
              <a:t>聖路易斯</a:t>
            </a:r>
            <a:r>
              <a:rPr lang="zh-TW" altLang="en-US" sz="2000" b="1" dirty="0" smtClean="0">
                <a:solidFill>
                  <a:schemeClr val="accent4">
                    <a:lumMod val="75000"/>
                  </a:schemeClr>
                </a:solidFill>
                <a:effectLst>
                  <a:outerShdw dist="63500" dir="5400000" algn="t" rotWithShape="0">
                    <a:prstClr val="black">
                      <a:alpha val="10000"/>
                    </a:prstClr>
                  </a:outerShdw>
                </a:effectLst>
                <a:latin typeface="+mn-lt"/>
                <a:ea typeface="+mn-ea"/>
                <a:cs typeface="+mn-ea"/>
              </a:rPr>
              <a:t>分校 </a:t>
            </a:r>
            <a:r>
              <a:rPr lang="en-US" altLang="zh-TW" sz="2000" b="1" dirty="0">
                <a:solidFill>
                  <a:schemeClr val="accent4">
                    <a:lumMod val="75000"/>
                  </a:schemeClr>
                </a:solidFill>
                <a:effectLst>
                  <a:outerShdw dist="63500" dir="5400000" algn="t" rotWithShape="0">
                    <a:prstClr val="black">
                      <a:alpha val="10000"/>
                    </a:prstClr>
                  </a:outerShdw>
                </a:effectLst>
                <a:latin typeface="+mn-lt"/>
                <a:ea typeface="+mn-ea"/>
                <a:cs typeface="+mn-ea"/>
              </a:rPr>
              <a:t>(University of Missouri, St. Louis)</a:t>
            </a:r>
          </a:p>
          <a:p>
            <a:pPr>
              <a:lnSpc>
                <a:spcPct val="150000"/>
              </a:lnSpc>
            </a:pPr>
            <a:endParaRPr lang="zh-TW" altLang="en-US" sz="2000" b="1" dirty="0">
              <a:solidFill>
                <a:schemeClr val="accent4">
                  <a:lumMod val="75000"/>
                </a:schemeClr>
              </a:solidFill>
              <a:effectLst>
                <a:outerShdw dist="63500" dir="5400000" algn="t" rotWithShape="0">
                  <a:prstClr val="black">
                    <a:alpha val="10000"/>
                  </a:prstClr>
                </a:outerShdw>
              </a:effectLst>
              <a:latin typeface="+mn-lt"/>
              <a:ea typeface="+mn-ea"/>
              <a:cs typeface="+mn-ea"/>
            </a:endParaRPr>
          </a:p>
        </p:txBody>
      </p:sp>
      <p:pic>
        <p:nvPicPr>
          <p:cNvPr id="4" name="圖片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573" b="97269" l="9785" r="93734"/>
                    </a14:imgEffect>
                  </a14:imgLayer>
                </a14:imgProps>
              </a:ext>
              <a:ext uri="{28A0092B-C50C-407E-A947-70E740481C1C}">
                <a14:useLocalDpi xmlns:a14="http://schemas.microsoft.com/office/drawing/2010/main" val="0"/>
              </a:ext>
            </a:extLst>
          </a:blip>
          <a:srcRect t="46965"/>
          <a:stretch/>
        </p:blipFill>
        <p:spPr>
          <a:xfrm>
            <a:off x="7793180" y="3464108"/>
            <a:ext cx="4302307" cy="3227328"/>
          </a:xfrm>
          <a:prstGeom prst="rect">
            <a:avLst/>
          </a:prstGeom>
        </p:spPr>
      </p:pic>
      <p:pic>
        <p:nvPicPr>
          <p:cNvPr id="5" name="圖片 4"/>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184" b="47391" l="7554" r="76652"/>
                    </a14:imgEffect>
                  </a14:imgLayer>
                </a14:imgProps>
              </a:ext>
              <a:ext uri="{28A0092B-C50C-407E-A947-70E740481C1C}">
                <a14:useLocalDpi xmlns:a14="http://schemas.microsoft.com/office/drawing/2010/main" val="0"/>
              </a:ext>
            </a:extLst>
          </a:blip>
          <a:srcRect r="22321" b="51642"/>
          <a:stretch/>
        </p:blipFill>
        <p:spPr>
          <a:xfrm rot="21196595">
            <a:off x="7301914" y="1778509"/>
            <a:ext cx="2610275" cy="2298451"/>
          </a:xfrm>
          <a:prstGeom prst="rect">
            <a:avLst/>
          </a:prstGeom>
        </p:spPr>
      </p:pic>
      <p:pic>
        <p:nvPicPr>
          <p:cNvPr id="6" name="圖片 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33252" l="59142" r="100000"/>
                    </a14:imgEffect>
                  </a14:imgLayer>
                </a14:imgProps>
              </a:ext>
              <a:ext uri="{28A0092B-C50C-407E-A947-70E740481C1C}">
                <a14:useLocalDpi xmlns:a14="http://schemas.microsoft.com/office/drawing/2010/main" val="0"/>
              </a:ext>
            </a:extLst>
          </a:blip>
          <a:srcRect l="59101" t="7430" b="62985"/>
          <a:stretch/>
        </p:blipFill>
        <p:spPr>
          <a:xfrm>
            <a:off x="9591153" y="1240109"/>
            <a:ext cx="1983025" cy="2028955"/>
          </a:xfrm>
          <a:prstGeom prst="rect">
            <a:avLst/>
          </a:prstGeom>
        </p:spPr>
      </p:pic>
      <p:sp>
        <p:nvSpPr>
          <p:cNvPr id="13" name="文本框 181">
            <a:extLst>
              <a:ext uri="{FF2B5EF4-FFF2-40B4-BE49-F238E27FC236}">
                <a16:creationId xmlns:a16="http://schemas.microsoft.com/office/drawing/2014/main" id="{442D5D77-FCC8-4867-951B-30D90E6AD22A}"/>
              </a:ext>
            </a:extLst>
          </p:cNvPr>
          <p:cNvSpPr txBox="1"/>
          <p:nvPr/>
        </p:nvSpPr>
        <p:spPr>
          <a:xfrm>
            <a:off x="1338785" y="311625"/>
            <a:ext cx="3450717" cy="646331"/>
          </a:xfrm>
          <a:prstGeom prst="rect">
            <a:avLst/>
          </a:prstGeom>
          <a:noFill/>
        </p:spPr>
        <p:txBody>
          <a:bodyPr wrap="square" rtlCol="0">
            <a:spAutoFit/>
          </a:bodyPr>
          <a:lstStyle/>
          <a:p>
            <a:pPr lvl="0" defTabSz="914400">
              <a:defRPr/>
            </a:pPr>
            <a:r>
              <a:rPr lang="zh-TW"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學碩士雙聯學位</a:t>
            </a:r>
          </a:p>
        </p:txBody>
      </p:sp>
      <p:pic>
        <p:nvPicPr>
          <p:cNvPr id="14" name="圖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pic>
        <p:nvPicPr>
          <p:cNvPr id="2" name="圖片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70365" y="3894622"/>
            <a:ext cx="5121022" cy="1906257"/>
          </a:xfrm>
          <a:prstGeom prst="rect">
            <a:avLst/>
          </a:prstGeom>
          <a:ln>
            <a:noFill/>
          </a:ln>
          <a:effectLst>
            <a:softEdge rad="112500"/>
          </a:effectLst>
        </p:spPr>
      </p:pic>
      <p:sp>
        <p:nvSpPr>
          <p:cNvPr id="15" name="矩形 14">
            <a:extLst>
              <a:ext uri="{FF2B5EF4-FFF2-40B4-BE49-F238E27FC236}">
                <a16:creationId xmlns:a16="http://schemas.microsoft.com/office/drawing/2014/main" id="{424B399B-BF74-407F-ACA0-72566C19B96C}"/>
              </a:ext>
            </a:extLst>
          </p:cNvPr>
          <p:cNvSpPr/>
          <p:nvPr/>
        </p:nvSpPr>
        <p:spPr>
          <a:xfrm>
            <a:off x="1508406" y="2973583"/>
            <a:ext cx="5911320" cy="799706"/>
          </a:xfrm>
          <a:prstGeom prst="rect">
            <a:avLst/>
          </a:prstGeom>
        </p:spPr>
        <p:txBody>
          <a:bodyPr wrap="square">
            <a:spAutoFit/>
            <a:scene3d>
              <a:camera prst="orthographicFront"/>
              <a:lightRig rig="threePt" dir="t"/>
            </a:scene3d>
            <a:sp3d contourW="12700"/>
          </a:bodyPr>
          <a:lstStyle/>
          <a:p>
            <a:pPr>
              <a:lnSpc>
                <a:spcPct val="120000"/>
              </a:lnSpc>
            </a:pPr>
            <a:r>
              <a:rPr lang="en-US" altLang="zh-TW" sz="2000" b="1" dirty="0" smtClean="0">
                <a:solidFill>
                  <a:srgbClr val="FF0000"/>
                </a:solidFill>
                <a:cs typeface="+mn-ea"/>
                <a:sym typeface="+mn-lt"/>
              </a:rPr>
              <a:t>-</a:t>
            </a:r>
            <a:r>
              <a:rPr lang="zh-TW" altLang="en-US" sz="2000" b="1" dirty="0" smtClean="0">
                <a:solidFill>
                  <a:srgbClr val="FF0000"/>
                </a:solidFill>
                <a:cs typeface="+mn-ea"/>
                <a:sym typeface="+mn-lt"/>
              </a:rPr>
              <a:t>只需繳</a:t>
            </a:r>
            <a:r>
              <a:rPr lang="en-US" altLang="zh-TW" sz="2000" b="1" dirty="0" smtClean="0">
                <a:solidFill>
                  <a:srgbClr val="FF0000"/>
                </a:solidFill>
                <a:cs typeface="+mn-ea"/>
                <a:sym typeface="+mn-lt"/>
              </a:rPr>
              <a:t>in-state</a:t>
            </a:r>
            <a:r>
              <a:rPr lang="zh-TW" altLang="en-US" sz="2000" b="1" dirty="0" smtClean="0">
                <a:solidFill>
                  <a:srgbClr val="FF0000"/>
                </a:solidFill>
                <a:cs typeface="+mn-ea"/>
                <a:sym typeface="+mn-lt"/>
              </a:rPr>
              <a:t>學費、無須撰寫論文</a:t>
            </a:r>
            <a:endParaRPr lang="en-US" altLang="zh-TW" sz="2000" b="1" dirty="0" smtClean="0">
              <a:solidFill>
                <a:srgbClr val="FF0000"/>
              </a:solidFill>
              <a:cs typeface="+mn-ea"/>
              <a:sym typeface="+mn-lt"/>
            </a:endParaRPr>
          </a:p>
          <a:p>
            <a:pPr>
              <a:lnSpc>
                <a:spcPct val="120000"/>
              </a:lnSpc>
            </a:pPr>
            <a:r>
              <a:rPr lang="en-US" altLang="zh-TW" sz="2000" b="1" dirty="0" smtClean="0">
                <a:solidFill>
                  <a:srgbClr val="FF0000"/>
                </a:solidFill>
                <a:cs typeface="+mn-ea"/>
                <a:sym typeface="+mn-lt"/>
              </a:rPr>
              <a:t>-</a:t>
            </a:r>
            <a:r>
              <a:rPr lang="zh-TW" altLang="en-US" sz="2000" b="1" dirty="0" smtClean="0">
                <a:solidFill>
                  <a:srgbClr val="FF0000"/>
                </a:solidFill>
                <a:cs typeface="+mn-ea"/>
                <a:sym typeface="+mn-lt"/>
              </a:rPr>
              <a:t>畢業後可在當地實習</a:t>
            </a:r>
            <a:endParaRPr lang="zh-CN" altLang="en-US" sz="2000" b="1" dirty="0">
              <a:solidFill>
                <a:srgbClr val="FF0000"/>
              </a:solidFill>
              <a:cs typeface="+mn-ea"/>
              <a:sym typeface="+mn-lt"/>
            </a:endParaRPr>
          </a:p>
        </p:txBody>
      </p:sp>
    </p:spTree>
    <p:extLst>
      <p:ext uri="{BB962C8B-B14F-4D97-AF65-F5344CB8AC3E}">
        <p14:creationId xmlns:p14="http://schemas.microsoft.com/office/powerpoint/2010/main" val="3983812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73" descr="图片包含 监视器, 屏幕, 电子产品, 电视&#10;&#10;描述已自动生成">
            <a:extLst>
              <a:ext uri="{FF2B5EF4-FFF2-40B4-BE49-F238E27FC236}">
                <a16:creationId xmlns:a16="http://schemas.microsoft.com/office/drawing/2014/main" id="{BE0AEBC0-C816-4999-AD4A-B6C3A23C87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 y="443883"/>
            <a:ext cx="12192000" cy="6968971"/>
          </a:xfrm>
          <a:prstGeom prst="rect">
            <a:avLst/>
          </a:prstGeom>
        </p:spPr>
      </p:pic>
      <p:sp>
        <p:nvSpPr>
          <p:cNvPr id="32" name="文本框 31">
            <a:extLst>
              <a:ext uri="{FF2B5EF4-FFF2-40B4-BE49-F238E27FC236}">
                <a16:creationId xmlns:a16="http://schemas.microsoft.com/office/drawing/2014/main" id="{A5BD5883-319C-44EB-99B8-DFABA17BB4AF}"/>
              </a:ext>
            </a:extLst>
          </p:cNvPr>
          <p:cNvSpPr txBox="1"/>
          <p:nvPr/>
        </p:nvSpPr>
        <p:spPr>
          <a:xfrm>
            <a:off x="1338785" y="311625"/>
            <a:ext cx="4641391" cy="646331"/>
          </a:xfrm>
          <a:prstGeom prst="rect">
            <a:avLst/>
          </a:prstGeom>
          <a:noFill/>
        </p:spPr>
        <p:txBody>
          <a:bodyPr wrap="square" rtlCol="0">
            <a:spAutoFit/>
          </a:bodyPr>
          <a:lstStyle/>
          <a:p>
            <a:pPr lvl="0" defTabSz="914400">
              <a:defRPr/>
            </a:pPr>
            <a:r>
              <a:rPr lang="zh-TW"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最大特色</a:t>
            </a:r>
            <a:r>
              <a:rPr lang="en-US" altLang="zh-TW"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a:t>
            </a:r>
            <a:r>
              <a:rPr lang="zh-TW"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國際交流</a:t>
            </a:r>
          </a:p>
        </p:txBody>
      </p:sp>
      <p:pic>
        <p:nvPicPr>
          <p:cNvPr id="20" name="圖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graphicFrame>
        <p:nvGraphicFramePr>
          <p:cNvPr id="22" name="內容版面配置區 6"/>
          <p:cNvGraphicFramePr>
            <a:graphicFrameLocks/>
          </p:cNvGraphicFramePr>
          <p:nvPr>
            <p:extLst>
              <p:ext uri="{D42A27DB-BD31-4B8C-83A1-F6EECF244321}">
                <p14:modId xmlns:p14="http://schemas.microsoft.com/office/powerpoint/2010/main" val="3360587971"/>
              </p:ext>
            </p:extLst>
          </p:nvPr>
        </p:nvGraphicFramePr>
        <p:xfrm>
          <a:off x="1775156" y="1374306"/>
          <a:ext cx="8640960" cy="53285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75402079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7" descr="图片包含 监视器, 屏幕, 电子产品, 电视&#10;&#10;描述已自动生成">
            <a:extLst>
              <a:ext uri="{FF2B5EF4-FFF2-40B4-BE49-F238E27FC236}">
                <a16:creationId xmlns:a16="http://schemas.microsoft.com/office/drawing/2014/main" id="{54D2BC55-5B98-4314-AF08-5333038127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39" y="803519"/>
            <a:ext cx="11536175" cy="6292337"/>
          </a:xfrm>
          <a:prstGeom prst="rect">
            <a:avLst/>
          </a:prstGeom>
          <a:ln>
            <a:noFill/>
          </a:ln>
        </p:spPr>
      </p:pic>
      <p:sp>
        <p:nvSpPr>
          <p:cNvPr id="36" name="文字方塊 35"/>
          <p:cNvSpPr txBox="1"/>
          <p:nvPr/>
        </p:nvSpPr>
        <p:spPr>
          <a:xfrm>
            <a:off x="946877" y="2244160"/>
            <a:ext cx="10261948" cy="3600986"/>
          </a:xfrm>
          <a:prstGeom prst="rect">
            <a:avLst/>
          </a:prstGeom>
          <a:noFill/>
        </p:spPr>
        <p:txBody>
          <a:bodyPr wrap="square" rtlCol="0">
            <a:spAutoFit/>
          </a:bodyPr>
          <a:lstStyle/>
          <a:p>
            <a:pPr marL="0" marR="0" lvl="0" indent="0" algn="just" defTabSz="457200" rtl="0" eaLnBrk="1" fontAlgn="auto" latinLnBrk="0" hangingPunct="0">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smtClean="0">
              <a:ln>
                <a:noFill/>
              </a:ln>
              <a:solidFill>
                <a:prstClr val="black"/>
              </a:solidFill>
              <a:effectLst/>
              <a:uLnTx/>
              <a:uFillTx/>
              <a:latin typeface="微软雅黑"/>
              <a:ea typeface="微软雅黑"/>
              <a:cs typeface="+mn-cs"/>
            </a:endParaRPr>
          </a:p>
          <a:p>
            <a:pPr marL="0" marR="0" lvl="0" indent="0" algn="just" defTabSz="457200" rtl="0" eaLnBrk="1" fontAlgn="auto" latinLnBrk="0" hangingPunct="0">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培養</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具備優秀外語能力之跨國企業管理</a:t>
            </a:r>
            <a:r>
              <a:rPr kumimoji="0" lang="zh-TW" altLang="en-US"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人才</a:t>
            </a:r>
            <a:endParaRPr kumimoji="0" lang="en-US" altLang="zh-TW"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endParaRPr>
          </a:p>
          <a:p>
            <a:pPr marL="0" marR="0" lvl="0" indent="0" algn="just" defTabSz="457200" rtl="0" eaLnBrk="1" fontAlgn="auto" latinLnBrk="0" hangingPunct="0">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algn="just" defTabSz="457200" rtl="0" eaLnBrk="1" fontAlgn="auto" latinLnBrk="0" hangingPunct="0">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smtClean="0">
              <a:ln>
                <a:noFill/>
              </a:ln>
              <a:solidFill>
                <a:prstClr val="black"/>
              </a:solidFill>
              <a:effectLst/>
              <a:uLnTx/>
              <a:uFillTx/>
              <a:latin typeface="微软雅黑"/>
              <a:ea typeface="微软雅黑"/>
              <a:cs typeface="+mn-cs"/>
            </a:endParaRPr>
          </a:p>
          <a:p>
            <a:pPr marL="0" marR="0" lvl="0" indent="0" algn="just" defTabSz="457200" rtl="0" eaLnBrk="1" fontAlgn="auto" latinLnBrk="0" hangingPunct="0">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微软雅黑"/>
              <a:ea typeface="微软雅黑"/>
              <a:cs typeface="+mn-cs"/>
            </a:endParaRPr>
          </a:p>
          <a:p>
            <a:pPr marL="0" marR="0" lvl="0" indent="0" defTabSz="457200" rtl="0" eaLnBrk="1" fontAlgn="auto" latinLnBrk="0" hangingPunct="0">
              <a:lnSpc>
                <a:spcPct val="15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秉持</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本校教育之</a:t>
            </a:r>
            <a:r>
              <a:rPr kumimoji="0" lang="en-US" altLang="zh-TW"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3L </a:t>
            </a:r>
          </a:p>
          <a:p>
            <a:pPr marL="0" marR="0" lvl="0" indent="0" defTabSz="457200" rtl="0" eaLnBrk="1" fontAlgn="auto" latinLnBrk="0" hangingPunct="0">
              <a:lnSpc>
                <a:spcPct val="150000"/>
              </a:lnSpc>
              <a:spcBef>
                <a:spcPts val="0"/>
              </a:spcBef>
              <a:spcAft>
                <a:spcPts val="0"/>
              </a:spcAft>
              <a:buClrTx/>
              <a:buSzTx/>
              <a:buFontTx/>
              <a:buNone/>
              <a:tabLst/>
              <a:defRPr/>
            </a:pPr>
            <a:r>
              <a:rPr kumimoji="0" lang="en-US" altLang="zh-TW"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(Life</a:t>
            </a:r>
            <a:r>
              <a:rPr kumimoji="0" lang="zh-TW" altLang="en-US"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a:t>
            </a:r>
            <a:r>
              <a:rPr kumimoji="0" lang="en-US" altLang="zh-TW"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Language , Leadership)</a:t>
            </a:r>
            <a:r>
              <a:rPr kumimoji="0" lang="zh-TW" altLang="en-US"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精神</a:t>
            </a:r>
            <a:r>
              <a:rPr kumimoji="0" lang="en-US" altLang="zh-TW"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a:t>
            </a:r>
          </a:p>
          <a:p>
            <a:pPr marL="0" marR="0" lvl="0" indent="0" defTabSz="457200" rtl="0" eaLnBrk="1" fontAlgn="auto" latinLnBrk="0" hangingPunct="0">
              <a:lnSpc>
                <a:spcPct val="15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本碩士班之</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課程設計包括</a:t>
            </a:r>
            <a:r>
              <a:rPr kumimoji="0" lang="en-US" altLang="zh-TW"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a:t>
            </a:r>
          </a:p>
          <a:p>
            <a:pPr marL="0" marR="0" lvl="0" indent="0" defTabSz="457200" rtl="0" eaLnBrk="1" fontAlgn="auto" latinLnBrk="0" hangingPunct="0">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prstClr val="black"/>
                </a:solidFill>
                <a:effectLst/>
                <a:uLnTx/>
                <a:uFillTx/>
                <a:latin typeface="微軟正黑體" panose="020B0604030504040204" pitchFamily="34" charset="-120"/>
                <a:ea typeface="微軟正黑體" panose="020B0604030504040204" pitchFamily="34" charset="-120"/>
              </a:rPr>
              <a:t>                                                                                 三大主軸</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grpSp>
        <p:nvGrpSpPr>
          <p:cNvPr id="4" name="群組 3"/>
          <p:cNvGrpSpPr/>
          <p:nvPr/>
        </p:nvGrpSpPr>
        <p:grpSpPr>
          <a:xfrm>
            <a:off x="7536331" y="2538029"/>
            <a:ext cx="2996093" cy="2933116"/>
            <a:chOff x="6499234" y="2489116"/>
            <a:chExt cx="3664222" cy="3408350"/>
          </a:xfrm>
        </p:grpSpPr>
        <p:grpSp>
          <p:nvGrpSpPr>
            <p:cNvPr id="18" name="Group 12"/>
            <p:cNvGrpSpPr/>
            <p:nvPr/>
          </p:nvGrpSpPr>
          <p:grpSpPr>
            <a:xfrm>
              <a:off x="8265277" y="4122720"/>
              <a:ext cx="1696425" cy="1774746"/>
              <a:chOff x="0" y="0"/>
              <a:chExt cx="812800" cy="812800"/>
            </a:xfrm>
          </p:grpSpPr>
          <p:sp>
            <p:nvSpPr>
              <p:cNvPr id="19"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AFA8">
                  <a:alpha val="40000"/>
                </a:srgbClr>
              </a:solidFill>
            </p:spPr>
          </p:sp>
          <p:sp>
            <p:nvSpPr>
              <p:cNvPr id="20" name="TextBox 14"/>
              <p:cNvSpPr txBox="1"/>
              <p:nvPr/>
            </p:nvSpPr>
            <p:spPr>
              <a:xfrm>
                <a:off x="76200" y="28575"/>
                <a:ext cx="660400" cy="708025"/>
              </a:xfrm>
              <a:prstGeom prst="rect">
                <a:avLst/>
              </a:prstGeom>
            </p:spPr>
            <p:txBody>
              <a:bodyPr lIns="50800" tIns="50800" rIns="50800" bIns="50800" rtlCol="0" anchor="ctr"/>
              <a:lstStyle/>
              <a:p>
                <a:pPr marL="0" marR="0" lvl="0" indent="0" algn="ctr" defTabSz="4572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a:ea typeface="微软雅黑"/>
                  <a:cs typeface="+mn-cs"/>
                </a:endParaRPr>
              </a:p>
            </p:txBody>
          </p:sp>
        </p:grpSp>
        <p:grpSp>
          <p:nvGrpSpPr>
            <p:cNvPr id="21" name="Group 15"/>
            <p:cNvGrpSpPr/>
            <p:nvPr/>
          </p:nvGrpSpPr>
          <p:grpSpPr>
            <a:xfrm>
              <a:off x="6499234" y="3043733"/>
              <a:ext cx="1696425" cy="1774746"/>
              <a:chOff x="0" y="0"/>
              <a:chExt cx="812800" cy="812800"/>
            </a:xfrm>
          </p:grpSpPr>
          <p:sp>
            <p:nvSpPr>
              <p:cNvPr id="22"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AFA8">
                  <a:alpha val="40000"/>
                </a:srgbClr>
              </a:solidFill>
            </p:spPr>
          </p:sp>
          <p:sp>
            <p:nvSpPr>
              <p:cNvPr id="23" name="TextBox 17"/>
              <p:cNvSpPr txBox="1"/>
              <p:nvPr/>
            </p:nvSpPr>
            <p:spPr>
              <a:xfrm>
                <a:off x="76200" y="28575"/>
                <a:ext cx="660400" cy="708025"/>
              </a:xfrm>
              <a:prstGeom prst="rect">
                <a:avLst/>
              </a:prstGeom>
            </p:spPr>
            <p:txBody>
              <a:bodyPr lIns="50800" tIns="50800" rIns="50800" bIns="50800" rtlCol="0" anchor="ctr"/>
              <a:lstStyle/>
              <a:p>
                <a:pPr marL="0" marR="0" lvl="0" indent="0" algn="ctr" defTabSz="4572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a:ea typeface="微软雅黑"/>
                  <a:cs typeface="+mn-cs"/>
                </a:endParaRPr>
              </a:p>
            </p:txBody>
          </p:sp>
        </p:grpSp>
        <p:grpSp>
          <p:nvGrpSpPr>
            <p:cNvPr id="24" name="Group 18"/>
            <p:cNvGrpSpPr/>
            <p:nvPr/>
          </p:nvGrpSpPr>
          <p:grpSpPr>
            <a:xfrm>
              <a:off x="7299608" y="4574829"/>
              <a:ext cx="1027694" cy="1069312"/>
              <a:chOff x="0" y="0"/>
              <a:chExt cx="812800" cy="812800"/>
            </a:xfrm>
          </p:grpSpPr>
          <p:sp>
            <p:nvSpPr>
              <p:cNvPr id="25"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sp>
          <p:sp>
            <p:nvSpPr>
              <p:cNvPr id="26" name="TextBox 20"/>
              <p:cNvSpPr txBox="1"/>
              <p:nvPr/>
            </p:nvSpPr>
            <p:spPr>
              <a:xfrm>
                <a:off x="76200" y="28575"/>
                <a:ext cx="660400" cy="708025"/>
              </a:xfrm>
              <a:prstGeom prst="rect">
                <a:avLst/>
              </a:prstGeom>
            </p:spPr>
            <p:txBody>
              <a:bodyPr lIns="50800" tIns="50800" rIns="50800" bIns="50800" rtlCol="0" anchor="ctr"/>
              <a:lstStyle/>
              <a:p>
                <a:pPr marL="0" marR="0" lvl="0" indent="0" algn="ctr" defTabSz="4572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a:ea typeface="微软雅黑"/>
                  <a:cs typeface="+mn-cs"/>
                </a:endParaRPr>
              </a:p>
            </p:txBody>
          </p:sp>
        </p:grpSp>
        <p:grpSp>
          <p:nvGrpSpPr>
            <p:cNvPr id="27" name="Group 21"/>
            <p:cNvGrpSpPr/>
            <p:nvPr/>
          </p:nvGrpSpPr>
          <p:grpSpPr>
            <a:xfrm>
              <a:off x="9218132" y="2489116"/>
              <a:ext cx="945324" cy="983606"/>
              <a:chOff x="0" y="0"/>
              <a:chExt cx="812800" cy="812800"/>
            </a:xfrm>
          </p:grpSpPr>
          <p:sp>
            <p:nvSpPr>
              <p:cNvPr id="28"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sp>
          <p:sp>
            <p:nvSpPr>
              <p:cNvPr id="29" name="TextBox 23"/>
              <p:cNvSpPr txBox="1"/>
              <p:nvPr/>
            </p:nvSpPr>
            <p:spPr>
              <a:xfrm>
                <a:off x="76200" y="28575"/>
                <a:ext cx="660400" cy="708025"/>
              </a:xfrm>
              <a:prstGeom prst="rect">
                <a:avLst/>
              </a:prstGeom>
            </p:spPr>
            <p:txBody>
              <a:bodyPr lIns="50800" tIns="50800" rIns="50800" bIns="50800" rtlCol="0" anchor="ctr"/>
              <a:lstStyle/>
              <a:p>
                <a:pPr marL="0" marR="0" lvl="0" indent="0" algn="ctr" defTabSz="4572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a:ea typeface="微软雅黑"/>
                  <a:cs typeface="+mn-cs"/>
                </a:endParaRPr>
              </a:p>
            </p:txBody>
          </p:sp>
        </p:grpSp>
        <p:grpSp>
          <p:nvGrpSpPr>
            <p:cNvPr id="3" name="群組 2"/>
            <p:cNvGrpSpPr/>
            <p:nvPr/>
          </p:nvGrpSpPr>
          <p:grpSpPr>
            <a:xfrm>
              <a:off x="6658274" y="2597019"/>
              <a:ext cx="3435532" cy="3084430"/>
              <a:chOff x="6658274" y="2597019"/>
              <a:chExt cx="3435532" cy="3084430"/>
            </a:xfrm>
          </p:grpSpPr>
          <p:sp>
            <p:nvSpPr>
              <p:cNvPr id="30" name="Freeform 24"/>
              <p:cNvSpPr/>
              <p:nvPr/>
            </p:nvSpPr>
            <p:spPr>
              <a:xfrm>
                <a:off x="6658274" y="2597019"/>
                <a:ext cx="3435532" cy="3084430"/>
              </a:xfrm>
              <a:custGeom>
                <a:avLst/>
                <a:gdLst/>
                <a:ahLst/>
                <a:cxnLst/>
                <a:rect l="l" t="t" r="r" b="b"/>
                <a:pathLst>
                  <a:path w="5550107" h="4763001">
                    <a:moveTo>
                      <a:pt x="0" y="0"/>
                    </a:moveTo>
                    <a:lnTo>
                      <a:pt x="5550106" y="0"/>
                    </a:lnTo>
                    <a:lnTo>
                      <a:pt x="5550106" y="4763001"/>
                    </a:lnTo>
                    <a:lnTo>
                      <a:pt x="0" y="476300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1" name="Freeform 31"/>
              <p:cNvSpPr/>
              <p:nvPr/>
            </p:nvSpPr>
            <p:spPr>
              <a:xfrm flipH="1">
                <a:off x="9694371" y="2637403"/>
                <a:ext cx="399435" cy="443857"/>
              </a:xfrm>
              <a:custGeom>
                <a:avLst/>
                <a:gdLst/>
                <a:ahLst/>
                <a:cxnLst/>
                <a:rect l="l" t="t" r="r" b="b"/>
                <a:pathLst>
                  <a:path w="814201" h="869535">
                    <a:moveTo>
                      <a:pt x="814201" y="0"/>
                    </a:moveTo>
                    <a:lnTo>
                      <a:pt x="0" y="0"/>
                    </a:lnTo>
                    <a:lnTo>
                      <a:pt x="0" y="869535"/>
                    </a:lnTo>
                    <a:lnTo>
                      <a:pt x="814201" y="869535"/>
                    </a:lnTo>
                    <a:lnTo>
                      <a:pt x="814201"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2" name="Freeform 32"/>
              <p:cNvSpPr/>
              <p:nvPr/>
            </p:nvSpPr>
            <p:spPr>
              <a:xfrm flipH="1">
                <a:off x="7622453" y="5118201"/>
                <a:ext cx="414166" cy="462734"/>
              </a:xfrm>
              <a:custGeom>
                <a:avLst/>
                <a:gdLst/>
                <a:ahLst/>
                <a:cxnLst/>
                <a:rect l="l" t="t" r="r" b="b"/>
                <a:pathLst>
                  <a:path w="669085" h="714557">
                    <a:moveTo>
                      <a:pt x="669085" y="0"/>
                    </a:moveTo>
                    <a:lnTo>
                      <a:pt x="0" y="0"/>
                    </a:lnTo>
                    <a:lnTo>
                      <a:pt x="0" y="714557"/>
                    </a:lnTo>
                    <a:lnTo>
                      <a:pt x="669085" y="714557"/>
                    </a:lnTo>
                    <a:lnTo>
                      <a:pt x="669085" y="0"/>
                    </a:lnTo>
                    <a:close/>
                  </a:path>
                </a:pathLst>
              </a:custGeom>
              <a:blipFill>
                <a:blip r:embed="rId6">
                  <a:extLst>
                    <a:ext uri="{96DAC541-7B7A-43D3-8B79-37D633B846F1}">
                      <asvg:svgBlip xmlns="" xmlns:asvg="http://schemas.microsoft.com/office/drawing/2016/SVG/main" r:embed="rId7"/>
                    </a:ext>
                  </a:extLst>
                </a:blip>
                <a:stretch>
                  <a:fillRect/>
                </a:stretch>
              </a:blipFill>
            </p:spPr>
          </p:sp>
        </p:grpSp>
      </p:grpSp>
      <p:sp>
        <p:nvSpPr>
          <p:cNvPr id="33" name="文本框 217">
            <a:extLst>
              <a:ext uri="{FF2B5EF4-FFF2-40B4-BE49-F238E27FC236}">
                <a16:creationId xmlns:a16="http://schemas.microsoft.com/office/drawing/2014/main" id="{F90981A1-614A-4F93-8DDB-CC05CF977C04}"/>
              </a:ext>
            </a:extLst>
          </p:cNvPr>
          <p:cNvSpPr txBox="1"/>
          <p:nvPr/>
        </p:nvSpPr>
        <p:spPr>
          <a:xfrm>
            <a:off x="1338785" y="311625"/>
            <a:ext cx="8385660" cy="646331"/>
          </a:xfrm>
          <a:prstGeom prst="rect">
            <a:avLst/>
          </a:prstGeom>
          <a:noFill/>
        </p:spPr>
        <p:txBody>
          <a:bodyPr wrap="square" rtlCol="0">
            <a:spAutoFit/>
          </a:bodyPr>
          <a:lstStyle/>
          <a:p>
            <a:pPr lvl="0">
              <a:defRPr/>
            </a:pPr>
            <a:r>
              <a:rPr kumimoji="0" lang="zh-TW" altLang="en-US" sz="3600" b="1" i="0" u="none" strike="noStrike" kern="1200" cap="none" spc="0" normalizeH="0" baseline="0" noProof="0" dirty="0" smtClean="0">
                <a:ln>
                  <a:noFill/>
                </a:ln>
                <a:gradFill>
                  <a:gsLst>
                    <a:gs pos="0">
                      <a:srgbClr val="365FA7"/>
                    </a:gs>
                    <a:gs pos="100000">
                      <a:prstClr val="black"/>
                    </a:gs>
                  </a:gsLst>
                  <a:lin ang="5400000" scaled="1"/>
                </a:gradFill>
                <a:effectLst>
                  <a:outerShdw dist="63500" dir="5400000" algn="t" rotWithShape="0">
                    <a:prstClr val="black">
                      <a:alpha val="10000"/>
                    </a:prstClr>
                  </a:outerShdw>
                </a:effectLst>
                <a:uLnTx/>
                <a:uFillTx/>
                <a:latin typeface="微软雅黑"/>
                <a:ea typeface="微软雅黑"/>
                <a:cs typeface="+mn-ea"/>
                <a:sym typeface="+mn-lt"/>
              </a:rPr>
              <a:t>培育目標：</a:t>
            </a:r>
            <a:r>
              <a:rPr lang="zh-TW" altLang="en-US" sz="3600" b="1" dirty="0" smtClean="0">
                <a:gradFill>
                  <a:gsLst>
                    <a:gs pos="0">
                      <a:srgbClr val="365FA7"/>
                    </a:gs>
                    <a:gs pos="100000">
                      <a:prstClr val="black"/>
                    </a:gs>
                  </a:gsLst>
                  <a:lin ang="5400000" scaled="1"/>
                </a:gradFill>
                <a:effectLst>
                  <a:outerShdw dist="63500" dir="5400000" algn="t" rotWithShape="0">
                    <a:prstClr val="black">
                      <a:alpha val="10000"/>
                    </a:prstClr>
                  </a:outerShdw>
                </a:effectLst>
                <a:cs typeface="+mn-ea"/>
                <a:sym typeface="+mn-lt"/>
              </a:rPr>
              <a:t>系</a:t>
            </a:r>
            <a:r>
              <a:rPr lang="zh-TW" altLang="en-US" sz="3600" b="1" dirty="0">
                <a:gradFill>
                  <a:gsLst>
                    <a:gs pos="0">
                      <a:srgbClr val="365FA7"/>
                    </a:gs>
                    <a:gs pos="100000">
                      <a:prstClr val="black"/>
                    </a:gs>
                  </a:gsLst>
                  <a:lin ang="5400000" scaled="1"/>
                </a:gradFill>
                <a:effectLst>
                  <a:outerShdw dist="63500" dir="5400000" algn="t" rotWithShape="0">
                    <a:prstClr val="black">
                      <a:alpha val="10000"/>
                    </a:prstClr>
                  </a:outerShdw>
                </a:effectLst>
                <a:cs typeface="+mn-ea"/>
                <a:sym typeface="+mn-lt"/>
              </a:rPr>
              <a:t>及碩士班特色</a:t>
            </a:r>
            <a:endParaRPr kumimoji="0" lang="zh-CN" altLang="en-US" sz="3600" b="1" i="0" u="none" strike="noStrike" kern="1200" cap="none" spc="0" normalizeH="0" baseline="0" noProof="0" dirty="0">
              <a:ln>
                <a:noFill/>
              </a:ln>
              <a:gradFill>
                <a:gsLst>
                  <a:gs pos="0">
                    <a:srgbClr val="365FA7"/>
                  </a:gs>
                  <a:gs pos="100000">
                    <a:prstClr val="black"/>
                  </a:gs>
                </a:gsLst>
                <a:lin ang="5400000" scaled="1"/>
              </a:gradFill>
              <a:effectLst>
                <a:outerShdw dist="63500" dir="5400000" algn="t" rotWithShape="0">
                  <a:prstClr val="black">
                    <a:alpha val="10000"/>
                  </a:prstClr>
                </a:outerShdw>
              </a:effectLst>
              <a:uLnTx/>
              <a:uFillTx/>
              <a:latin typeface="微软雅黑"/>
              <a:ea typeface="微软雅黑"/>
              <a:cs typeface="+mn-ea"/>
              <a:sym typeface="+mn-lt"/>
            </a:endParaRPr>
          </a:p>
        </p:txBody>
      </p:sp>
      <p:pic>
        <p:nvPicPr>
          <p:cNvPr id="34" name="圖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sp>
        <p:nvSpPr>
          <p:cNvPr id="37" name="圓角矩形 36"/>
          <p:cNvSpPr/>
          <p:nvPr/>
        </p:nvSpPr>
        <p:spPr>
          <a:xfrm>
            <a:off x="946877" y="1737234"/>
            <a:ext cx="1909528" cy="63791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1F497D">
                    <a:lumMod val="50000"/>
                  </a:srgbClr>
                </a:solidFill>
                <a:effectLst/>
                <a:uLnTx/>
                <a:uFillTx/>
                <a:latin typeface="微软雅黑"/>
                <a:ea typeface="微软雅黑"/>
                <a:cs typeface="+mn-cs"/>
              </a:rPr>
              <a:t>培育目標</a:t>
            </a:r>
            <a:endParaRPr kumimoji="0" lang="en-US" altLang="zh-TW" sz="3200" b="1" i="0" u="none" strike="noStrike" kern="1200" cap="none" spc="0" normalizeH="0" baseline="0" noProof="0" dirty="0">
              <a:ln>
                <a:noFill/>
              </a:ln>
              <a:solidFill>
                <a:srgbClr val="1F497D">
                  <a:lumMod val="50000"/>
                </a:srgbClr>
              </a:solidFill>
              <a:effectLst/>
              <a:uLnTx/>
              <a:uFillTx/>
              <a:latin typeface="微软雅黑"/>
              <a:ea typeface="微软雅黑"/>
              <a:cs typeface="+mn-cs"/>
            </a:endParaRPr>
          </a:p>
        </p:txBody>
      </p:sp>
      <p:sp>
        <p:nvSpPr>
          <p:cNvPr id="38" name="圓角矩形 37"/>
          <p:cNvSpPr/>
          <p:nvPr/>
        </p:nvSpPr>
        <p:spPr>
          <a:xfrm>
            <a:off x="931708" y="3130563"/>
            <a:ext cx="3168344" cy="56751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smtClean="0">
                <a:ln>
                  <a:noFill/>
                </a:ln>
                <a:solidFill>
                  <a:srgbClr val="1F497D">
                    <a:lumMod val="50000"/>
                  </a:srgbClr>
                </a:solidFill>
                <a:effectLst/>
                <a:uLnTx/>
                <a:uFillTx/>
                <a:latin typeface="微软雅黑"/>
                <a:ea typeface="微软雅黑"/>
                <a:cs typeface="+mn-cs"/>
              </a:rPr>
              <a:t>系</a:t>
            </a:r>
            <a:r>
              <a:rPr lang="zh-TW" altLang="en-US" sz="3200" b="1" dirty="0">
                <a:solidFill>
                  <a:srgbClr val="1F497D">
                    <a:lumMod val="50000"/>
                  </a:srgbClr>
                </a:solidFill>
                <a:latin typeface="微软雅黑"/>
                <a:ea typeface="微软雅黑"/>
              </a:rPr>
              <a:t>及</a:t>
            </a:r>
            <a:r>
              <a:rPr lang="zh-TW" altLang="en-US" sz="3200" b="1" dirty="0" smtClean="0">
                <a:solidFill>
                  <a:srgbClr val="1F497D">
                    <a:lumMod val="50000"/>
                  </a:srgbClr>
                </a:solidFill>
                <a:latin typeface="微软雅黑"/>
                <a:ea typeface="微软雅黑"/>
              </a:rPr>
              <a:t>碩士班</a:t>
            </a:r>
            <a:r>
              <a:rPr kumimoji="0" lang="zh-TW" altLang="en-US" sz="3200" b="1" i="0" u="none" strike="noStrike" kern="1200" cap="none" spc="0" normalizeH="0" baseline="0" noProof="0" dirty="0" smtClean="0">
                <a:ln>
                  <a:noFill/>
                </a:ln>
                <a:solidFill>
                  <a:srgbClr val="1F497D">
                    <a:lumMod val="50000"/>
                  </a:srgbClr>
                </a:solidFill>
                <a:effectLst/>
                <a:uLnTx/>
                <a:uFillTx/>
                <a:latin typeface="微软雅黑"/>
                <a:ea typeface="微软雅黑"/>
                <a:cs typeface="+mn-cs"/>
              </a:rPr>
              <a:t>特色</a:t>
            </a:r>
            <a:endParaRPr kumimoji="0" lang="en-US" altLang="zh-TW" sz="3200" b="1" i="0" u="none" strike="noStrike" kern="1200" cap="none" spc="0" normalizeH="0" baseline="0" noProof="0" dirty="0">
              <a:ln>
                <a:noFill/>
              </a:ln>
              <a:solidFill>
                <a:srgbClr val="1F497D">
                  <a:lumMod val="50000"/>
                </a:srgbClr>
              </a:solidFill>
              <a:effectLst/>
              <a:uLnTx/>
              <a:uFillTx/>
              <a:latin typeface="微软雅黑"/>
              <a:ea typeface="微软雅黑"/>
              <a:cs typeface="+mn-cs"/>
            </a:endParaRPr>
          </a:p>
        </p:txBody>
      </p:sp>
      <p:grpSp>
        <p:nvGrpSpPr>
          <p:cNvPr id="5" name="群組 4"/>
          <p:cNvGrpSpPr/>
          <p:nvPr/>
        </p:nvGrpSpPr>
        <p:grpSpPr>
          <a:xfrm>
            <a:off x="946877" y="5346945"/>
            <a:ext cx="6004792" cy="479217"/>
            <a:chOff x="1002445" y="5737163"/>
            <a:chExt cx="6004792" cy="479217"/>
          </a:xfrm>
          <a:solidFill>
            <a:schemeClr val="accent1">
              <a:lumMod val="40000"/>
              <a:lumOff val="60000"/>
            </a:schemeClr>
          </a:solidFill>
        </p:grpSpPr>
        <p:sp>
          <p:nvSpPr>
            <p:cNvPr id="2" name="文字方塊 1"/>
            <p:cNvSpPr txBox="1"/>
            <p:nvPr/>
          </p:nvSpPr>
          <p:spPr>
            <a:xfrm>
              <a:off x="1002445" y="5737163"/>
              <a:ext cx="1411705" cy="461665"/>
            </a:xfrm>
            <a:prstGeom prst="rect">
              <a:avLst/>
            </a:prstGeom>
            <a:grpFill/>
            <a:ln>
              <a:noFill/>
            </a:ln>
          </p:spPr>
          <p:txBody>
            <a:bodyPr wrap="square" rtlCol="0">
              <a:spAutoFit/>
            </a:bodyPr>
            <a:lstStyle/>
            <a:p>
              <a:r>
                <a:rPr lang="zh-TW" altLang="en-US" sz="2400" dirty="0">
                  <a:solidFill>
                    <a:prstClr val="black"/>
                  </a:solidFill>
                </a:rPr>
                <a:t>全人教育</a:t>
              </a:r>
              <a:endParaRPr lang="zh-TW" altLang="en-US" sz="2400" dirty="0"/>
            </a:p>
          </p:txBody>
        </p:sp>
        <p:sp>
          <p:nvSpPr>
            <p:cNvPr id="39" name="文字方塊 38"/>
            <p:cNvSpPr txBox="1"/>
            <p:nvPr/>
          </p:nvSpPr>
          <p:spPr>
            <a:xfrm>
              <a:off x="2520830" y="5739251"/>
              <a:ext cx="2049176" cy="461665"/>
            </a:xfrm>
            <a:prstGeom prst="rect">
              <a:avLst/>
            </a:prstGeom>
            <a:grpFill/>
            <a:ln>
              <a:noFill/>
            </a:ln>
          </p:spPr>
          <p:txBody>
            <a:bodyPr wrap="square" rtlCol="0">
              <a:spAutoFit/>
            </a:bodyPr>
            <a:lstStyle/>
            <a:p>
              <a:r>
                <a:rPr lang="zh-TW" altLang="en-US" sz="2400" dirty="0">
                  <a:solidFill>
                    <a:prstClr val="black"/>
                  </a:solidFill>
                </a:rPr>
                <a:t>國際企業專業</a:t>
              </a:r>
              <a:endParaRPr lang="zh-TW" altLang="en-US" sz="2400" dirty="0"/>
            </a:p>
          </p:txBody>
        </p:sp>
        <p:sp>
          <p:nvSpPr>
            <p:cNvPr id="40" name="文字方塊 39"/>
            <p:cNvSpPr txBox="1"/>
            <p:nvPr/>
          </p:nvSpPr>
          <p:spPr>
            <a:xfrm>
              <a:off x="4680972" y="5754715"/>
              <a:ext cx="2326265" cy="461665"/>
            </a:xfrm>
            <a:prstGeom prst="rect">
              <a:avLst/>
            </a:prstGeom>
            <a:grpFill/>
            <a:ln>
              <a:noFill/>
            </a:ln>
          </p:spPr>
          <p:txBody>
            <a:bodyPr wrap="square" rtlCol="0">
              <a:spAutoFit/>
            </a:bodyPr>
            <a:lstStyle/>
            <a:p>
              <a:r>
                <a:rPr lang="zh-TW" altLang="en-US" sz="2400" dirty="0">
                  <a:solidFill>
                    <a:prstClr val="black"/>
                  </a:solidFill>
                </a:rPr>
                <a:t>新媒體管理專業</a:t>
              </a:r>
              <a:endParaRPr lang="zh-TW" altLang="en-US" sz="2400" dirty="0"/>
            </a:p>
          </p:txBody>
        </p:sp>
      </p:grpSp>
    </p:spTree>
    <p:extLst>
      <p:ext uri="{BB962C8B-B14F-4D97-AF65-F5344CB8AC3E}">
        <p14:creationId xmlns:p14="http://schemas.microsoft.com/office/powerpoint/2010/main" val="654589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 name="图片 19" descr="图片包含 监视器, 屏幕, 电子产品, 电视&#10;&#10;描述已自动生成">
            <a:extLst>
              <a:ext uri="{FF2B5EF4-FFF2-40B4-BE49-F238E27FC236}">
                <a16:creationId xmlns:a16="http://schemas.microsoft.com/office/drawing/2014/main" id="{F3B33D23-84EF-49D1-8377-40724B7A8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21" y="104409"/>
            <a:ext cx="5724144" cy="978216"/>
          </a:xfrm>
          <a:prstGeom prst="rect">
            <a:avLst/>
          </a:prstGeom>
        </p:spPr>
      </p:pic>
      <p:pic>
        <p:nvPicPr>
          <p:cNvPr id="3" name="Picture 2">
            <a:extLst>
              <a:ext uri="{FF2B5EF4-FFF2-40B4-BE49-F238E27FC236}">
                <a16:creationId xmlns:a16="http://schemas.microsoft.com/office/drawing/2014/main" id="{C776A5A4-7EDD-4016-9BCE-DBBFAECC18FA}"/>
              </a:ext>
            </a:extLst>
          </p:cNvPr>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363087" y="507119"/>
            <a:ext cx="12174462" cy="6848135"/>
          </a:xfrm>
          <a:prstGeom prst="rect">
            <a:avLst/>
          </a:prstGeom>
        </p:spPr>
      </p:pic>
      <p:sp>
        <p:nvSpPr>
          <p:cNvPr id="32" name="文本框 31">
            <a:extLst>
              <a:ext uri="{FF2B5EF4-FFF2-40B4-BE49-F238E27FC236}">
                <a16:creationId xmlns:a16="http://schemas.microsoft.com/office/drawing/2014/main" id="{A5BD5883-319C-44EB-99B8-DFABA17BB4AF}"/>
              </a:ext>
            </a:extLst>
          </p:cNvPr>
          <p:cNvSpPr txBox="1"/>
          <p:nvPr/>
        </p:nvSpPr>
        <p:spPr>
          <a:xfrm>
            <a:off x="1338785" y="311625"/>
            <a:ext cx="4385359" cy="646331"/>
          </a:xfrm>
          <a:prstGeom prst="rect">
            <a:avLst/>
          </a:prstGeom>
          <a:noFill/>
        </p:spPr>
        <p:txBody>
          <a:bodyPr wrap="square" rtlCol="0">
            <a:spAutoFit/>
          </a:bodyPr>
          <a:lstStyle/>
          <a:p>
            <a:pPr lvl="0" defTabSz="914400">
              <a:defRPr/>
            </a:pPr>
            <a:r>
              <a:rPr lang="en-US" altLang="zh-TW" sz="3600" b="1" dirty="0" smtClean="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340</a:t>
            </a:r>
            <a:r>
              <a:rPr lang="zh-TW" altLang="en-US" sz="3600" b="1" dirty="0" smtClean="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所校</a:t>
            </a:r>
            <a:r>
              <a:rPr lang="zh-TW"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級姊妹校</a:t>
            </a:r>
          </a:p>
        </p:txBody>
      </p:sp>
      <p:pic>
        <p:nvPicPr>
          <p:cNvPr id="19" name="圖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sp>
        <p:nvSpPr>
          <p:cNvPr id="60" name="AutoShape 42" descr="「世界人」的圖片搜尋結果"/>
          <p:cNvSpPr>
            <a:spLocks noChangeAspect="1" noChangeArrowheads="1"/>
          </p:cNvSpPr>
          <p:nvPr/>
        </p:nvSpPr>
        <p:spPr bwMode="auto">
          <a:xfrm>
            <a:off x="2459865" y="86243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61" name="AutoShape 44" descr="「世界人」的圖片搜尋結果"/>
          <p:cNvSpPr>
            <a:spLocks noChangeAspect="1" noChangeArrowheads="1"/>
          </p:cNvSpPr>
          <p:nvPr/>
        </p:nvSpPr>
        <p:spPr bwMode="auto">
          <a:xfrm>
            <a:off x="2612265" y="101483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grpSp>
        <p:nvGrpSpPr>
          <p:cNvPr id="137" name="群組 136"/>
          <p:cNvGrpSpPr/>
          <p:nvPr/>
        </p:nvGrpSpPr>
        <p:grpSpPr>
          <a:xfrm>
            <a:off x="4951457" y="311625"/>
            <a:ext cx="6677559" cy="6217920"/>
            <a:chOff x="7102987" y="0"/>
            <a:chExt cx="10712091" cy="9813320"/>
          </a:xfrm>
        </p:grpSpPr>
        <p:pic>
          <p:nvPicPr>
            <p:cNvPr id="138" name="Picture 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460194" y="1093430"/>
              <a:ext cx="8164870" cy="8164870"/>
            </a:xfrm>
            <a:prstGeom prst="rect">
              <a:avLst/>
            </a:prstGeom>
          </p:spPr>
        </p:pic>
        <p:grpSp>
          <p:nvGrpSpPr>
            <p:cNvPr id="139" name="Group 9"/>
            <p:cNvGrpSpPr/>
            <p:nvPr/>
          </p:nvGrpSpPr>
          <p:grpSpPr>
            <a:xfrm>
              <a:off x="7102987" y="2711057"/>
              <a:ext cx="3255616" cy="3255616"/>
              <a:chOff x="0" y="0"/>
              <a:chExt cx="4340821" cy="4340821"/>
            </a:xfrm>
          </p:grpSpPr>
          <p:pic>
            <p:nvPicPr>
              <p:cNvPr id="158"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0"/>
                <a:ext cx="4340821" cy="4340821"/>
              </a:xfrm>
              <a:prstGeom prst="rect">
                <a:avLst/>
              </a:prstGeom>
            </p:spPr>
          </p:pic>
          <p:sp>
            <p:nvSpPr>
              <p:cNvPr id="159" name="TextBox 11"/>
              <p:cNvSpPr txBox="1"/>
              <p:nvPr/>
            </p:nvSpPr>
            <p:spPr>
              <a:xfrm>
                <a:off x="321110" y="696756"/>
                <a:ext cx="3698601" cy="1942972"/>
              </a:xfrm>
              <a:prstGeom prst="rect">
                <a:avLst/>
              </a:prstGeom>
            </p:spPr>
            <p:txBody>
              <a:bodyPr wrap="square" lIns="0" tIns="0" rIns="0" bIns="0" rtlCol="0" anchor="t">
                <a:spAutoFit/>
              </a:bodyPr>
              <a:lstStyle/>
              <a:p>
                <a:pPr algn="ctr"/>
                <a:r>
                  <a:rPr lang="en-US" sz="3000" b="1" dirty="0" err="1">
                    <a:solidFill>
                      <a:srgbClr val="FFFFFF"/>
                    </a:solidFill>
                    <a:effectLst>
                      <a:outerShdw blurRad="38100" dist="38100" dir="2700000" algn="tl">
                        <a:srgbClr val="000000">
                          <a:alpha val="43137"/>
                        </a:srgbClr>
                      </a:outerShdw>
                    </a:effectLst>
                    <a:ea typeface="Muli Bold"/>
                  </a:rPr>
                  <a:t>亞洲</a:t>
                </a:r>
                <a:endParaRPr lang="en-US" sz="3000" b="1" dirty="0">
                  <a:solidFill>
                    <a:srgbClr val="FFFFFF"/>
                  </a:solidFill>
                  <a:effectLst>
                    <a:outerShdw blurRad="38100" dist="38100" dir="2700000" algn="tl">
                      <a:srgbClr val="000000">
                        <a:alpha val="43137"/>
                      </a:srgbClr>
                    </a:outerShdw>
                  </a:effectLst>
                  <a:ea typeface="Muli Bold"/>
                </a:endParaRPr>
              </a:p>
              <a:p>
                <a:pPr algn="ctr"/>
                <a:r>
                  <a:rPr lang="en-US" sz="3000" b="1" dirty="0">
                    <a:solidFill>
                      <a:srgbClr val="FFFFFF"/>
                    </a:solidFill>
                    <a:effectLst>
                      <a:outerShdw blurRad="38100" dist="38100" dir="2700000" algn="tl">
                        <a:srgbClr val="000000">
                          <a:alpha val="43137"/>
                        </a:srgbClr>
                      </a:outerShdw>
                    </a:effectLst>
                    <a:latin typeface="Muli Bold"/>
                  </a:rPr>
                  <a:t>Asia</a:t>
                </a:r>
              </a:p>
            </p:txBody>
          </p:sp>
        </p:grpSp>
        <p:grpSp>
          <p:nvGrpSpPr>
            <p:cNvPr id="140" name="Group 12"/>
            <p:cNvGrpSpPr/>
            <p:nvPr/>
          </p:nvGrpSpPr>
          <p:grpSpPr>
            <a:xfrm>
              <a:off x="10914822" y="0"/>
              <a:ext cx="3255616" cy="3255616"/>
              <a:chOff x="2" y="0"/>
              <a:chExt cx="4340821" cy="4340821"/>
            </a:xfrm>
          </p:grpSpPr>
          <p:pic>
            <p:nvPicPr>
              <p:cNvPr id="156"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 y="0"/>
                <a:ext cx="4340821" cy="4340821"/>
              </a:xfrm>
              <a:prstGeom prst="rect">
                <a:avLst/>
              </a:prstGeom>
            </p:spPr>
          </p:pic>
          <p:sp>
            <p:nvSpPr>
              <p:cNvPr id="157" name="TextBox 14"/>
              <p:cNvSpPr txBox="1"/>
              <p:nvPr/>
            </p:nvSpPr>
            <p:spPr>
              <a:xfrm>
                <a:off x="547836" y="717881"/>
                <a:ext cx="3245147" cy="1942972"/>
              </a:xfrm>
              <a:prstGeom prst="rect">
                <a:avLst/>
              </a:prstGeom>
            </p:spPr>
            <p:txBody>
              <a:bodyPr wrap="square" lIns="0" tIns="0" rIns="0" bIns="0" rtlCol="0" anchor="t">
                <a:spAutoFit/>
              </a:bodyPr>
              <a:lstStyle/>
              <a:p>
                <a:pPr algn="ctr"/>
                <a:r>
                  <a:rPr lang="en-US" sz="3000" b="1" dirty="0" err="1">
                    <a:solidFill>
                      <a:srgbClr val="FFFFFF"/>
                    </a:solidFill>
                    <a:effectLst>
                      <a:outerShdw blurRad="38100" dist="38100" dir="2700000" algn="tl">
                        <a:srgbClr val="000000">
                          <a:alpha val="43137"/>
                        </a:srgbClr>
                      </a:outerShdw>
                    </a:effectLst>
                    <a:ea typeface="Muli Bold"/>
                  </a:rPr>
                  <a:t>大洋洲</a:t>
                </a:r>
                <a:endParaRPr lang="en-US" sz="3000" b="1" dirty="0">
                  <a:solidFill>
                    <a:srgbClr val="FFFFFF"/>
                  </a:solidFill>
                  <a:effectLst>
                    <a:outerShdw blurRad="38100" dist="38100" dir="2700000" algn="tl">
                      <a:srgbClr val="000000">
                        <a:alpha val="43137"/>
                      </a:srgbClr>
                    </a:outerShdw>
                  </a:effectLst>
                  <a:ea typeface="Muli Bold"/>
                </a:endParaRPr>
              </a:p>
              <a:p>
                <a:pPr algn="ctr"/>
                <a:r>
                  <a:rPr lang="en-US" sz="3000" b="1" dirty="0">
                    <a:solidFill>
                      <a:srgbClr val="FFFFFF"/>
                    </a:solidFill>
                    <a:effectLst>
                      <a:outerShdw blurRad="38100" dist="38100" dir="2700000" algn="tl">
                        <a:srgbClr val="000000">
                          <a:alpha val="43137"/>
                        </a:srgbClr>
                      </a:outerShdw>
                    </a:effectLst>
                    <a:latin typeface="Muli Bold"/>
                  </a:rPr>
                  <a:t>Oceania</a:t>
                </a:r>
              </a:p>
            </p:txBody>
          </p:sp>
        </p:grpSp>
        <p:grpSp>
          <p:nvGrpSpPr>
            <p:cNvPr id="141" name="Group 15"/>
            <p:cNvGrpSpPr/>
            <p:nvPr/>
          </p:nvGrpSpPr>
          <p:grpSpPr>
            <a:xfrm>
              <a:off x="14559462" y="2711057"/>
              <a:ext cx="3255616" cy="3255616"/>
              <a:chOff x="0" y="0"/>
              <a:chExt cx="4340821" cy="4340821"/>
            </a:xfrm>
          </p:grpSpPr>
          <p:pic>
            <p:nvPicPr>
              <p:cNvPr id="154"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0" y="0"/>
                <a:ext cx="4340821" cy="4340821"/>
              </a:xfrm>
              <a:prstGeom prst="rect">
                <a:avLst/>
              </a:prstGeom>
            </p:spPr>
          </p:pic>
          <p:sp>
            <p:nvSpPr>
              <p:cNvPr id="155" name="TextBox 17"/>
              <p:cNvSpPr txBox="1"/>
              <p:nvPr/>
            </p:nvSpPr>
            <p:spPr>
              <a:xfrm>
                <a:off x="287138" y="696756"/>
                <a:ext cx="3772539" cy="1942972"/>
              </a:xfrm>
              <a:prstGeom prst="rect">
                <a:avLst/>
              </a:prstGeom>
            </p:spPr>
            <p:txBody>
              <a:bodyPr wrap="square" lIns="0" tIns="0" rIns="0" bIns="0" rtlCol="0" anchor="t">
                <a:spAutoFit/>
              </a:bodyPr>
              <a:lstStyle/>
              <a:p>
                <a:pPr algn="ctr"/>
                <a:r>
                  <a:rPr lang="en-US" sz="3000" b="1" dirty="0" err="1">
                    <a:solidFill>
                      <a:srgbClr val="FFFFFF"/>
                    </a:solidFill>
                    <a:effectLst>
                      <a:outerShdw blurRad="38100" dist="38100" dir="2700000" algn="tl">
                        <a:srgbClr val="000000">
                          <a:alpha val="43137"/>
                        </a:srgbClr>
                      </a:outerShdw>
                    </a:effectLst>
                    <a:ea typeface="Muli Bold"/>
                  </a:rPr>
                  <a:t>非洲</a:t>
                </a:r>
                <a:endParaRPr lang="en-US" sz="3000" b="1" dirty="0">
                  <a:solidFill>
                    <a:srgbClr val="FFFFFF"/>
                  </a:solidFill>
                  <a:effectLst>
                    <a:outerShdw blurRad="38100" dist="38100" dir="2700000" algn="tl">
                      <a:srgbClr val="000000">
                        <a:alpha val="43137"/>
                      </a:srgbClr>
                    </a:outerShdw>
                  </a:effectLst>
                  <a:ea typeface="Muli Bold"/>
                </a:endParaRPr>
              </a:p>
              <a:p>
                <a:pPr algn="ctr"/>
                <a:r>
                  <a:rPr lang="en-US" sz="3000" b="1" dirty="0">
                    <a:solidFill>
                      <a:srgbClr val="FFFFFF"/>
                    </a:solidFill>
                    <a:effectLst>
                      <a:outerShdw blurRad="38100" dist="38100" dir="2700000" algn="tl">
                        <a:srgbClr val="000000">
                          <a:alpha val="43137"/>
                        </a:srgbClr>
                      </a:outerShdw>
                    </a:effectLst>
                    <a:latin typeface="Muli Bold"/>
                  </a:rPr>
                  <a:t>Africa</a:t>
                </a:r>
              </a:p>
            </p:txBody>
          </p:sp>
        </p:grpSp>
        <p:grpSp>
          <p:nvGrpSpPr>
            <p:cNvPr id="142" name="Group 18"/>
            <p:cNvGrpSpPr/>
            <p:nvPr/>
          </p:nvGrpSpPr>
          <p:grpSpPr>
            <a:xfrm>
              <a:off x="8730795" y="6557704"/>
              <a:ext cx="3255616" cy="3255616"/>
              <a:chOff x="0" y="0"/>
              <a:chExt cx="4340821" cy="4340821"/>
            </a:xfrm>
          </p:grpSpPr>
          <p:pic>
            <p:nvPicPr>
              <p:cNvPr id="151"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0" y="0"/>
                <a:ext cx="4340821" cy="4340821"/>
              </a:xfrm>
              <a:prstGeom prst="rect">
                <a:avLst/>
              </a:prstGeom>
            </p:spPr>
          </p:pic>
          <p:sp>
            <p:nvSpPr>
              <p:cNvPr id="152" name="TextBox 20"/>
              <p:cNvSpPr txBox="1"/>
              <p:nvPr/>
            </p:nvSpPr>
            <p:spPr>
              <a:xfrm>
                <a:off x="918022" y="650168"/>
                <a:ext cx="2826119" cy="1942972"/>
              </a:xfrm>
              <a:prstGeom prst="rect">
                <a:avLst/>
              </a:prstGeom>
            </p:spPr>
            <p:txBody>
              <a:bodyPr wrap="square" lIns="0" tIns="0" rIns="0" bIns="0" rtlCol="0" anchor="t">
                <a:spAutoFit/>
              </a:bodyPr>
              <a:lstStyle/>
              <a:p>
                <a:pPr algn="ctr"/>
                <a:r>
                  <a:rPr lang="en-US" sz="3000" b="1" dirty="0" err="1">
                    <a:solidFill>
                      <a:srgbClr val="FFFFFF"/>
                    </a:solidFill>
                    <a:effectLst>
                      <a:outerShdw blurRad="38100" dist="38100" dir="2700000" algn="tl">
                        <a:srgbClr val="000000">
                          <a:alpha val="43137"/>
                        </a:srgbClr>
                      </a:outerShdw>
                    </a:effectLst>
                    <a:ea typeface="Muli Bold"/>
                  </a:rPr>
                  <a:t>歐洲</a:t>
                </a:r>
                <a:endParaRPr lang="en-US" sz="3000" b="1" dirty="0">
                  <a:solidFill>
                    <a:srgbClr val="FFFFFF"/>
                  </a:solidFill>
                  <a:effectLst>
                    <a:outerShdw blurRad="38100" dist="38100" dir="2700000" algn="tl">
                      <a:srgbClr val="000000">
                        <a:alpha val="43137"/>
                      </a:srgbClr>
                    </a:outerShdw>
                  </a:effectLst>
                  <a:ea typeface="Muli Bold"/>
                </a:endParaRPr>
              </a:p>
              <a:p>
                <a:pPr algn="ctr"/>
                <a:r>
                  <a:rPr lang="en-US" sz="3000" b="1" dirty="0">
                    <a:solidFill>
                      <a:srgbClr val="FFFFFF"/>
                    </a:solidFill>
                    <a:effectLst>
                      <a:outerShdw blurRad="38100" dist="38100" dir="2700000" algn="tl">
                        <a:srgbClr val="000000">
                          <a:alpha val="43137"/>
                        </a:srgbClr>
                      </a:outerShdw>
                    </a:effectLst>
                    <a:latin typeface="Muli Bold"/>
                  </a:rPr>
                  <a:t>Europe</a:t>
                </a:r>
              </a:p>
            </p:txBody>
          </p:sp>
          <p:sp>
            <p:nvSpPr>
              <p:cNvPr id="153" name="TextBox 21"/>
              <p:cNvSpPr txBox="1"/>
              <p:nvPr/>
            </p:nvSpPr>
            <p:spPr>
              <a:xfrm>
                <a:off x="596680" y="2472561"/>
                <a:ext cx="3147460" cy="1295314"/>
              </a:xfrm>
              <a:prstGeom prst="rect">
                <a:avLst/>
              </a:prstGeom>
            </p:spPr>
            <p:txBody>
              <a:bodyPr wrap="square" lIns="0" tIns="0" rIns="0" bIns="0" rtlCol="0" anchor="t">
                <a:spAutoFit/>
              </a:bodyPr>
              <a:lstStyle/>
              <a:p>
                <a:pPr algn="ctr">
                  <a:lnSpc>
                    <a:spcPts val="4817"/>
                  </a:lnSpc>
                </a:pPr>
                <a:r>
                  <a:rPr lang="en-US" sz="2500" dirty="0">
                    <a:solidFill>
                      <a:srgbClr val="FFFFFF"/>
                    </a:solidFill>
                    <a:ea typeface="Muli Bold"/>
                  </a:rPr>
                  <a:t>（7</a:t>
                </a:r>
                <a:r>
                  <a:rPr lang="en-US" altLang="zh-TW" sz="2500" dirty="0">
                    <a:solidFill>
                      <a:srgbClr val="FFFFFF"/>
                    </a:solidFill>
                    <a:ea typeface="Muli Bold"/>
                  </a:rPr>
                  <a:t>9</a:t>
                </a:r>
                <a:r>
                  <a:rPr lang="en-US" sz="2500" dirty="0">
                    <a:solidFill>
                      <a:srgbClr val="FFFFFF"/>
                    </a:solidFill>
                    <a:ea typeface="Muli Bold"/>
                  </a:rPr>
                  <a:t> 所）</a:t>
                </a:r>
              </a:p>
            </p:txBody>
          </p:sp>
        </p:grpSp>
        <p:grpSp>
          <p:nvGrpSpPr>
            <p:cNvPr id="143" name="Group 22"/>
            <p:cNvGrpSpPr/>
            <p:nvPr/>
          </p:nvGrpSpPr>
          <p:grpSpPr>
            <a:xfrm>
              <a:off x="12931654" y="6557704"/>
              <a:ext cx="3255616" cy="3255616"/>
              <a:chOff x="0" y="0"/>
              <a:chExt cx="4340821" cy="4340821"/>
            </a:xfrm>
          </p:grpSpPr>
          <p:pic>
            <p:nvPicPr>
              <p:cNvPr id="148" name="Picture 2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0" y="0"/>
                <a:ext cx="4340821" cy="4340821"/>
              </a:xfrm>
              <a:prstGeom prst="rect">
                <a:avLst/>
              </a:prstGeom>
            </p:spPr>
          </p:pic>
          <p:sp>
            <p:nvSpPr>
              <p:cNvPr id="149" name="TextBox 24"/>
              <p:cNvSpPr txBox="1"/>
              <p:nvPr/>
            </p:nvSpPr>
            <p:spPr>
              <a:xfrm>
                <a:off x="682430" y="650168"/>
                <a:ext cx="2975961" cy="2914457"/>
              </a:xfrm>
              <a:prstGeom prst="rect">
                <a:avLst/>
              </a:prstGeom>
            </p:spPr>
            <p:txBody>
              <a:bodyPr lIns="0" tIns="0" rIns="0" bIns="0" rtlCol="0" anchor="t">
                <a:spAutoFit/>
              </a:bodyPr>
              <a:lstStyle/>
              <a:p>
                <a:pPr algn="ctr"/>
                <a:r>
                  <a:rPr lang="en-US" sz="3000" b="1" dirty="0" err="1">
                    <a:solidFill>
                      <a:srgbClr val="FFFFFF"/>
                    </a:solidFill>
                    <a:effectLst>
                      <a:outerShdw blurRad="38100" dist="38100" dir="2700000" algn="tl">
                        <a:srgbClr val="000000">
                          <a:alpha val="43137"/>
                        </a:srgbClr>
                      </a:outerShdw>
                    </a:effectLst>
                    <a:ea typeface="Muli Bold"/>
                  </a:rPr>
                  <a:t>美洲</a:t>
                </a:r>
                <a:endParaRPr lang="en-US" sz="3000" b="1" dirty="0">
                  <a:solidFill>
                    <a:srgbClr val="FFFFFF"/>
                  </a:solidFill>
                  <a:effectLst>
                    <a:outerShdw blurRad="38100" dist="38100" dir="2700000" algn="tl">
                      <a:srgbClr val="000000">
                        <a:alpha val="43137"/>
                      </a:srgbClr>
                    </a:outerShdw>
                  </a:effectLst>
                  <a:ea typeface="Muli Bold"/>
                </a:endParaRPr>
              </a:p>
              <a:p>
                <a:pPr algn="ctr"/>
                <a:r>
                  <a:rPr lang="en-US" sz="3000" b="1" dirty="0">
                    <a:solidFill>
                      <a:srgbClr val="FFFFFF"/>
                    </a:solidFill>
                    <a:effectLst>
                      <a:outerShdw blurRad="38100" dist="38100" dir="2700000" algn="tl">
                        <a:srgbClr val="000000">
                          <a:alpha val="43137"/>
                        </a:srgbClr>
                      </a:outerShdw>
                    </a:effectLst>
                    <a:latin typeface="Muli Bold"/>
                  </a:rPr>
                  <a:t>America</a:t>
                </a:r>
              </a:p>
            </p:txBody>
          </p:sp>
          <p:sp>
            <p:nvSpPr>
              <p:cNvPr id="150" name="TextBox 25"/>
              <p:cNvSpPr txBox="1"/>
              <p:nvPr/>
            </p:nvSpPr>
            <p:spPr>
              <a:xfrm>
                <a:off x="584196" y="2472561"/>
                <a:ext cx="3172430" cy="1295314"/>
              </a:xfrm>
              <a:prstGeom prst="rect">
                <a:avLst/>
              </a:prstGeom>
            </p:spPr>
            <p:txBody>
              <a:bodyPr wrap="square" lIns="0" tIns="0" rIns="0" bIns="0" rtlCol="0" anchor="t">
                <a:spAutoFit/>
              </a:bodyPr>
              <a:lstStyle/>
              <a:p>
                <a:pPr algn="ctr">
                  <a:lnSpc>
                    <a:spcPts val="4817"/>
                  </a:lnSpc>
                </a:pPr>
                <a:r>
                  <a:rPr lang="en-US" sz="2500" dirty="0" smtClean="0">
                    <a:solidFill>
                      <a:srgbClr val="FFFFFF"/>
                    </a:solidFill>
                    <a:ea typeface="Muli Bold"/>
                  </a:rPr>
                  <a:t>（</a:t>
                </a:r>
                <a:r>
                  <a:rPr lang="en-US" altLang="zh-TW" sz="2500" dirty="0" smtClean="0">
                    <a:solidFill>
                      <a:srgbClr val="FFFFFF"/>
                    </a:solidFill>
                    <a:ea typeface="Muli Bold"/>
                  </a:rPr>
                  <a:t>80</a:t>
                </a:r>
                <a:r>
                  <a:rPr lang="en-US" sz="2500" dirty="0" smtClean="0">
                    <a:solidFill>
                      <a:srgbClr val="FFFFFF"/>
                    </a:solidFill>
                    <a:ea typeface="Muli Bold"/>
                  </a:rPr>
                  <a:t> </a:t>
                </a:r>
                <a:r>
                  <a:rPr lang="en-US" sz="2500" dirty="0">
                    <a:solidFill>
                      <a:srgbClr val="FFFFFF"/>
                    </a:solidFill>
                    <a:ea typeface="Muli Bold"/>
                  </a:rPr>
                  <a:t>所）</a:t>
                </a:r>
              </a:p>
            </p:txBody>
          </p:sp>
        </p:grpSp>
        <p:sp>
          <p:nvSpPr>
            <p:cNvPr id="145" name="TextBox 27"/>
            <p:cNvSpPr txBox="1"/>
            <p:nvPr/>
          </p:nvSpPr>
          <p:spPr>
            <a:xfrm>
              <a:off x="7307536" y="4582980"/>
              <a:ext cx="2846516" cy="971485"/>
            </a:xfrm>
            <a:prstGeom prst="rect">
              <a:avLst/>
            </a:prstGeom>
          </p:spPr>
          <p:txBody>
            <a:bodyPr wrap="square" lIns="0" tIns="0" rIns="0" bIns="0" rtlCol="0" anchor="t">
              <a:spAutoFit/>
            </a:bodyPr>
            <a:lstStyle/>
            <a:p>
              <a:pPr algn="ctr">
                <a:lnSpc>
                  <a:spcPts val="4817"/>
                </a:lnSpc>
              </a:pPr>
              <a:r>
                <a:rPr lang="en-US" sz="2500" dirty="0">
                  <a:solidFill>
                    <a:srgbClr val="FFFFFF"/>
                  </a:solidFill>
                  <a:ea typeface="Muli Bold"/>
                </a:rPr>
                <a:t>（</a:t>
              </a:r>
              <a:r>
                <a:rPr lang="en-US" sz="2500" dirty="0" smtClean="0">
                  <a:solidFill>
                    <a:srgbClr val="FFFFFF"/>
                  </a:solidFill>
                  <a:ea typeface="Muli Bold"/>
                </a:rPr>
                <a:t>140 </a:t>
              </a:r>
              <a:r>
                <a:rPr lang="en-US" sz="2500" dirty="0">
                  <a:solidFill>
                    <a:srgbClr val="FFFFFF"/>
                  </a:solidFill>
                  <a:ea typeface="Muli Bold"/>
                </a:rPr>
                <a:t>所）</a:t>
              </a:r>
            </a:p>
          </p:txBody>
        </p:sp>
        <p:sp>
          <p:nvSpPr>
            <p:cNvPr id="146" name="TextBox 28"/>
            <p:cNvSpPr txBox="1"/>
            <p:nvPr/>
          </p:nvSpPr>
          <p:spPr>
            <a:xfrm>
              <a:off x="15059807" y="4582980"/>
              <a:ext cx="2254925" cy="971485"/>
            </a:xfrm>
            <a:prstGeom prst="rect">
              <a:avLst/>
            </a:prstGeom>
          </p:spPr>
          <p:txBody>
            <a:bodyPr wrap="square" lIns="0" tIns="0" rIns="0" bIns="0" rtlCol="0" anchor="t">
              <a:spAutoFit/>
            </a:bodyPr>
            <a:lstStyle/>
            <a:p>
              <a:pPr algn="ctr">
                <a:lnSpc>
                  <a:spcPts val="4817"/>
                </a:lnSpc>
              </a:pPr>
              <a:r>
                <a:rPr lang="en-US" sz="2500" dirty="0">
                  <a:solidFill>
                    <a:srgbClr val="FFFFFF"/>
                  </a:solidFill>
                  <a:ea typeface="Muli Bold"/>
                </a:rPr>
                <a:t>（1 所）</a:t>
              </a:r>
            </a:p>
          </p:txBody>
        </p:sp>
        <p:sp>
          <p:nvSpPr>
            <p:cNvPr id="147" name="TextBox 29"/>
            <p:cNvSpPr txBox="1"/>
            <p:nvPr/>
          </p:nvSpPr>
          <p:spPr>
            <a:xfrm>
              <a:off x="11455823" y="1914133"/>
              <a:ext cx="2173610" cy="971485"/>
            </a:xfrm>
            <a:prstGeom prst="rect">
              <a:avLst/>
            </a:prstGeom>
          </p:spPr>
          <p:txBody>
            <a:bodyPr wrap="square" lIns="0" tIns="0" rIns="0" bIns="0" rtlCol="0" anchor="t">
              <a:spAutoFit/>
            </a:bodyPr>
            <a:lstStyle/>
            <a:p>
              <a:pPr algn="ctr">
                <a:lnSpc>
                  <a:spcPts val="4817"/>
                </a:lnSpc>
              </a:pPr>
              <a:r>
                <a:rPr lang="en-US" sz="2500" dirty="0">
                  <a:solidFill>
                    <a:srgbClr val="FFFFFF"/>
                  </a:solidFill>
                  <a:ea typeface="Muli Bold"/>
                </a:rPr>
                <a:t>（</a:t>
              </a:r>
              <a:r>
                <a:rPr lang="en-US" altLang="zh-TW" sz="2500" dirty="0">
                  <a:solidFill>
                    <a:srgbClr val="FFFFFF"/>
                  </a:solidFill>
                  <a:ea typeface="Muli Bold"/>
                </a:rPr>
                <a:t>5</a:t>
              </a:r>
              <a:r>
                <a:rPr lang="en-US" sz="2500" dirty="0">
                  <a:solidFill>
                    <a:srgbClr val="FFFFFF"/>
                  </a:solidFill>
                  <a:ea typeface="Muli Bold"/>
                </a:rPr>
                <a:t> 所）</a:t>
              </a:r>
            </a:p>
          </p:txBody>
        </p:sp>
      </p:grpSp>
      <p:pic>
        <p:nvPicPr>
          <p:cNvPr id="7" name="圖片 6"/>
          <p:cNvPicPr>
            <a:picLocks noChangeAspect="1"/>
          </p:cNvPicPr>
          <p:nvPr/>
        </p:nvPicPr>
        <p:blipFill>
          <a:blip r:embed="rId18">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496154" y="2701388"/>
            <a:ext cx="1680402" cy="1726741"/>
          </a:xfrm>
          <a:prstGeom prst="rect">
            <a:avLst/>
          </a:prstGeom>
        </p:spPr>
      </p:pic>
    </p:spTree>
    <p:extLst>
      <p:ext uri="{BB962C8B-B14F-4D97-AF65-F5344CB8AC3E}">
        <p14:creationId xmlns:p14="http://schemas.microsoft.com/office/powerpoint/2010/main" val="376844459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500" fill="hold">
                                          <p:stCondLst>
                                            <p:cond delay="0"/>
                                          </p:stCondLst>
                                        </p:cTn>
                                        <p:tgtEl>
                                          <p:spTgt spid="137"/>
                                        </p:tgtEl>
                                        <p:attrNameLst>
                                          <p:attrName>r</p:attrName>
                                        </p:attrNameLst>
                                      </p:cBhvr>
                                    </p:animRot>
                                    <p:animRot by="-240000">
                                      <p:cBhvr>
                                        <p:cTn id="7" dur="1000" fill="hold">
                                          <p:stCondLst>
                                            <p:cond delay="1000"/>
                                          </p:stCondLst>
                                        </p:cTn>
                                        <p:tgtEl>
                                          <p:spTgt spid="137"/>
                                        </p:tgtEl>
                                        <p:attrNameLst>
                                          <p:attrName>r</p:attrName>
                                        </p:attrNameLst>
                                      </p:cBhvr>
                                    </p:animRot>
                                    <p:animRot by="240000">
                                      <p:cBhvr>
                                        <p:cTn id="8" dur="1000" fill="hold">
                                          <p:stCondLst>
                                            <p:cond delay="2000"/>
                                          </p:stCondLst>
                                        </p:cTn>
                                        <p:tgtEl>
                                          <p:spTgt spid="137"/>
                                        </p:tgtEl>
                                        <p:attrNameLst>
                                          <p:attrName>r</p:attrName>
                                        </p:attrNameLst>
                                      </p:cBhvr>
                                    </p:animRot>
                                    <p:animRot by="-240000">
                                      <p:cBhvr>
                                        <p:cTn id="9" dur="1000" fill="hold">
                                          <p:stCondLst>
                                            <p:cond delay="3000"/>
                                          </p:stCondLst>
                                        </p:cTn>
                                        <p:tgtEl>
                                          <p:spTgt spid="137"/>
                                        </p:tgtEl>
                                        <p:attrNameLst>
                                          <p:attrName>r</p:attrName>
                                        </p:attrNameLst>
                                      </p:cBhvr>
                                    </p:animRot>
                                    <p:animRot by="120000">
                                      <p:cBhvr>
                                        <p:cTn id="10" dur="1000" fill="hold">
                                          <p:stCondLst>
                                            <p:cond delay="4000"/>
                                          </p:stCondLst>
                                        </p:cTn>
                                        <p:tgtEl>
                                          <p:spTgt spid="13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圖片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pic>
        <p:nvPicPr>
          <p:cNvPr id="23" name="图片 73" descr="图片包含 监视器, 屏幕, 电子产品, 电视&#10;&#10;描述已自动生成">
            <a:extLst>
              <a:ext uri="{FF2B5EF4-FFF2-40B4-BE49-F238E27FC236}">
                <a16:creationId xmlns:a16="http://schemas.microsoft.com/office/drawing/2014/main" id="{BE0AEBC0-C816-4999-AD4A-B6C3A23C87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71175"/>
            <a:ext cx="12192000" cy="6968971"/>
          </a:xfrm>
          <a:prstGeom prst="rect">
            <a:avLst/>
          </a:prstGeom>
        </p:spPr>
      </p:pic>
      <p:sp>
        <p:nvSpPr>
          <p:cNvPr id="21" name="文本框 481">
            <a:extLst>
              <a:ext uri="{FF2B5EF4-FFF2-40B4-BE49-F238E27FC236}">
                <a16:creationId xmlns:a16="http://schemas.microsoft.com/office/drawing/2014/main" id="{085C9D50-687C-4219-AAAE-C9064AF62B59}"/>
              </a:ext>
            </a:extLst>
          </p:cNvPr>
          <p:cNvSpPr txBox="1"/>
          <p:nvPr/>
        </p:nvSpPr>
        <p:spPr>
          <a:xfrm>
            <a:off x="1338785" y="311625"/>
            <a:ext cx="3470476" cy="646331"/>
          </a:xfrm>
          <a:prstGeom prst="rect">
            <a:avLst/>
          </a:prstGeom>
          <a:noFill/>
        </p:spPr>
        <p:txBody>
          <a:bodyPr wrap="square" rtlCol="0">
            <a:spAutoFit/>
          </a:bodyPr>
          <a:lstStyle/>
          <a:p>
            <a:pPr lvl="0" defTabSz="914400">
              <a:defRPr/>
            </a:pPr>
            <a:r>
              <a:rPr lang="en-US" altLang="zh-TW"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2</a:t>
            </a:r>
            <a:r>
              <a:rPr lang="zh-TW" altLang="en-US" sz="3600" b="1" dirty="0" smtClean="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所</a:t>
            </a:r>
            <a:r>
              <a:rPr lang="zh-TW"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系級姊妹校</a:t>
            </a:r>
          </a:p>
        </p:txBody>
      </p:sp>
      <p:graphicFrame>
        <p:nvGraphicFramePr>
          <p:cNvPr id="22" name="資料庫圖表 21"/>
          <p:cNvGraphicFramePr/>
          <p:nvPr>
            <p:extLst>
              <p:ext uri="{D42A27DB-BD31-4B8C-83A1-F6EECF244321}">
                <p14:modId xmlns:p14="http://schemas.microsoft.com/office/powerpoint/2010/main" val="2548676150"/>
              </p:ext>
            </p:extLst>
          </p:nvPr>
        </p:nvGraphicFramePr>
        <p:xfrm>
          <a:off x="1043492" y="1281439"/>
          <a:ext cx="10353638" cy="51623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4" name="TextBox 5"/>
          <p:cNvSpPr txBox="1"/>
          <p:nvPr/>
        </p:nvSpPr>
        <p:spPr>
          <a:xfrm>
            <a:off x="2674761" y="2474616"/>
            <a:ext cx="3832735" cy="615553"/>
          </a:xfrm>
          <a:prstGeom prst="rect">
            <a:avLst/>
          </a:prstGeom>
        </p:spPr>
        <p:txBody>
          <a:bodyPr wrap="square" lIns="0" tIns="0" rIns="0" bIns="0" rtlCol="0" anchor="t">
            <a:spAutoFit/>
          </a:bodyPr>
          <a:lstStyle/>
          <a:p>
            <a:pPr marL="402729" lvl="1"/>
            <a:r>
              <a:rPr lang="en-US" sz="2000" b="1" dirty="0">
                <a:solidFill>
                  <a:schemeClr val="bg1"/>
                </a:solidFill>
                <a:effectLst>
                  <a:outerShdw blurRad="38100" dist="38100" dir="2700000" algn="tl">
                    <a:srgbClr val="000000">
                      <a:alpha val="43137"/>
                    </a:srgbClr>
                  </a:outerShdw>
                </a:effectLst>
                <a:latin typeface="+mn-ea"/>
              </a:rPr>
              <a:t> </a:t>
            </a:r>
            <a:r>
              <a:rPr lang="en-US" sz="2000" b="1" dirty="0" err="1">
                <a:solidFill>
                  <a:schemeClr val="bg1"/>
                </a:solidFill>
                <a:effectLst>
                  <a:outerShdw blurRad="38100" dist="38100" dir="2700000" algn="tl">
                    <a:srgbClr val="000000">
                      <a:alpha val="43137"/>
                    </a:srgbClr>
                  </a:outerShdw>
                </a:effectLst>
                <a:latin typeface="+mn-ea"/>
              </a:rPr>
              <a:t>法國里爾大學</a:t>
            </a:r>
            <a:r>
              <a:rPr lang="en-US" sz="2000" b="1" dirty="0">
                <a:solidFill>
                  <a:schemeClr val="bg1"/>
                </a:solidFill>
                <a:effectLst>
                  <a:outerShdw blurRad="38100" dist="38100" dir="2700000" algn="tl">
                    <a:srgbClr val="000000">
                      <a:alpha val="43137"/>
                    </a:srgbClr>
                  </a:outerShdw>
                </a:effectLst>
                <a:latin typeface="+mn-ea"/>
              </a:rPr>
              <a:t> </a:t>
            </a:r>
          </a:p>
          <a:p>
            <a:pPr marL="402729" lvl="1"/>
            <a:r>
              <a:rPr lang="en-US" sz="2000" b="1"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(Lille</a:t>
            </a:r>
            <a:r>
              <a:rPr lang="zh-TW" altLang="en-US" sz="2000" b="1"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a:t>
            </a:r>
            <a:r>
              <a:rPr lang="en-US" altLang="zh-TW" sz="2000" b="1"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C</a:t>
            </a:r>
            <a:r>
              <a:rPr lang="en-US" sz="2000" b="1" dirty="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atholic University)</a:t>
            </a:r>
          </a:p>
        </p:txBody>
      </p:sp>
      <p:sp>
        <p:nvSpPr>
          <p:cNvPr id="28" name="TextBox 5"/>
          <p:cNvSpPr txBox="1"/>
          <p:nvPr/>
        </p:nvSpPr>
        <p:spPr>
          <a:xfrm>
            <a:off x="2674761" y="4664648"/>
            <a:ext cx="5777826" cy="615553"/>
          </a:xfrm>
          <a:prstGeom prst="rect">
            <a:avLst/>
          </a:prstGeom>
        </p:spPr>
        <p:txBody>
          <a:bodyPr wrap="square" lIns="0" tIns="0" rIns="0" bIns="0" rtlCol="0" anchor="t">
            <a:spAutoFit/>
          </a:bodyPr>
          <a:lstStyle/>
          <a:p>
            <a:pPr marL="402729" lvl="1"/>
            <a:r>
              <a:rPr lang="zh-TW" altLang="en-US" sz="2000" b="1" dirty="0">
                <a:solidFill>
                  <a:schemeClr val="bg1"/>
                </a:solidFill>
                <a:effectLst>
                  <a:outerShdw blurRad="38100" dist="38100" dir="2700000" algn="tl">
                    <a:srgbClr val="000000">
                      <a:alpha val="43137"/>
                    </a:srgbClr>
                  </a:outerShdw>
                </a:effectLst>
              </a:rPr>
              <a:t> 比利時新魯汶大學 </a:t>
            </a:r>
          </a:p>
          <a:p>
            <a:pPr marL="402729" lvl="1"/>
            <a:r>
              <a:rPr lang="zh-TW" altLang="en-US" sz="2000" b="1" dirty="0">
                <a:solidFill>
                  <a:schemeClr val="bg1"/>
                </a:solidFill>
                <a:effectLst>
                  <a:outerShdw blurRad="38100" dist="38100" dir="2700000" algn="tl">
                    <a:srgbClr val="000000">
                      <a:alpha val="43137"/>
                    </a:srgbClr>
                  </a:outerShdw>
                </a:effectLst>
              </a:rPr>
              <a:t> </a:t>
            </a:r>
            <a:r>
              <a:rPr lang="en-US" altLang="zh-TW" sz="2000" b="1" dirty="0">
                <a:solidFill>
                  <a:schemeClr val="bg1"/>
                </a:solidFill>
                <a:effectLst>
                  <a:outerShdw blurRad="38100" dist="38100" dir="2700000" algn="tl">
                    <a:srgbClr val="000000">
                      <a:alpha val="43137"/>
                    </a:srgbClr>
                  </a:outerShdw>
                </a:effectLst>
              </a:rPr>
              <a:t>(</a:t>
            </a:r>
            <a:r>
              <a:rPr lang="en-US" altLang="zh-TW" sz="2000" b="1" dirty="0" err="1">
                <a:solidFill>
                  <a:schemeClr val="bg1"/>
                </a:solidFill>
                <a:effectLst>
                  <a:outerShdw blurRad="38100" dist="38100" dir="2700000" algn="tl">
                    <a:srgbClr val="000000">
                      <a:alpha val="43137"/>
                    </a:srgbClr>
                  </a:outerShdw>
                </a:effectLst>
              </a:rPr>
              <a:t>Université</a:t>
            </a:r>
            <a:r>
              <a:rPr lang="en-US" altLang="zh-TW" sz="2000" b="1" dirty="0">
                <a:solidFill>
                  <a:schemeClr val="bg1"/>
                </a:solidFill>
                <a:effectLst>
                  <a:outerShdw blurRad="38100" dist="38100" dir="2700000" algn="tl">
                    <a:srgbClr val="000000">
                      <a:alpha val="43137"/>
                    </a:srgbClr>
                  </a:outerShdw>
                </a:effectLst>
              </a:rPr>
              <a:t> </a:t>
            </a:r>
            <a:r>
              <a:rPr lang="en-US" altLang="zh-TW" sz="2000" b="1" dirty="0" err="1">
                <a:solidFill>
                  <a:schemeClr val="bg1"/>
                </a:solidFill>
                <a:effectLst>
                  <a:outerShdw blurRad="38100" dist="38100" dir="2700000" algn="tl">
                    <a:srgbClr val="000000">
                      <a:alpha val="43137"/>
                    </a:srgbClr>
                  </a:outerShdw>
                </a:effectLst>
              </a:rPr>
              <a:t>catholique</a:t>
            </a:r>
            <a:r>
              <a:rPr lang="en-US" altLang="zh-TW" sz="2000" b="1" dirty="0">
                <a:solidFill>
                  <a:schemeClr val="bg1"/>
                </a:solidFill>
                <a:effectLst>
                  <a:outerShdw blurRad="38100" dist="38100" dir="2700000" algn="tl">
                    <a:srgbClr val="000000">
                      <a:alpha val="43137"/>
                    </a:srgbClr>
                  </a:outerShdw>
                </a:effectLst>
              </a:rPr>
              <a:t> de Louvain)</a:t>
            </a:r>
          </a:p>
        </p:txBody>
      </p:sp>
      <p:grpSp>
        <p:nvGrpSpPr>
          <p:cNvPr id="29" name="a4c9cba4-bfb2-472f-8412-7525e76d05bf"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931DF049-3BB9-481F-978E-99E53D4BF99B}"/>
              </a:ext>
            </a:extLst>
          </p:cNvPr>
          <p:cNvGrpSpPr>
            <a:grpSpLocks noChangeAspect="1"/>
          </p:cNvGrpSpPr>
          <p:nvPr>
            <p:custDataLst>
              <p:tags r:id="rId1"/>
            </p:custDataLst>
          </p:nvPr>
        </p:nvGrpSpPr>
        <p:grpSpPr>
          <a:xfrm>
            <a:off x="9661863" y="121957"/>
            <a:ext cx="2303733" cy="2659660"/>
            <a:chOff x="3940602" y="940594"/>
            <a:chExt cx="4310796" cy="4976813"/>
          </a:xfrm>
        </p:grpSpPr>
        <p:sp>
          <p:nvSpPr>
            <p:cNvPr id="30" name="íṧ1ïḓé">
              <a:extLst>
                <a:ext uri="{FF2B5EF4-FFF2-40B4-BE49-F238E27FC236}">
                  <a16:creationId xmlns:a16="http://schemas.microsoft.com/office/drawing/2014/main" id="{07B8A92A-EF19-4408-BF9A-01EB80CC15B6}"/>
                </a:ext>
              </a:extLst>
            </p:cNvPr>
            <p:cNvSpPr/>
            <p:nvPr/>
          </p:nvSpPr>
          <p:spPr bwMode="auto">
            <a:xfrm>
              <a:off x="4183206" y="1433813"/>
              <a:ext cx="3902261" cy="3832455"/>
            </a:xfrm>
            <a:custGeom>
              <a:avLst/>
              <a:gdLst>
                <a:gd name="T0" fmla="*/ 633 w 1879"/>
                <a:gd name="T1" fmla="*/ 210 h 1849"/>
                <a:gd name="T2" fmla="*/ 536 w 1879"/>
                <a:gd name="T3" fmla="*/ 486 h 1849"/>
                <a:gd name="T4" fmla="*/ 186 w 1879"/>
                <a:gd name="T5" fmla="*/ 754 h 1849"/>
                <a:gd name="T6" fmla="*/ 11 w 1879"/>
                <a:gd name="T7" fmla="*/ 1141 h 1849"/>
                <a:gd name="T8" fmla="*/ 266 w 1879"/>
                <a:gd name="T9" fmla="*/ 1470 h 1849"/>
                <a:gd name="T10" fmla="*/ 412 w 1879"/>
                <a:gd name="T11" fmla="*/ 1514 h 1849"/>
                <a:gd name="T12" fmla="*/ 613 w 1879"/>
                <a:gd name="T13" fmla="*/ 1785 h 1849"/>
                <a:gd name="T14" fmla="*/ 904 w 1879"/>
                <a:gd name="T15" fmla="*/ 1812 h 1849"/>
                <a:gd name="T16" fmla="*/ 1196 w 1879"/>
                <a:gd name="T17" fmla="*/ 1727 h 1849"/>
                <a:gd name="T18" fmla="*/ 1378 w 1879"/>
                <a:gd name="T19" fmla="*/ 1729 h 1849"/>
                <a:gd name="T20" fmla="*/ 1593 w 1879"/>
                <a:gd name="T21" fmla="*/ 1647 h 1849"/>
                <a:gd name="T22" fmla="*/ 1857 w 1879"/>
                <a:gd name="T23" fmla="*/ 1361 h 1849"/>
                <a:gd name="T24" fmla="*/ 1750 w 1879"/>
                <a:gd name="T25" fmla="*/ 914 h 1849"/>
                <a:gd name="T26" fmla="*/ 1784 w 1879"/>
                <a:gd name="T27" fmla="*/ 701 h 1849"/>
                <a:gd name="T28" fmla="*/ 1650 w 1879"/>
                <a:gd name="T29" fmla="*/ 449 h 1849"/>
                <a:gd name="T30" fmla="*/ 1423 w 1879"/>
                <a:gd name="T31" fmla="*/ 358 h 1849"/>
                <a:gd name="T32" fmla="*/ 1174 w 1879"/>
                <a:gd name="T33" fmla="*/ 142 h 1849"/>
                <a:gd name="T34" fmla="*/ 633 w 1879"/>
                <a:gd name="T35" fmla="*/ 210 h 1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9" h="1849">
                  <a:moveTo>
                    <a:pt x="633" y="210"/>
                  </a:moveTo>
                  <a:cubicBezTo>
                    <a:pt x="596" y="300"/>
                    <a:pt x="588" y="403"/>
                    <a:pt x="536" y="486"/>
                  </a:cubicBezTo>
                  <a:cubicBezTo>
                    <a:pt x="457" y="611"/>
                    <a:pt x="301" y="660"/>
                    <a:pt x="186" y="754"/>
                  </a:cubicBezTo>
                  <a:cubicBezTo>
                    <a:pt x="72" y="847"/>
                    <a:pt x="0" y="994"/>
                    <a:pt x="11" y="1141"/>
                  </a:cubicBezTo>
                  <a:cubicBezTo>
                    <a:pt x="22" y="1288"/>
                    <a:pt x="124" y="1428"/>
                    <a:pt x="266" y="1470"/>
                  </a:cubicBezTo>
                  <a:cubicBezTo>
                    <a:pt x="314" y="1484"/>
                    <a:pt x="368" y="1488"/>
                    <a:pt x="412" y="1514"/>
                  </a:cubicBezTo>
                  <a:cubicBezTo>
                    <a:pt x="510" y="1571"/>
                    <a:pt x="525" y="1712"/>
                    <a:pt x="613" y="1785"/>
                  </a:cubicBezTo>
                  <a:cubicBezTo>
                    <a:pt x="691" y="1849"/>
                    <a:pt x="807" y="1841"/>
                    <a:pt x="904" y="1812"/>
                  </a:cubicBezTo>
                  <a:cubicBezTo>
                    <a:pt x="1001" y="1782"/>
                    <a:pt x="1095" y="1733"/>
                    <a:pt x="1196" y="1727"/>
                  </a:cubicBezTo>
                  <a:cubicBezTo>
                    <a:pt x="1257" y="1724"/>
                    <a:pt x="1318" y="1735"/>
                    <a:pt x="1378" y="1729"/>
                  </a:cubicBezTo>
                  <a:cubicBezTo>
                    <a:pt x="1455" y="1721"/>
                    <a:pt x="1526" y="1684"/>
                    <a:pt x="1593" y="1647"/>
                  </a:cubicBezTo>
                  <a:cubicBezTo>
                    <a:pt x="1711" y="1582"/>
                    <a:pt x="1837" y="1494"/>
                    <a:pt x="1857" y="1361"/>
                  </a:cubicBezTo>
                  <a:cubicBezTo>
                    <a:pt x="1879" y="1208"/>
                    <a:pt x="1748" y="1069"/>
                    <a:pt x="1750" y="914"/>
                  </a:cubicBezTo>
                  <a:cubicBezTo>
                    <a:pt x="1751" y="842"/>
                    <a:pt x="1781" y="773"/>
                    <a:pt x="1784" y="701"/>
                  </a:cubicBezTo>
                  <a:cubicBezTo>
                    <a:pt x="1788" y="601"/>
                    <a:pt x="1734" y="502"/>
                    <a:pt x="1650" y="449"/>
                  </a:cubicBezTo>
                  <a:cubicBezTo>
                    <a:pt x="1580" y="406"/>
                    <a:pt x="1496" y="395"/>
                    <a:pt x="1423" y="358"/>
                  </a:cubicBezTo>
                  <a:cubicBezTo>
                    <a:pt x="1325" y="308"/>
                    <a:pt x="1258" y="214"/>
                    <a:pt x="1174" y="142"/>
                  </a:cubicBezTo>
                  <a:cubicBezTo>
                    <a:pt x="1024" y="11"/>
                    <a:pt x="720" y="0"/>
                    <a:pt x="633" y="210"/>
                  </a:cubicBezTo>
                  <a:close/>
                </a:path>
              </a:pathLst>
            </a:custGeom>
            <a:solidFill>
              <a:srgbClr val="686DFD">
                <a:alpha val="20000"/>
              </a:srgbClr>
            </a:solidFill>
            <a:ln>
              <a:noFill/>
            </a:ln>
          </p:spPr>
          <p:txBody>
            <a:bodyPr anchor="ctr"/>
            <a:lstStyle/>
            <a:p>
              <a:pPr algn="ctr"/>
              <a:endParaRPr>
                <a:cs typeface="+mn-ea"/>
                <a:sym typeface="+mn-lt"/>
              </a:endParaRPr>
            </a:p>
          </p:txBody>
        </p:sp>
        <p:sp>
          <p:nvSpPr>
            <p:cNvPr id="31" name="ïsḻíďê">
              <a:extLst>
                <a:ext uri="{FF2B5EF4-FFF2-40B4-BE49-F238E27FC236}">
                  <a16:creationId xmlns:a16="http://schemas.microsoft.com/office/drawing/2014/main" id="{D2D77DBA-93D7-4511-AF79-3437DD5BEA05}"/>
                </a:ext>
              </a:extLst>
            </p:cNvPr>
            <p:cNvSpPr/>
            <p:nvPr/>
          </p:nvSpPr>
          <p:spPr bwMode="auto">
            <a:xfrm>
              <a:off x="6230462" y="2733803"/>
              <a:ext cx="1069975" cy="355896"/>
            </a:xfrm>
            <a:custGeom>
              <a:avLst/>
              <a:gdLst>
                <a:gd name="T0" fmla="*/ 286 w 515"/>
                <a:gd name="T1" fmla="*/ 42 h 172"/>
                <a:gd name="T2" fmla="*/ 346 w 515"/>
                <a:gd name="T3" fmla="*/ 28 h 172"/>
                <a:gd name="T4" fmla="*/ 401 w 515"/>
                <a:gd name="T5" fmla="*/ 65 h 172"/>
                <a:gd name="T6" fmla="*/ 460 w 515"/>
                <a:gd name="T7" fmla="*/ 91 h 172"/>
                <a:gd name="T8" fmla="*/ 487 w 515"/>
                <a:gd name="T9" fmla="*/ 91 h 172"/>
                <a:gd name="T10" fmla="*/ 515 w 515"/>
                <a:gd name="T11" fmla="*/ 126 h 172"/>
                <a:gd name="T12" fmla="*/ 328 w 515"/>
                <a:gd name="T13" fmla="*/ 150 h 172"/>
                <a:gd name="T14" fmla="*/ 237 w 515"/>
                <a:gd name="T15" fmla="*/ 155 h 172"/>
                <a:gd name="T16" fmla="*/ 209 w 515"/>
                <a:gd name="T17" fmla="*/ 134 h 172"/>
                <a:gd name="T18" fmla="*/ 138 w 515"/>
                <a:gd name="T19" fmla="*/ 139 h 172"/>
                <a:gd name="T20" fmla="*/ 112 w 515"/>
                <a:gd name="T21" fmla="*/ 121 h 172"/>
                <a:gd name="T22" fmla="*/ 13 w 515"/>
                <a:gd name="T23" fmla="*/ 94 h 172"/>
                <a:gd name="T24" fmla="*/ 2 w 515"/>
                <a:gd name="T25" fmla="*/ 82 h 172"/>
                <a:gd name="T26" fmla="*/ 14 w 515"/>
                <a:gd name="T27" fmla="*/ 65 h 172"/>
                <a:gd name="T28" fmla="*/ 37 w 515"/>
                <a:gd name="T29" fmla="*/ 64 h 172"/>
                <a:gd name="T30" fmla="*/ 95 w 515"/>
                <a:gd name="T31" fmla="*/ 53 h 172"/>
                <a:gd name="T32" fmla="*/ 119 w 515"/>
                <a:gd name="T33" fmla="*/ 46 h 172"/>
                <a:gd name="T34" fmla="*/ 162 w 515"/>
                <a:gd name="T35" fmla="*/ 65 h 172"/>
                <a:gd name="T36" fmla="*/ 157 w 515"/>
                <a:gd name="T37" fmla="*/ 30 h 172"/>
                <a:gd name="T38" fmla="*/ 196 w 515"/>
                <a:gd name="T39" fmla="*/ 8 h 172"/>
                <a:gd name="T40" fmla="*/ 286 w 515"/>
                <a:gd name="T41" fmla="*/ 4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5" h="172">
                  <a:moveTo>
                    <a:pt x="286" y="42"/>
                  </a:moveTo>
                  <a:cubicBezTo>
                    <a:pt x="299" y="24"/>
                    <a:pt x="326" y="21"/>
                    <a:pt x="346" y="28"/>
                  </a:cubicBezTo>
                  <a:cubicBezTo>
                    <a:pt x="367" y="36"/>
                    <a:pt x="384" y="51"/>
                    <a:pt x="401" y="65"/>
                  </a:cubicBezTo>
                  <a:cubicBezTo>
                    <a:pt x="418" y="78"/>
                    <a:pt x="438" y="91"/>
                    <a:pt x="460" y="91"/>
                  </a:cubicBezTo>
                  <a:cubicBezTo>
                    <a:pt x="469" y="91"/>
                    <a:pt x="478" y="90"/>
                    <a:pt x="487" y="91"/>
                  </a:cubicBezTo>
                  <a:cubicBezTo>
                    <a:pt x="503" y="95"/>
                    <a:pt x="515" y="109"/>
                    <a:pt x="515" y="126"/>
                  </a:cubicBezTo>
                  <a:cubicBezTo>
                    <a:pt x="451" y="123"/>
                    <a:pt x="388" y="131"/>
                    <a:pt x="328" y="150"/>
                  </a:cubicBezTo>
                  <a:cubicBezTo>
                    <a:pt x="298" y="160"/>
                    <a:pt x="264" y="172"/>
                    <a:pt x="237" y="155"/>
                  </a:cubicBezTo>
                  <a:cubicBezTo>
                    <a:pt x="227" y="148"/>
                    <a:pt x="220" y="138"/>
                    <a:pt x="209" y="134"/>
                  </a:cubicBezTo>
                  <a:cubicBezTo>
                    <a:pt x="186" y="126"/>
                    <a:pt x="161" y="146"/>
                    <a:pt x="138" y="139"/>
                  </a:cubicBezTo>
                  <a:cubicBezTo>
                    <a:pt x="128" y="135"/>
                    <a:pt x="121" y="127"/>
                    <a:pt x="112" y="121"/>
                  </a:cubicBezTo>
                  <a:cubicBezTo>
                    <a:pt x="83" y="102"/>
                    <a:pt x="43" y="110"/>
                    <a:pt x="13" y="94"/>
                  </a:cubicBezTo>
                  <a:cubicBezTo>
                    <a:pt x="7" y="92"/>
                    <a:pt x="3" y="87"/>
                    <a:pt x="2" y="82"/>
                  </a:cubicBezTo>
                  <a:cubicBezTo>
                    <a:pt x="0" y="74"/>
                    <a:pt x="7" y="67"/>
                    <a:pt x="14" y="65"/>
                  </a:cubicBezTo>
                  <a:cubicBezTo>
                    <a:pt x="22" y="63"/>
                    <a:pt x="30" y="64"/>
                    <a:pt x="37" y="64"/>
                  </a:cubicBezTo>
                  <a:cubicBezTo>
                    <a:pt x="57" y="66"/>
                    <a:pt x="77" y="62"/>
                    <a:pt x="95" y="53"/>
                  </a:cubicBezTo>
                  <a:cubicBezTo>
                    <a:pt x="103" y="49"/>
                    <a:pt x="110" y="44"/>
                    <a:pt x="119" y="46"/>
                  </a:cubicBezTo>
                  <a:cubicBezTo>
                    <a:pt x="135" y="48"/>
                    <a:pt x="147" y="72"/>
                    <a:pt x="162" y="65"/>
                  </a:cubicBezTo>
                  <a:cubicBezTo>
                    <a:pt x="151" y="70"/>
                    <a:pt x="156" y="34"/>
                    <a:pt x="157" y="30"/>
                  </a:cubicBezTo>
                  <a:cubicBezTo>
                    <a:pt x="164" y="19"/>
                    <a:pt x="184" y="11"/>
                    <a:pt x="196" y="8"/>
                  </a:cubicBezTo>
                  <a:cubicBezTo>
                    <a:pt x="229" y="0"/>
                    <a:pt x="268" y="12"/>
                    <a:pt x="286" y="42"/>
                  </a:cubicBezTo>
                  <a:close/>
                </a:path>
              </a:pathLst>
            </a:custGeom>
            <a:solidFill>
              <a:srgbClr val="686DFD">
                <a:alpha val="77000"/>
              </a:srgbClr>
            </a:solidFill>
            <a:ln>
              <a:noFill/>
            </a:ln>
          </p:spPr>
          <p:txBody>
            <a:bodyPr anchor="ctr"/>
            <a:lstStyle/>
            <a:p>
              <a:pPr algn="ctr"/>
              <a:endParaRPr>
                <a:cs typeface="+mn-ea"/>
                <a:sym typeface="+mn-lt"/>
              </a:endParaRPr>
            </a:p>
          </p:txBody>
        </p:sp>
        <p:sp>
          <p:nvSpPr>
            <p:cNvPr id="32" name="îŝḻíḓé">
              <a:extLst>
                <a:ext uri="{FF2B5EF4-FFF2-40B4-BE49-F238E27FC236}">
                  <a16:creationId xmlns:a16="http://schemas.microsoft.com/office/drawing/2014/main" id="{2ABFC294-353B-45EC-AAEA-74FDEAC0CA51}"/>
                </a:ext>
              </a:extLst>
            </p:cNvPr>
            <p:cNvSpPr/>
            <p:nvPr/>
          </p:nvSpPr>
          <p:spPr bwMode="auto">
            <a:xfrm>
              <a:off x="5456876" y="940594"/>
              <a:ext cx="1703949" cy="1875603"/>
            </a:xfrm>
            <a:custGeom>
              <a:avLst/>
              <a:gdLst>
                <a:gd name="T0" fmla="*/ 778 w 1489"/>
                <a:gd name="T1" fmla="*/ 0 h 1639"/>
                <a:gd name="T2" fmla="*/ 0 w 1489"/>
                <a:gd name="T3" fmla="*/ 826 h 1639"/>
                <a:gd name="T4" fmla="*/ 359 w 1489"/>
                <a:gd name="T5" fmla="*/ 826 h 1639"/>
                <a:gd name="T6" fmla="*/ 359 w 1489"/>
                <a:gd name="T7" fmla="*/ 1639 h 1639"/>
                <a:gd name="T8" fmla="*/ 1148 w 1489"/>
                <a:gd name="T9" fmla="*/ 1639 h 1639"/>
                <a:gd name="T10" fmla="*/ 1148 w 1489"/>
                <a:gd name="T11" fmla="*/ 819 h 1639"/>
                <a:gd name="T12" fmla="*/ 1489 w 1489"/>
                <a:gd name="T13" fmla="*/ 819 h 1639"/>
                <a:gd name="T14" fmla="*/ 778 w 1489"/>
                <a:gd name="T15" fmla="*/ 0 h 16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9" h="1639">
                  <a:moveTo>
                    <a:pt x="778" y="0"/>
                  </a:moveTo>
                  <a:lnTo>
                    <a:pt x="0" y="826"/>
                  </a:lnTo>
                  <a:lnTo>
                    <a:pt x="359" y="826"/>
                  </a:lnTo>
                  <a:lnTo>
                    <a:pt x="359" y="1639"/>
                  </a:lnTo>
                  <a:lnTo>
                    <a:pt x="1148" y="1639"/>
                  </a:lnTo>
                  <a:lnTo>
                    <a:pt x="1148" y="819"/>
                  </a:lnTo>
                  <a:lnTo>
                    <a:pt x="1489" y="819"/>
                  </a:lnTo>
                  <a:lnTo>
                    <a:pt x="778" y="0"/>
                  </a:lnTo>
                  <a:close/>
                </a:path>
              </a:pathLst>
            </a:custGeom>
            <a:solidFill>
              <a:srgbClr val="686D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3" name="ïṩlídê">
              <a:extLst>
                <a:ext uri="{FF2B5EF4-FFF2-40B4-BE49-F238E27FC236}">
                  <a16:creationId xmlns:a16="http://schemas.microsoft.com/office/drawing/2014/main" id="{92406027-3A25-4D54-B191-2BDD1039C624}"/>
                </a:ext>
              </a:extLst>
            </p:cNvPr>
            <p:cNvSpPr/>
            <p:nvPr/>
          </p:nvSpPr>
          <p:spPr bwMode="auto">
            <a:xfrm>
              <a:off x="4386902" y="2146747"/>
              <a:ext cx="1115749" cy="1349198"/>
            </a:xfrm>
            <a:custGeom>
              <a:avLst/>
              <a:gdLst>
                <a:gd name="T0" fmla="*/ 0 w 975"/>
                <a:gd name="T1" fmla="*/ 527 h 1179"/>
                <a:gd name="T2" fmla="*/ 479 w 975"/>
                <a:gd name="T3" fmla="*/ 0 h 1179"/>
                <a:gd name="T4" fmla="*/ 975 w 975"/>
                <a:gd name="T5" fmla="*/ 516 h 1179"/>
                <a:gd name="T6" fmla="*/ 672 w 975"/>
                <a:gd name="T7" fmla="*/ 516 h 1179"/>
                <a:gd name="T8" fmla="*/ 672 w 975"/>
                <a:gd name="T9" fmla="*/ 1179 h 1179"/>
                <a:gd name="T10" fmla="*/ 249 w 975"/>
                <a:gd name="T11" fmla="*/ 1179 h 1179"/>
                <a:gd name="T12" fmla="*/ 249 w 975"/>
                <a:gd name="T13" fmla="*/ 527 h 1179"/>
                <a:gd name="T14" fmla="*/ 0 w 975"/>
                <a:gd name="T15" fmla="*/ 527 h 11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5" h="1179">
                  <a:moveTo>
                    <a:pt x="0" y="527"/>
                  </a:moveTo>
                  <a:lnTo>
                    <a:pt x="479" y="0"/>
                  </a:lnTo>
                  <a:lnTo>
                    <a:pt x="975" y="516"/>
                  </a:lnTo>
                  <a:lnTo>
                    <a:pt x="672" y="516"/>
                  </a:lnTo>
                  <a:lnTo>
                    <a:pt x="672" y="1179"/>
                  </a:lnTo>
                  <a:lnTo>
                    <a:pt x="249" y="1179"/>
                  </a:lnTo>
                  <a:lnTo>
                    <a:pt x="249" y="527"/>
                  </a:lnTo>
                  <a:lnTo>
                    <a:pt x="0" y="527"/>
                  </a:lnTo>
                  <a:close/>
                </a:path>
              </a:pathLst>
            </a:custGeom>
            <a:solidFill>
              <a:srgbClr val="686D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4" name="iṥḷíde">
              <a:extLst>
                <a:ext uri="{FF2B5EF4-FFF2-40B4-BE49-F238E27FC236}">
                  <a16:creationId xmlns:a16="http://schemas.microsoft.com/office/drawing/2014/main" id="{CC3C0263-EA1C-4556-B7FC-15F932C43A35}"/>
                </a:ext>
              </a:extLst>
            </p:cNvPr>
            <p:cNvSpPr/>
            <p:nvPr/>
          </p:nvSpPr>
          <p:spPr bwMode="auto">
            <a:xfrm>
              <a:off x="7134505" y="1842348"/>
              <a:ext cx="1116893" cy="1349198"/>
            </a:xfrm>
            <a:custGeom>
              <a:avLst/>
              <a:gdLst>
                <a:gd name="T0" fmla="*/ 0 w 976"/>
                <a:gd name="T1" fmla="*/ 525 h 1179"/>
                <a:gd name="T2" fmla="*/ 481 w 976"/>
                <a:gd name="T3" fmla="*/ 0 h 1179"/>
                <a:gd name="T4" fmla="*/ 976 w 976"/>
                <a:gd name="T5" fmla="*/ 514 h 1179"/>
                <a:gd name="T6" fmla="*/ 671 w 976"/>
                <a:gd name="T7" fmla="*/ 514 h 1179"/>
                <a:gd name="T8" fmla="*/ 671 w 976"/>
                <a:gd name="T9" fmla="*/ 1179 h 1179"/>
                <a:gd name="T10" fmla="*/ 248 w 976"/>
                <a:gd name="T11" fmla="*/ 1179 h 1179"/>
                <a:gd name="T12" fmla="*/ 248 w 976"/>
                <a:gd name="T13" fmla="*/ 525 h 1179"/>
                <a:gd name="T14" fmla="*/ 0 w 976"/>
                <a:gd name="T15" fmla="*/ 525 h 11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6" h="1179">
                  <a:moveTo>
                    <a:pt x="0" y="525"/>
                  </a:moveTo>
                  <a:lnTo>
                    <a:pt x="481" y="0"/>
                  </a:lnTo>
                  <a:lnTo>
                    <a:pt x="976" y="514"/>
                  </a:lnTo>
                  <a:lnTo>
                    <a:pt x="671" y="514"/>
                  </a:lnTo>
                  <a:lnTo>
                    <a:pt x="671" y="1179"/>
                  </a:lnTo>
                  <a:lnTo>
                    <a:pt x="248" y="1179"/>
                  </a:lnTo>
                  <a:lnTo>
                    <a:pt x="248" y="525"/>
                  </a:lnTo>
                  <a:lnTo>
                    <a:pt x="0" y="525"/>
                  </a:lnTo>
                  <a:close/>
                </a:path>
              </a:pathLst>
            </a:custGeom>
            <a:solidFill>
              <a:srgbClr val="686D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5" name="îṥlïďê">
              <a:extLst>
                <a:ext uri="{FF2B5EF4-FFF2-40B4-BE49-F238E27FC236}">
                  <a16:creationId xmlns:a16="http://schemas.microsoft.com/office/drawing/2014/main" id="{B5F5FBC0-AD52-47BE-BDCF-1AFAD247D128}"/>
                </a:ext>
              </a:extLst>
            </p:cNvPr>
            <p:cNvSpPr/>
            <p:nvPr/>
          </p:nvSpPr>
          <p:spPr bwMode="auto">
            <a:xfrm>
              <a:off x="5502650" y="2843662"/>
              <a:ext cx="716368" cy="1719970"/>
            </a:xfrm>
            <a:custGeom>
              <a:avLst/>
              <a:gdLst>
                <a:gd name="T0" fmla="*/ 344 w 345"/>
                <a:gd name="T1" fmla="*/ 352 h 830"/>
                <a:gd name="T2" fmla="*/ 328 w 345"/>
                <a:gd name="T3" fmla="*/ 743 h 830"/>
                <a:gd name="T4" fmla="*/ 160 w 345"/>
                <a:gd name="T5" fmla="*/ 824 h 830"/>
                <a:gd name="T6" fmla="*/ 140 w 345"/>
                <a:gd name="T7" fmla="*/ 830 h 830"/>
                <a:gd name="T8" fmla="*/ 148 w 345"/>
                <a:gd name="T9" fmla="*/ 659 h 830"/>
                <a:gd name="T10" fmla="*/ 131 w 345"/>
                <a:gd name="T11" fmla="*/ 727 h 830"/>
                <a:gd name="T12" fmla="*/ 82 w 345"/>
                <a:gd name="T13" fmla="*/ 775 h 830"/>
                <a:gd name="T14" fmla="*/ 21 w 345"/>
                <a:gd name="T15" fmla="*/ 751 h 830"/>
                <a:gd name="T16" fmla="*/ 0 w 345"/>
                <a:gd name="T17" fmla="*/ 679 h 830"/>
                <a:gd name="T18" fmla="*/ 78 w 345"/>
                <a:gd name="T19" fmla="*/ 603 h 830"/>
                <a:gd name="T20" fmla="*/ 170 w 345"/>
                <a:gd name="T21" fmla="*/ 408 h 830"/>
                <a:gd name="T22" fmla="*/ 184 w 345"/>
                <a:gd name="T23" fmla="*/ 402 h 830"/>
                <a:gd name="T24" fmla="*/ 237 w 345"/>
                <a:gd name="T25" fmla="*/ 381 h 830"/>
                <a:gd name="T26" fmla="*/ 271 w 345"/>
                <a:gd name="T27" fmla="*/ 131 h 830"/>
                <a:gd name="T28" fmla="*/ 271 w 345"/>
                <a:gd name="T29" fmla="*/ 0 h 830"/>
                <a:gd name="T30" fmla="*/ 338 w 345"/>
                <a:gd name="T31" fmla="*/ 0 h 830"/>
                <a:gd name="T32" fmla="*/ 344 w 345"/>
                <a:gd name="T33" fmla="*/ 149 h 830"/>
                <a:gd name="T34" fmla="*/ 344 w 345"/>
                <a:gd name="T35" fmla="*/ 352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5" h="830">
                  <a:moveTo>
                    <a:pt x="344" y="352"/>
                  </a:moveTo>
                  <a:cubicBezTo>
                    <a:pt x="344" y="352"/>
                    <a:pt x="344" y="710"/>
                    <a:pt x="328" y="743"/>
                  </a:cubicBezTo>
                  <a:cubicBezTo>
                    <a:pt x="316" y="770"/>
                    <a:pt x="206" y="808"/>
                    <a:pt x="160" y="824"/>
                  </a:cubicBezTo>
                  <a:cubicBezTo>
                    <a:pt x="148" y="828"/>
                    <a:pt x="140" y="830"/>
                    <a:pt x="140" y="830"/>
                  </a:cubicBezTo>
                  <a:cubicBezTo>
                    <a:pt x="148" y="659"/>
                    <a:pt x="148" y="659"/>
                    <a:pt x="148" y="659"/>
                  </a:cubicBezTo>
                  <a:cubicBezTo>
                    <a:pt x="145" y="683"/>
                    <a:pt x="139" y="705"/>
                    <a:pt x="131" y="727"/>
                  </a:cubicBezTo>
                  <a:cubicBezTo>
                    <a:pt x="121" y="757"/>
                    <a:pt x="104" y="783"/>
                    <a:pt x="82" y="775"/>
                  </a:cubicBezTo>
                  <a:cubicBezTo>
                    <a:pt x="34" y="760"/>
                    <a:pt x="21" y="751"/>
                    <a:pt x="21" y="751"/>
                  </a:cubicBezTo>
                  <a:cubicBezTo>
                    <a:pt x="0" y="679"/>
                    <a:pt x="0" y="679"/>
                    <a:pt x="0" y="679"/>
                  </a:cubicBezTo>
                  <a:cubicBezTo>
                    <a:pt x="0" y="679"/>
                    <a:pt x="77" y="645"/>
                    <a:pt x="78" y="603"/>
                  </a:cubicBezTo>
                  <a:cubicBezTo>
                    <a:pt x="80" y="561"/>
                    <a:pt x="104" y="436"/>
                    <a:pt x="170" y="408"/>
                  </a:cubicBezTo>
                  <a:cubicBezTo>
                    <a:pt x="184" y="402"/>
                    <a:pt x="184" y="402"/>
                    <a:pt x="184" y="402"/>
                  </a:cubicBezTo>
                  <a:cubicBezTo>
                    <a:pt x="237" y="381"/>
                    <a:pt x="237" y="381"/>
                    <a:pt x="237" y="381"/>
                  </a:cubicBezTo>
                  <a:cubicBezTo>
                    <a:pt x="237" y="381"/>
                    <a:pt x="281" y="245"/>
                    <a:pt x="271" y="131"/>
                  </a:cubicBezTo>
                  <a:cubicBezTo>
                    <a:pt x="262" y="17"/>
                    <a:pt x="271" y="0"/>
                    <a:pt x="271" y="0"/>
                  </a:cubicBezTo>
                  <a:cubicBezTo>
                    <a:pt x="338" y="0"/>
                    <a:pt x="338" y="0"/>
                    <a:pt x="338" y="0"/>
                  </a:cubicBezTo>
                  <a:cubicBezTo>
                    <a:pt x="338" y="0"/>
                    <a:pt x="343" y="117"/>
                    <a:pt x="344" y="149"/>
                  </a:cubicBezTo>
                  <a:cubicBezTo>
                    <a:pt x="345" y="182"/>
                    <a:pt x="344" y="352"/>
                    <a:pt x="344" y="352"/>
                  </a:cubicBez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6" name="išľîďè">
              <a:extLst>
                <a:ext uri="{FF2B5EF4-FFF2-40B4-BE49-F238E27FC236}">
                  <a16:creationId xmlns:a16="http://schemas.microsoft.com/office/drawing/2014/main" id="{2730CF04-5581-413E-BDD9-AFCF33631AFA}"/>
                </a:ext>
              </a:extLst>
            </p:cNvPr>
            <p:cNvSpPr/>
            <p:nvPr/>
          </p:nvSpPr>
          <p:spPr bwMode="auto">
            <a:xfrm>
              <a:off x="5883722" y="2843662"/>
              <a:ext cx="251759" cy="891455"/>
            </a:xfrm>
            <a:custGeom>
              <a:avLst/>
              <a:gdLst>
                <a:gd name="T0" fmla="*/ 110 w 121"/>
                <a:gd name="T1" fmla="*/ 289 h 430"/>
                <a:gd name="T2" fmla="*/ 80 w 121"/>
                <a:gd name="T3" fmla="*/ 375 h 430"/>
                <a:gd name="T4" fmla="*/ 58 w 121"/>
                <a:gd name="T5" fmla="*/ 421 h 430"/>
                <a:gd name="T6" fmla="*/ 8 w 121"/>
                <a:gd name="T7" fmla="*/ 407 h 430"/>
                <a:gd name="T8" fmla="*/ 0 w 121"/>
                <a:gd name="T9" fmla="*/ 403 h 430"/>
                <a:gd name="T10" fmla="*/ 53 w 121"/>
                <a:gd name="T11" fmla="*/ 381 h 430"/>
                <a:gd name="T12" fmla="*/ 87 w 121"/>
                <a:gd name="T13" fmla="*/ 131 h 430"/>
                <a:gd name="T14" fmla="*/ 87 w 121"/>
                <a:gd name="T15" fmla="*/ 0 h 430"/>
                <a:gd name="T16" fmla="*/ 94 w 121"/>
                <a:gd name="T17" fmla="*/ 0 h 430"/>
                <a:gd name="T18" fmla="*/ 97 w 121"/>
                <a:gd name="T19" fmla="*/ 2 h 430"/>
                <a:gd name="T20" fmla="*/ 105 w 121"/>
                <a:gd name="T21" fmla="*/ 26 h 430"/>
                <a:gd name="T22" fmla="*/ 103 w 121"/>
                <a:gd name="T23" fmla="*/ 101 h 430"/>
                <a:gd name="T24" fmla="*/ 96 w 121"/>
                <a:gd name="T25" fmla="*/ 136 h 430"/>
                <a:gd name="T26" fmla="*/ 105 w 121"/>
                <a:gd name="T27" fmla="*/ 169 h 430"/>
                <a:gd name="T28" fmla="*/ 116 w 121"/>
                <a:gd name="T29" fmla="*/ 181 h 430"/>
                <a:gd name="T30" fmla="*/ 119 w 121"/>
                <a:gd name="T31" fmla="*/ 195 h 430"/>
                <a:gd name="T32" fmla="*/ 110 w 121"/>
                <a:gd name="T33" fmla="*/ 289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1" h="430">
                  <a:moveTo>
                    <a:pt x="110" y="289"/>
                  </a:moveTo>
                  <a:cubicBezTo>
                    <a:pt x="103" y="319"/>
                    <a:pt x="91" y="347"/>
                    <a:pt x="80" y="375"/>
                  </a:cubicBezTo>
                  <a:cubicBezTo>
                    <a:pt x="74" y="387"/>
                    <a:pt x="70" y="414"/>
                    <a:pt x="58" y="421"/>
                  </a:cubicBezTo>
                  <a:cubicBezTo>
                    <a:pt x="45" y="430"/>
                    <a:pt x="21" y="412"/>
                    <a:pt x="8" y="407"/>
                  </a:cubicBezTo>
                  <a:cubicBezTo>
                    <a:pt x="6" y="405"/>
                    <a:pt x="3" y="404"/>
                    <a:pt x="0" y="403"/>
                  </a:cubicBezTo>
                  <a:cubicBezTo>
                    <a:pt x="53" y="381"/>
                    <a:pt x="53" y="381"/>
                    <a:pt x="53" y="381"/>
                  </a:cubicBezTo>
                  <a:cubicBezTo>
                    <a:pt x="53" y="381"/>
                    <a:pt x="97" y="245"/>
                    <a:pt x="87" y="131"/>
                  </a:cubicBezTo>
                  <a:cubicBezTo>
                    <a:pt x="78" y="17"/>
                    <a:pt x="87" y="0"/>
                    <a:pt x="87" y="0"/>
                  </a:cubicBezTo>
                  <a:cubicBezTo>
                    <a:pt x="94" y="0"/>
                    <a:pt x="94" y="0"/>
                    <a:pt x="94" y="0"/>
                  </a:cubicBezTo>
                  <a:cubicBezTo>
                    <a:pt x="95" y="1"/>
                    <a:pt x="96" y="1"/>
                    <a:pt x="97" y="2"/>
                  </a:cubicBezTo>
                  <a:cubicBezTo>
                    <a:pt x="104" y="8"/>
                    <a:pt x="105" y="17"/>
                    <a:pt x="105" y="26"/>
                  </a:cubicBezTo>
                  <a:cubicBezTo>
                    <a:pt x="107" y="51"/>
                    <a:pt x="108" y="76"/>
                    <a:pt x="103" y="101"/>
                  </a:cubicBezTo>
                  <a:cubicBezTo>
                    <a:pt x="100" y="112"/>
                    <a:pt x="98" y="124"/>
                    <a:pt x="96" y="136"/>
                  </a:cubicBezTo>
                  <a:cubicBezTo>
                    <a:pt x="95" y="147"/>
                    <a:pt x="97" y="160"/>
                    <a:pt x="105" y="169"/>
                  </a:cubicBezTo>
                  <a:cubicBezTo>
                    <a:pt x="109" y="173"/>
                    <a:pt x="114" y="176"/>
                    <a:pt x="116" y="181"/>
                  </a:cubicBezTo>
                  <a:cubicBezTo>
                    <a:pt x="118" y="186"/>
                    <a:pt x="119" y="190"/>
                    <a:pt x="119" y="195"/>
                  </a:cubicBezTo>
                  <a:cubicBezTo>
                    <a:pt x="121" y="227"/>
                    <a:pt x="118" y="258"/>
                    <a:pt x="110" y="289"/>
                  </a:cubicBezTo>
                  <a:close/>
                </a:path>
              </a:pathLst>
            </a:custGeom>
            <a:solidFill>
              <a:srgbClr val="2523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7" name="iṡľïḍé">
              <a:extLst>
                <a:ext uri="{FF2B5EF4-FFF2-40B4-BE49-F238E27FC236}">
                  <a16:creationId xmlns:a16="http://schemas.microsoft.com/office/drawing/2014/main" id="{A802D462-C67A-4ED2-A40D-9A6BC3B11DE7}"/>
                </a:ext>
              </a:extLst>
            </p:cNvPr>
            <p:cNvSpPr/>
            <p:nvPr/>
          </p:nvSpPr>
          <p:spPr bwMode="auto">
            <a:xfrm>
              <a:off x="5773863" y="4012051"/>
              <a:ext cx="139612" cy="553869"/>
            </a:xfrm>
            <a:custGeom>
              <a:avLst/>
              <a:gdLst>
                <a:gd name="T0" fmla="*/ 50 w 67"/>
                <a:gd name="T1" fmla="*/ 224 h 267"/>
                <a:gd name="T2" fmla="*/ 42 w 67"/>
                <a:gd name="T3" fmla="*/ 241 h 267"/>
                <a:gd name="T4" fmla="*/ 39 w 67"/>
                <a:gd name="T5" fmla="*/ 249 h 267"/>
                <a:gd name="T6" fmla="*/ 35 w 67"/>
                <a:gd name="T7" fmla="*/ 254 h 267"/>
                <a:gd name="T8" fmla="*/ 29 w 67"/>
                <a:gd name="T9" fmla="*/ 260 h 267"/>
                <a:gd name="T10" fmla="*/ 9 w 67"/>
                <a:gd name="T11" fmla="*/ 267 h 267"/>
                <a:gd name="T12" fmla="*/ 17 w 67"/>
                <a:gd name="T13" fmla="*/ 96 h 267"/>
                <a:gd name="T14" fmla="*/ 0 w 67"/>
                <a:gd name="T15" fmla="*/ 164 h 267"/>
                <a:gd name="T16" fmla="*/ 14 w 67"/>
                <a:gd name="T17" fmla="*/ 73 h 267"/>
                <a:gd name="T18" fmla="*/ 27 w 67"/>
                <a:gd name="T19" fmla="*/ 0 h 267"/>
                <a:gd name="T20" fmla="*/ 37 w 67"/>
                <a:gd name="T21" fmla="*/ 20 h 267"/>
                <a:gd name="T22" fmla="*/ 49 w 67"/>
                <a:gd name="T23" fmla="*/ 110 h 267"/>
                <a:gd name="T24" fmla="*/ 66 w 67"/>
                <a:gd name="T25" fmla="*/ 167 h 267"/>
                <a:gd name="T26" fmla="*/ 50 w 67"/>
                <a:gd name="T27" fmla="*/ 224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267">
                  <a:moveTo>
                    <a:pt x="50" y="224"/>
                  </a:moveTo>
                  <a:cubicBezTo>
                    <a:pt x="46" y="229"/>
                    <a:pt x="44" y="235"/>
                    <a:pt x="42" y="241"/>
                  </a:cubicBezTo>
                  <a:cubicBezTo>
                    <a:pt x="41" y="243"/>
                    <a:pt x="40" y="246"/>
                    <a:pt x="39" y="249"/>
                  </a:cubicBezTo>
                  <a:cubicBezTo>
                    <a:pt x="38" y="251"/>
                    <a:pt x="37" y="252"/>
                    <a:pt x="35" y="254"/>
                  </a:cubicBezTo>
                  <a:cubicBezTo>
                    <a:pt x="29" y="260"/>
                    <a:pt x="29" y="260"/>
                    <a:pt x="29" y="260"/>
                  </a:cubicBezTo>
                  <a:cubicBezTo>
                    <a:pt x="16" y="264"/>
                    <a:pt x="9" y="267"/>
                    <a:pt x="9" y="267"/>
                  </a:cubicBezTo>
                  <a:cubicBezTo>
                    <a:pt x="17" y="96"/>
                    <a:pt x="17" y="96"/>
                    <a:pt x="17" y="96"/>
                  </a:cubicBezTo>
                  <a:cubicBezTo>
                    <a:pt x="14" y="119"/>
                    <a:pt x="8" y="142"/>
                    <a:pt x="0" y="164"/>
                  </a:cubicBezTo>
                  <a:cubicBezTo>
                    <a:pt x="3" y="134"/>
                    <a:pt x="14" y="91"/>
                    <a:pt x="14" y="73"/>
                  </a:cubicBezTo>
                  <a:cubicBezTo>
                    <a:pt x="15" y="48"/>
                    <a:pt x="19" y="23"/>
                    <a:pt x="27" y="0"/>
                  </a:cubicBezTo>
                  <a:cubicBezTo>
                    <a:pt x="33" y="4"/>
                    <a:pt x="35" y="12"/>
                    <a:pt x="37" y="20"/>
                  </a:cubicBezTo>
                  <a:cubicBezTo>
                    <a:pt x="41" y="50"/>
                    <a:pt x="40" y="81"/>
                    <a:pt x="49" y="110"/>
                  </a:cubicBezTo>
                  <a:cubicBezTo>
                    <a:pt x="54" y="129"/>
                    <a:pt x="65" y="147"/>
                    <a:pt x="66" y="167"/>
                  </a:cubicBezTo>
                  <a:cubicBezTo>
                    <a:pt x="67" y="187"/>
                    <a:pt x="59" y="206"/>
                    <a:pt x="50" y="224"/>
                  </a:cubicBezTo>
                  <a:close/>
                </a:path>
              </a:pathLst>
            </a:custGeom>
            <a:solidFill>
              <a:srgbClr val="000000">
                <a:alpha val="20000"/>
              </a:srgbClr>
            </a:solidFill>
            <a:ln>
              <a:noFill/>
            </a:ln>
          </p:spPr>
          <p:txBody>
            <a:bodyPr anchor="ctr"/>
            <a:lstStyle/>
            <a:p>
              <a:pPr algn="ctr"/>
              <a:endParaRPr>
                <a:cs typeface="+mn-ea"/>
                <a:sym typeface="+mn-lt"/>
              </a:endParaRPr>
            </a:p>
          </p:txBody>
        </p:sp>
        <p:sp>
          <p:nvSpPr>
            <p:cNvPr id="38" name="îšľiḓè">
              <a:extLst>
                <a:ext uri="{FF2B5EF4-FFF2-40B4-BE49-F238E27FC236}">
                  <a16:creationId xmlns:a16="http://schemas.microsoft.com/office/drawing/2014/main" id="{85DB1A96-7259-42E7-AE58-06056A16F2CB}"/>
                </a:ext>
              </a:extLst>
            </p:cNvPr>
            <p:cNvSpPr/>
            <p:nvPr/>
          </p:nvSpPr>
          <p:spPr bwMode="auto">
            <a:xfrm>
              <a:off x="5256614" y="4008618"/>
              <a:ext cx="615665" cy="391370"/>
            </a:xfrm>
            <a:custGeom>
              <a:avLst/>
              <a:gdLst>
                <a:gd name="T0" fmla="*/ 293 w 296"/>
                <a:gd name="T1" fmla="*/ 130 h 189"/>
                <a:gd name="T2" fmla="*/ 260 w 296"/>
                <a:gd name="T3" fmla="*/ 162 h 189"/>
                <a:gd name="T4" fmla="*/ 254 w 296"/>
                <a:gd name="T5" fmla="*/ 164 h 189"/>
                <a:gd name="T6" fmla="*/ 58 w 296"/>
                <a:gd name="T7" fmla="*/ 188 h 189"/>
                <a:gd name="T8" fmla="*/ 47 w 296"/>
                <a:gd name="T9" fmla="*/ 181 h 189"/>
                <a:gd name="T10" fmla="*/ 2 w 296"/>
                <a:gd name="T11" fmla="*/ 35 h 189"/>
                <a:gd name="T12" fmla="*/ 9 w 296"/>
                <a:gd name="T13" fmla="*/ 21 h 189"/>
                <a:gd name="T14" fmla="*/ 11 w 296"/>
                <a:gd name="T15" fmla="*/ 21 h 189"/>
                <a:gd name="T16" fmla="*/ 192 w 296"/>
                <a:gd name="T17" fmla="*/ 0 h 189"/>
                <a:gd name="T18" fmla="*/ 204 w 296"/>
                <a:gd name="T19" fmla="*/ 8 h 189"/>
                <a:gd name="T20" fmla="*/ 234 w 296"/>
                <a:gd name="T21" fmla="*/ 104 h 189"/>
                <a:gd name="T22" fmla="*/ 236 w 296"/>
                <a:gd name="T23" fmla="*/ 112 h 189"/>
                <a:gd name="T24" fmla="*/ 285 w 296"/>
                <a:gd name="T25" fmla="*/ 112 h 189"/>
                <a:gd name="T26" fmla="*/ 296 w 296"/>
                <a:gd name="T27" fmla="*/ 123 h 189"/>
                <a:gd name="T28" fmla="*/ 293 w 296"/>
                <a:gd name="T29" fmla="*/ 13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6" h="189">
                  <a:moveTo>
                    <a:pt x="293" y="130"/>
                  </a:moveTo>
                  <a:cubicBezTo>
                    <a:pt x="260" y="162"/>
                    <a:pt x="260" y="162"/>
                    <a:pt x="260" y="162"/>
                  </a:cubicBezTo>
                  <a:cubicBezTo>
                    <a:pt x="259" y="163"/>
                    <a:pt x="256" y="164"/>
                    <a:pt x="254" y="164"/>
                  </a:cubicBezTo>
                  <a:cubicBezTo>
                    <a:pt x="58" y="188"/>
                    <a:pt x="58" y="188"/>
                    <a:pt x="58" y="188"/>
                  </a:cubicBezTo>
                  <a:cubicBezTo>
                    <a:pt x="53" y="189"/>
                    <a:pt x="48" y="186"/>
                    <a:pt x="47" y="181"/>
                  </a:cubicBezTo>
                  <a:cubicBezTo>
                    <a:pt x="2" y="35"/>
                    <a:pt x="2" y="35"/>
                    <a:pt x="2" y="35"/>
                  </a:cubicBezTo>
                  <a:cubicBezTo>
                    <a:pt x="0" y="29"/>
                    <a:pt x="3" y="23"/>
                    <a:pt x="9" y="21"/>
                  </a:cubicBezTo>
                  <a:cubicBezTo>
                    <a:pt x="10" y="21"/>
                    <a:pt x="10" y="21"/>
                    <a:pt x="11" y="21"/>
                  </a:cubicBezTo>
                  <a:cubicBezTo>
                    <a:pt x="192" y="0"/>
                    <a:pt x="192" y="0"/>
                    <a:pt x="192" y="0"/>
                  </a:cubicBezTo>
                  <a:cubicBezTo>
                    <a:pt x="198" y="0"/>
                    <a:pt x="202" y="3"/>
                    <a:pt x="204" y="8"/>
                  </a:cubicBezTo>
                  <a:cubicBezTo>
                    <a:pt x="234" y="104"/>
                    <a:pt x="234" y="104"/>
                    <a:pt x="234" y="104"/>
                  </a:cubicBezTo>
                  <a:cubicBezTo>
                    <a:pt x="235" y="109"/>
                    <a:pt x="236" y="112"/>
                    <a:pt x="236" y="112"/>
                  </a:cubicBezTo>
                  <a:cubicBezTo>
                    <a:pt x="285" y="112"/>
                    <a:pt x="285" y="112"/>
                    <a:pt x="285" y="112"/>
                  </a:cubicBezTo>
                  <a:cubicBezTo>
                    <a:pt x="291" y="112"/>
                    <a:pt x="296" y="117"/>
                    <a:pt x="296" y="123"/>
                  </a:cubicBezTo>
                  <a:cubicBezTo>
                    <a:pt x="296" y="126"/>
                    <a:pt x="295" y="128"/>
                    <a:pt x="293" y="130"/>
                  </a:cubicBezTo>
                  <a:close/>
                </a:path>
              </a:pathLst>
            </a:custGeom>
            <a:solidFill>
              <a:srgbClr val="686D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9" name="išļiḓe">
              <a:extLst>
                <a:ext uri="{FF2B5EF4-FFF2-40B4-BE49-F238E27FC236}">
                  <a16:creationId xmlns:a16="http://schemas.microsoft.com/office/drawing/2014/main" id="{BD258F24-0656-41DA-8436-B3EB47FDDE3C}"/>
                </a:ext>
              </a:extLst>
            </p:cNvPr>
            <p:cNvSpPr/>
            <p:nvPr/>
          </p:nvSpPr>
          <p:spPr bwMode="auto">
            <a:xfrm>
              <a:off x="6058808" y="2760123"/>
              <a:ext cx="130457" cy="89260"/>
            </a:xfrm>
            <a:custGeom>
              <a:avLst/>
              <a:gdLst>
                <a:gd name="T0" fmla="*/ 1 w 63"/>
                <a:gd name="T1" fmla="*/ 9 h 43"/>
                <a:gd name="T2" fmla="*/ 3 w 63"/>
                <a:gd name="T3" fmla="*/ 1 h 43"/>
                <a:gd name="T4" fmla="*/ 10 w 63"/>
                <a:gd name="T5" fmla="*/ 2 h 43"/>
                <a:gd name="T6" fmla="*/ 14 w 63"/>
                <a:gd name="T7" fmla="*/ 8 h 43"/>
                <a:gd name="T8" fmla="*/ 19 w 63"/>
                <a:gd name="T9" fmla="*/ 17 h 43"/>
                <a:gd name="T10" fmla="*/ 25 w 63"/>
                <a:gd name="T11" fmla="*/ 24 h 43"/>
                <a:gd name="T12" fmla="*/ 37 w 63"/>
                <a:gd name="T13" fmla="*/ 26 h 43"/>
                <a:gd name="T14" fmla="*/ 58 w 63"/>
                <a:gd name="T15" fmla="*/ 25 h 43"/>
                <a:gd name="T16" fmla="*/ 61 w 63"/>
                <a:gd name="T17" fmla="*/ 26 h 43"/>
                <a:gd name="T18" fmla="*/ 63 w 63"/>
                <a:gd name="T19" fmla="*/ 30 h 43"/>
                <a:gd name="T20" fmla="*/ 60 w 63"/>
                <a:gd name="T21" fmla="*/ 40 h 43"/>
                <a:gd name="T22" fmla="*/ 36 w 63"/>
                <a:gd name="T23" fmla="*/ 41 h 43"/>
                <a:gd name="T24" fmla="*/ 13 w 63"/>
                <a:gd name="T25" fmla="*/ 41 h 43"/>
                <a:gd name="T26" fmla="*/ 1 w 63"/>
                <a:gd name="T27" fmla="*/ 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43">
                  <a:moveTo>
                    <a:pt x="1" y="9"/>
                  </a:moveTo>
                  <a:cubicBezTo>
                    <a:pt x="0" y="6"/>
                    <a:pt x="1" y="3"/>
                    <a:pt x="3" y="1"/>
                  </a:cubicBezTo>
                  <a:cubicBezTo>
                    <a:pt x="5" y="0"/>
                    <a:pt x="8" y="0"/>
                    <a:pt x="10" y="2"/>
                  </a:cubicBezTo>
                  <a:cubicBezTo>
                    <a:pt x="12" y="3"/>
                    <a:pt x="13" y="5"/>
                    <a:pt x="14" y="8"/>
                  </a:cubicBezTo>
                  <a:cubicBezTo>
                    <a:pt x="19" y="17"/>
                    <a:pt x="19" y="17"/>
                    <a:pt x="19" y="17"/>
                  </a:cubicBezTo>
                  <a:cubicBezTo>
                    <a:pt x="21" y="20"/>
                    <a:pt x="22" y="22"/>
                    <a:pt x="25" y="24"/>
                  </a:cubicBezTo>
                  <a:cubicBezTo>
                    <a:pt x="28" y="26"/>
                    <a:pt x="33" y="27"/>
                    <a:pt x="37" y="26"/>
                  </a:cubicBezTo>
                  <a:cubicBezTo>
                    <a:pt x="58" y="25"/>
                    <a:pt x="58" y="25"/>
                    <a:pt x="58" y="25"/>
                  </a:cubicBezTo>
                  <a:cubicBezTo>
                    <a:pt x="59" y="25"/>
                    <a:pt x="60" y="25"/>
                    <a:pt x="61" y="26"/>
                  </a:cubicBezTo>
                  <a:cubicBezTo>
                    <a:pt x="62" y="27"/>
                    <a:pt x="63" y="28"/>
                    <a:pt x="63" y="30"/>
                  </a:cubicBezTo>
                  <a:cubicBezTo>
                    <a:pt x="62" y="33"/>
                    <a:pt x="62" y="37"/>
                    <a:pt x="60" y="40"/>
                  </a:cubicBezTo>
                  <a:cubicBezTo>
                    <a:pt x="36" y="41"/>
                    <a:pt x="36" y="41"/>
                    <a:pt x="36" y="41"/>
                  </a:cubicBezTo>
                  <a:cubicBezTo>
                    <a:pt x="29" y="41"/>
                    <a:pt x="19" y="43"/>
                    <a:pt x="13" y="41"/>
                  </a:cubicBezTo>
                  <a:cubicBezTo>
                    <a:pt x="3" y="38"/>
                    <a:pt x="1" y="17"/>
                    <a:pt x="1" y="9"/>
                  </a:cubicBezTo>
                  <a:close/>
                </a:path>
              </a:pathLst>
            </a:custGeom>
            <a:solidFill>
              <a:srgbClr val="FFE9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0" name="ïṡḻîďè">
              <a:extLst>
                <a:ext uri="{FF2B5EF4-FFF2-40B4-BE49-F238E27FC236}">
                  <a16:creationId xmlns:a16="http://schemas.microsoft.com/office/drawing/2014/main" id="{83BB43AD-36EE-4B9A-B0EB-77A20D5B7439}"/>
                </a:ext>
              </a:extLst>
            </p:cNvPr>
            <p:cNvSpPr/>
            <p:nvPr/>
          </p:nvSpPr>
          <p:spPr bwMode="auto">
            <a:xfrm>
              <a:off x="5783018" y="4382823"/>
              <a:ext cx="545859" cy="1317156"/>
            </a:xfrm>
            <a:custGeom>
              <a:avLst/>
              <a:gdLst>
                <a:gd name="T0" fmla="*/ 201 w 263"/>
                <a:gd name="T1" fmla="*/ 398 h 635"/>
                <a:gd name="T2" fmla="*/ 177 w 263"/>
                <a:gd name="T3" fmla="*/ 474 h 635"/>
                <a:gd name="T4" fmla="*/ 161 w 263"/>
                <a:gd name="T5" fmla="*/ 463 h 635"/>
                <a:gd name="T6" fmla="*/ 139 w 263"/>
                <a:gd name="T7" fmla="*/ 449 h 635"/>
                <a:gd name="T8" fmla="*/ 175 w 263"/>
                <a:gd name="T9" fmla="*/ 252 h 635"/>
                <a:gd name="T10" fmla="*/ 144 w 263"/>
                <a:gd name="T11" fmla="*/ 187 h 635"/>
                <a:gd name="T12" fmla="*/ 125 w 263"/>
                <a:gd name="T13" fmla="*/ 617 h 635"/>
                <a:gd name="T14" fmla="*/ 77 w 263"/>
                <a:gd name="T15" fmla="*/ 635 h 635"/>
                <a:gd name="T16" fmla="*/ 4 w 263"/>
                <a:gd name="T17" fmla="*/ 87 h 635"/>
                <a:gd name="T18" fmla="*/ 193 w 263"/>
                <a:gd name="T19" fmla="*/ 0 h 635"/>
                <a:gd name="T20" fmla="*/ 256 w 263"/>
                <a:gd name="T21" fmla="*/ 200 h 635"/>
                <a:gd name="T22" fmla="*/ 201 w 263"/>
                <a:gd name="T23" fmla="*/ 398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3" h="635">
                  <a:moveTo>
                    <a:pt x="201" y="398"/>
                  </a:moveTo>
                  <a:cubicBezTo>
                    <a:pt x="199" y="411"/>
                    <a:pt x="177" y="474"/>
                    <a:pt x="177" y="474"/>
                  </a:cubicBezTo>
                  <a:cubicBezTo>
                    <a:pt x="161" y="463"/>
                    <a:pt x="161" y="463"/>
                    <a:pt x="161" y="463"/>
                  </a:cubicBezTo>
                  <a:cubicBezTo>
                    <a:pt x="139" y="449"/>
                    <a:pt x="139" y="449"/>
                    <a:pt x="139" y="449"/>
                  </a:cubicBezTo>
                  <a:cubicBezTo>
                    <a:pt x="139" y="449"/>
                    <a:pt x="178" y="270"/>
                    <a:pt x="175" y="252"/>
                  </a:cubicBezTo>
                  <a:cubicBezTo>
                    <a:pt x="171" y="234"/>
                    <a:pt x="144" y="187"/>
                    <a:pt x="144" y="187"/>
                  </a:cubicBezTo>
                  <a:cubicBezTo>
                    <a:pt x="125" y="617"/>
                    <a:pt x="125" y="617"/>
                    <a:pt x="125" y="617"/>
                  </a:cubicBezTo>
                  <a:cubicBezTo>
                    <a:pt x="77" y="635"/>
                    <a:pt x="77" y="635"/>
                    <a:pt x="77" y="635"/>
                  </a:cubicBezTo>
                  <a:cubicBezTo>
                    <a:pt x="77" y="635"/>
                    <a:pt x="0" y="171"/>
                    <a:pt x="4" y="87"/>
                  </a:cubicBezTo>
                  <a:cubicBezTo>
                    <a:pt x="193" y="0"/>
                    <a:pt x="193" y="0"/>
                    <a:pt x="193" y="0"/>
                  </a:cubicBezTo>
                  <a:cubicBezTo>
                    <a:pt x="193" y="0"/>
                    <a:pt x="249" y="165"/>
                    <a:pt x="256" y="200"/>
                  </a:cubicBezTo>
                  <a:cubicBezTo>
                    <a:pt x="263" y="235"/>
                    <a:pt x="203" y="385"/>
                    <a:pt x="201" y="398"/>
                  </a:cubicBezTo>
                  <a:close/>
                </a:path>
              </a:pathLst>
            </a:custGeom>
            <a:solidFill>
              <a:srgbClr val="686D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1" name="ïṥḷidê">
              <a:extLst>
                <a:ext uri="{FF2B5EF4-FFF2-40B4-BE49-F238E27FC236}">
                  <a16:creationId xmlns:a16="http://schemas.microsoft.com/office/drawing/2014/main" id="{84A9F2E3-98C8-4845-8C96-0CFCDA8235B1}"/>
                </a:ext>
              </a:extLst>
            </p:cNvPr>
            <p:cNvSpPr/>
            <p:nvPr/>
          </p:nvSpPr>
          <p:spPr bwMode="auto">
            <a:xfrm>
              <a:off x="6054231" y="5314330"/>
              <a:ext cx="193397" cy="209418"/>
            </a:xfrm>
            <a:custGeom>
              <a:avLst/>
              <a:gdLst>
                <a:gd name="T0" fmla="*/ 0 w 93"/>
                <a:gd name="T1" fmla="*/ 48 h 101"/>
                <a:gd name="T2" fmla="*/ 84 w 93"/>
                <a:gd name="T3" fmla="*/ 101 h 101"/>
                <a:gd name="T4" fmla="*/ 78 w 93"/>
                <a:gd name="T5" fmla="*/ 64 h 101"/>
                <a:gd name="T6" fmla="*/ 46 w 93"/>
                <a:gd name="T7" fmla="*/ 25 h 101"/>
                <a:gd name="T8" fmla="*/ 8 w 93"/>
                <a:gd name="T9" fmla="*/ 0 h 101"/>
                <a:gd name="T10" fmla="*/ 0 w 93"/>
                <a:gd name="T11" fmla="*/ 48 h 101"/>
              </a:gdLst>
              <a:ahLst/>
              <a:cxnLst>
                <a:cxn ang="0">
                  <a:pos x="T0" y="T1"/>
                </a:cxn>
                <a:cxn ang="0">
                  <a:pos x="T2" y="T3"/>
                </a:cxn>
                <a:cxn ang="0">
                  <a:pos x="T4" y="T5"/>
                </a:cxn>
                <a:cxn ang="0">
                  <a:pos x="T6" y="T7"/>
                </a:cxn>
                <a:cxn ang="0">
                  <a:pos x="T8" y="T9"/>
                </a:cxn>
                <a:cxn ang="0">
                  <a:pos x="T10" y="T11"/>
                </a:cxn>
              </a:cxnLst>
              <a:rect l="0" t="0" r="r" b="b"/>
              <a:pathLst>
                <a:path w="93" h="101">
                  <a:moveTo>
                    <a:pt x="0" y="48"/>
                  </a:moveTo>
                  <a:cubicBezTo>
                    <a:pt x="84" y="101"/>
                    <a:pt x="84" y="101"/>
                    <a:pt x="84" y="101"/>
                  </a:cubicBezTo>
                  <a:cubicBezTo>
                    <a:pt x="84" y="101"/>
                    <a:pt x="93" y="85"/>
                    <a:pt x="78" y="64"/>
                  </a:cubicBezTo>
                  <a:cubicBezTo>
                    <a:pt x="62" y="44"/>
                    <a:pt x="46" y="25"/>
                    <a:pt x="46" y="25"/>
                  </a:cubicBezTo>
                  <a:cubicBezTo>
                    <a:pt x="8" y="0"/>
                    <a:pt x="8" y="0"/>
                    <a:pt x="8" y="0"/>
                  </a:cubicBezTo>
                  <a:lnTo>
                    <a:pt x="0" y="48"/>
                  </a:ln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2" name="iṡľïḍê">
              <a:extLst>
                <a:ext uri="{FF2B5EF4-FFF2-40B4-BE49-F238E27FC236}">
                  <a16:creationId xmlns:a16="http://schemas.microsoft.com/office/drawing/2014/main" id="{312EAFE2-CF53-4A4A-9FB2-E32D72A1E372}"/>
                </a:ext>
              </a:extLst>
            </p:cNvPr>
            <p:cNvSpPr/>
            <p:nvPr/>
          </p:nvSpPr>
          <p:spPr bwMode="auto">
            <a:xfrm>
              <a:off x="5888299" y="5662215"/>
              <a:ext cx="163644" cy="255192"/>
            </a:xfrm>
            <a:custGeom>
              <a:avLst/>
              <a:gdLst>
                <a:gd name="T0" fmla="*/ 27 w 79"/>
                <a:gd name="T1" fmla="*/ 18 h 123"/>
                <a:gd name="T2" fmla="*/ 10 w 79"/>
                <a:gd name="T3" fmla="*/ 96 h 123"/>
                <a:gd name="T4" fmla="*/ 56 w 79"/>
                <a:gd name="T5" fmla="*/ 70 h 123"/>
                <a:gd name="T6" fmla="*/ 79 w 79"/>
                <a:gd name="T7" fmla="*/ 18 h 123"/>
                <a:gd name="T8" fmla="*/ 74 w 79"/>
                <a:gd name="T9" fmla="*/ 0 h 123"/>
                <a:gd name="T10" fmla="*/ 27 w 79"/>
                <a:gd name="T11" fmla="*/ 18 h 123"/>
              </a:gdLst>
              <a:ahLst/>
              <a:cxnLst>
                <a:cxn ang="0">
                  <a:pos x="T0" y="T1"/>
                </a:cxn>
                <a:cxn ang="0">
                  <a:pos x="T2" y="T3"/>
                </a:cxn>
                <a:cxn ang="0">
                  <a:pos x="T4" y="T5"/>
                </a:cxn>
                <a:cxn ang="0">
                  <a:pos x="T6" y="T7"/>
                </a:cxn>
                <a:cxn ang="0">
                  <a:pos x="T8" y="T9"/>
                </a:cxn>
                <a:cxn ang="0">
                  <a:pos x="T10" y="T11"/>
                </a:cxn>
              </a:cxnLst>
              <a:rect l="0" t="0" r="r" b="b"/>
              <a:pathLst>
                <a:path w="79" h="123">
                  <a:moveTo>
                    <a:pt x="27" y="18"/>
                  </a:moveTo>
                  <a:cubicBezTo>
                    <a:pt x="27" y="18"/>
                    <a:pt x="0" y="69"/>
                    <a:pt x="10" y="96"/>
                  </a:cubicBezTo>
                  <a:cubicBezTo>
                    <a:pt x="20" y="123"/>
                    <a:pt x="43" y="90"/>
                    <a:pt x="56" y="70"/>
                  </a:cubicBezTo>
                  <a:cubicBezTo>
                    <a:pt x="67" y="53"/>
                    <a:pt x="79" y="18"/>
                    <a:pt x="79" y="18"/>
                  </a:cubicBezTo>
                  <a:cubicBezTo>
                    <a:pt x="74" y="0"/>
                    <a:pt x="74" y="0"/>
                    <a:pt x="74" y="0"/>
                  </a:cubicBezTo>
                  <a:lnTo>
                    <a:pt x="27" y="18"/>
                  </a:ln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3" name="îś1íďè">
              <a:extLst>
                <a:ext uri="{FF2B5EF4-FFF2-40B4-BE49-F238E27FC236}">
                  <a16:creationId xmlns:a16="http://schemas.microsoft.com/office/drawing/2014/main" id="{4D468022-0304-4DDC-96CB-B9CF0E86CB58}"/>
                </a:ext>
              </a:extLst>
            </p:cNvPr>
            <p:cNvSpPr/>
            <p:nvPr/>
          </p:nvSpPr>
          <p:spPr bwMode="auto">
            <a:xfrm>
              <a:off x="6071396" y="4688367"/>
              <a:ext cx="163644" cy="654573"/>
            </a:xfrm>
            <a:custGeom>
              <a:avLst/>
              <a:gdLst>
                <a:gd name="T0" fmla="*/ 79 w 79"/>
                <a:gd name="T1" fmla="*/ 81 h 316"/>
                <a:gd name="T2" fmla="*/ 22 w 79"/>
                <a:gd name="T3" fmla="*/ 316 h 316"/>
                <a:gd name="T4" fmla="*/ 0 w 79"/>
                <a:gd name="T5" fmla="*/ 302 h 316"/>
                <a:gd name="T6" fmla="*/ 36 w 79"/>
                <a:gd name="T7" fmla="*/ 105 h 316"/>
                <a:gd name="T8" fmla="*/ 5 w 79"/>
                <a:gd name="T9" fmla="*/ 40 h 316"/>
                <a:gd name="T10" fmla="*/ 35 w 79"/>
                <a:gd name="T11" fmla="*/ 9 h 316"/>
                <a:gd name="T12" fmla="*/ 79 w 79"/>
                <a:gd name="T13" fmla="*/ 81 h 316"/>
              </a:gdLst>
              <a:ahLst/>
              <a:cxnLst>
                <a:cxn ang="0">
                  <a:pos x="T0" y="T1"/>
                </a:cxn>
                <a:cxn ang="0">
                  <a:pos x="T2" y="T3"/>
                </a:cxn>
                <a:cxn ang="0">
                  <a:pos x="T4" y="T5"/>
                </a:cxn>
                <a:cxn ang="0">
                  <a:pos x="T6" y="T7"/>
                </a:cxn>
                <a:cxn ang="0">
                  <a:pos x="T8" y="T9"/>
                </a:cxn>
                <a:cxn ang="0">
                  <a:pos x="T10" y="T11"/>
                </a:cxn>
                <a:cxn ang="0">
                  <a:pos x="T12" y="T13"/>
                </a:cxn>
              </a:cxnLst>
              <a:rect l="0" t="0" r="r" b="b"/>
              <a:pathLst>
                <a:path w="79" h="316">
                  <a:moveTo>
                    <a:pt x="79" y="81"/>
                  </a:moveTo>
                  <a:cubicBezTo>
                    <a:pt x="22" y="316"/>
                    <a:pt x="22" y="316"/>
                    <a:pt x="22" y="316"/>
                  </a:cubicBezTo>
                  <a:cubicBezTo>
                    <a:pt x="0" y="302"/>
                    <a:pt x="0" y="302"/>
                    <a:pt x="0" y="302"/>
                  </a:cubicBezTo>
                  <a:cubicBezTo>
                    <a:pt x="0" y="302"/>
                    <a:pt x="39" y="123"/>
                    <a:pt x="36" y="105"/>
                  </a:cubicBezTo>
                  <a:cubicBezTo>
                    <a:pt x="32" y="87"/>
                    <a:pt x="5" y="40"/>
                    <a:pt x="5" y="40"/>
                  </a:cubicBezTo>
                  <a:cubicBezTo>
                    <a:pt x="5" y="40"/>
                    <a:pt x="27" y="0"/>
                    <a:pt x="35" y="9"/>
                  </a:cubicBezTo>
                  <a:cubicBezTo>
                    <a:pt x="43" y="17"/>
                    <a:pt x="79" y="81"/>
                    <a:pt x="79" y="81"/>
                  </a:cubicBezTo>
                  <a:close/>
                </a:path>
              </a:pathLst>
            </a:custGeom>
            <a:solidFill>
              <a:srgbClr val="000000">
                <a:alpha val="20000"/>
              </a:srgbClr>
            </a:solidFill>
            <a:ln>
              <a:noFill/>
            </a:ln>
          </p:spPr>
          <p:txBody>
            <a:bodyPr anchor="ctr"/>
            <a:lstStyle/>
            <a:p>
              <a:pPr algn="ctr"/>
              <a:endParaRPr>
                <a:cs typeface="+mn-ea"/>
                <a:sym typeface="+mn-lt"/>
              </a:endParaRPr>
            </a:p>
          </p:txBody>
        </p:sp>
        <p:sp>
          <p:nvSpPr>
            <p:cNvPr id="44" name="îṩḷîďe">
              <a:extLst>
                <a:ext uri="{FF2B5EF4-FFF2-40B4-BE49-F238E27FC236}">
                  <a16:creationId xmlns:a16="http://schemas.microsoft.com/office/drawing/2014/main" id="{FB24D347-7928-40A3-976E-41032AF10898}"/>
                </a:ext>
              </a:extLst>
            </p:cNvPr>
            <p:cNvSpPr/>
            <p:nvPr/>
          </p:nvSpPr>
          <p:spPr bwMode="auto">
            <a:xfrm>
              <a:off x="5783018" y="4532734"/>
              <a:ext cx="179665" cy="1168390"/>
            </a:xfrm>
            <a:custGeom>
              <a:avLst/>
              <a:gdLst>
                <a:gd name="T0" fmla="*/ 37 w 87"/>
                <a:gd name="T1" fmla="*/ 0 h 564"/>
                <a:gd name="T2" fmla="*/ 87 w 87"/>
                <a:gd name="T3" fmla="*/ 560 h 564"/>
                <a:gd name="T4" fmla="*/ 78 w 87"/>
                <a:gd name="T5" fmla="*/ 564 h 564"/>
                <a:gd name="T6" fmla="*/ 5 w 87"/>
                <a:gd name="T7" fmla="*/ 16 h 564"/>
                <a:gd name="T8" fmla="*/ 37 w 87"/>
                <a:gd name="T9" fmla="*/ 0 h 564"/>
              </a:gdLst>
              <a:ahLst/>
              <a:cxnLst>
                <a:cxn ang="0">
                  <a:pos x="T0" y="T1"/>
                </a:cxn>
                <a:cxn ang="0">
                  <a:pos x="T2" y="T3"/>
                </a:cxn>
                <a:cxn ang="0">
                  <a:pos x="T4" y="T5"/>
                </a:cxn>
                <a:cxn ang="0">
                  <a:pos x="T6" y="T7"/>
                </a:cxn>
                <a:cxn ang="0">
                  <a:pos x="T8" y="T9"/>
                </a:cxn>
              </a:cxnLst>
              <a:rect l="0" t="0" r="r" b="b"/>
              <a:pathLst>
                <a:path w="87" h="564">
                  <a:moveTo>
                    <a:pt x="37" y="0"/>
                  </a:moveTo>
                  <a:cubicBezTo>
                    <a:pt x="87" y="560"/>
                    <a:pt x="87" y="560"/>
                    <a:pt x="87" y="560"/>
                  </a:cubicBezTo>
                  <a:cubicBezTo>
                    <a:pt x="78" y="564"/>
                    <a:pt x="78" y="564"/>
                    <a:pt x="78" y="564"/>
                  </a:cubicBezTo>
                  <a:cubicBezTo>
                    <a:pt x="78" y="564"/>
                    <a:pt x="0" y="97"/>
                    <a:pt x="5" y="16"/>
                  </a:cubicBezTo>
                  <a:lnTo>
                    <a:pt x="37" y="0"/>
                  </a:lnTo>
                  <a:close/>
                </a:path>
              </a:pathLst>
            </a:custGeom>
            <a:solidFill>
              <a:srgbClr val="000000">
                <a:alpha val="20000"/>
              </a:srgbClr>
            </a:solidFill>
            <a:ln>
              <a:noFill/>
            </a:ln>
          </p:spPr>
          <p:txBody>
            <a:bodyPr anchor="ctr"/>
            <a:lstStyle/>
            <a:p>
              <a:pPr algn="ctr"/>
              <a:endParaRPr>
                <a:cs typeface="+mn-ea"/>
                <a:sym typeface="+mn-lt"/>
              </a:endParaRPr>
            </a:p>
          </p:txBody>
        </p:sp>
        <p:sp>
          <p:nvSpPr>
            <p:cNvPr id="45" name="iSlíḑé">
              <a:extLst>
                <a:ext uri="{FF2B5EF4-FFF2-40B4-BE49-F238E27FC236}">
                  <a16:creationId xmlns:a16="http://schemas.microsoft.com/office/drawing/2014/main" id="{858D72E9-D6D2-44A7-A4C1-D8F0064DB15F}"/>
                </a:ext>
              </a:extLst>
            </p:cNvPr>
            <p:cNvSpPr/>
            <p:nvPr/>
          </p:nvSpPr>
          <p:spPr bwMode="auto">
            <a:xfrm>
              <a:off x="5742965" y="4223757"/>
              <a:ext cx="106426" cy="89260"/>
            </a:xfrm>
            <a:custGeom>
              <a:avLst/>
              <a:gdLst>
                <a:gd name="T0" fmla="*/ 51 w 51"/>
                <a:gd name="T1" fmla="*/ 8 h 43"/>
                <a:gd name="T2" fmla="*/ 13 w 51"/>
                <a:gd name="T3" fmla="*/ 43 h 43"/>
                <a:gd name="T4" fmla="*/ 0 w 51"/>
                <a:gd name="T5" fmla="*/ 0 h 43"/>
                <a:gd name="T6" fmla="*/ 2 w 51"/>
                <a:gd name="T7" fmla="*/ 8 h 43"/>
                <a:gd name="T8" fmla="*/ 51 w 51"/>
                <a:gd name="T9" fmla="*/ 8 h 43"/>
              </a:gdLst>
              <a:ahLst/>
              <a:cxnLst>
                <a:cxn ang="0">
                  <a:pos x="T0" y="T1"/>
                </a:cxn>
                <a:cxn ang="0">
                  <a:pos x="T2" y="T3"/>
                </a:cxn>
                <a:cxn ang="0">
                  <a:pos x="T4" y="T5"/>
                </a:cxn>
                <a:cxn ang="0">
                  <a:pos x="T6" y="T7"/>
                </a:cxn>
                <a:cxn ang="0">
                  <a:pos x="T8" y="T9"/>
                </a:cxn>
              </a:cxnLst>
              <a:rect l="0" t="0" r="r" b="b"/>
              <a:pathLst>
                <a:path w="51" h="43">
                  <a:moveTo>
                    <a:pt x="51" y="8"/>
                  </a:moveTo>
                  <a:cubicBezTo>
                    <a:pt x="13" y="43"/>
                    <a:pt x="13" y="43"/>
                    <a:pt x="13" y="43"/>
                  </a:cubicBezTo>
                  <a:cubicBezTo>
                    <a:pt x="0" y="0"/>
                    <a:pt x="0" y="0"/>
                    <a:pt x="0" y="0"/>
                  </a:cubicBezTo>
                  <a:cubicBezTo>
                    <a:pt x="1" y="5"/>
                    <a:pt x="2" y="8"/>
                    <a:pt x="2" y="8"/>
                  </a:cubicBezTo>
                  <a:lnTo>
                    <a:pt x="51" y="8"/>
                  </a:lnTo>
                  <a:close/>
                </a:path>
              </a:pathLst>
            </a:custGeom>
            <a:solidFill>
              <a:srgbClr val="000000">
                <a:alpha val="10000"/>
              </a:srgbClr>
            </a:solidFill>
            <a:ln>
              <a:noFill/>
            </a:ln>
          </p:spPr>
          <p:txBody>
            <a:bodyPr anchor="ctr"/>
            <a:lstStyle/>
            <a:p>
              <a:pPr algn="ctr"/>
              <a:endParaRPr>
                <a:cs typeface="+mn-ea"/>
                <a:sym typeface="+mn-lt"/>
              </a:endParaRPr>
            </a:p>
          </p:txBody>
        </p:sp>
        <p:sp>
          <p:nvSpPr>
            <p:cNvPr id="46" name="íṡľiďê">
              <a:extLst>
                <a:ext uri="{FF2B5EF4-FFF2-40B4-BE49-F238E27FC236}">
                  <a16:creationId xmlns:a16="http://schemas.microsoft.com/office/drawing/2014/main" id="{943BD090-8FA7-4218-A25F-DA8A5298A999}"/>
                </a:ext>
              </a:extLst>
            </p:cNvPr>
            <p:cNvSpPr/>
            <p:nvPr/>
          </p:nvSpPr>
          <p:spPr bwMode="auto">
            <a:xfrm>
              <a:off x="5261191" y="4039515"/>
              <a:ext cx="506951" cy="360473"/>
            </a:xfrm>
            <a:custGeom>
              <a:avLst/>
              <a:gdLst>
                <a:gd name="T0" fmla="*/ 0 w 244"/>
                <a:gd name="T1" fmla="*/ 20 h 174"/>
                <a:gd name="T2" fmla="*/ 180 w 244"/>
                <a:gd name="T3" fmla="*/ 0 h 174"/>
                <a:gd name="T4" fmla="*/ 195 w 244"/>
                <a:gd name="T5" fmla="*/ 9 h 174"/>
                <a:gd name="T6" fmla="*/ 244 w 244"/>
                <a:gd name="T7" fmla="*/ 150 h 174"/>
                <a:gd name="T8" fmla="*/ 56 w 244"/>
                <a:gd name="T9" fmla="*/ 174 h 174"/>
                <a:gd name="T10" fmla="*/ 0 w 244"/>
                <a:gd name="T11" fmla="*/ 20 h 174"/>
              </a:gdLst>
              <a:ahLst/>
              <a:cxnLst>
                <a:cxn ang="0">
                  <a:pos x="T0" y="T1"/>
                </a:cxn>
                <a:cxn ang="0">
                  <a:pos x="T2" y="T3"/>
                </a:cxn>
                <a:cxn ang="0">
                  <a:pos x="T4" y="T5"/>
                </a:cxn>
                <a:cxn ang="0">
                  <a:pos x="T6" y="T7"/>
                </a:cxn>
                <a:cxn ang="0">
                  <a:pos x="T8" y="T9"/>
                </a:cxn>
                <a:cxn ang="0">
                  <a:pos x="T10" y="T11"/>
                </a:cxn>
              </a:cxnLst>
              <a:rect l="0" t="0" r="r" b="b"/>
              <a:pathLst>
                <a:path w="244" h="174">
                  <a:moveTo>
                    <a:pt x="0" y="20"/>
                  </a:moveTo>
                  <a:cubicBezTo>
                    <a:pt x="180" y="0"/>
                    <a:pt x="180" y="0"/>
                    <a:pt x="180" y="0"/>
                  </a:cubicBezTo>
                  <a:cubicBezTo>
                    <a:pt x="187" y="0"/>
                    <a:pt x="192" y="3"/>
                    <a:pt x="195" y="9"/>
                  </a:cubicBezTo>
                  <a:cubicBezTo>
                    <a:pt x="244" y="150"/>
                    <a:pt x="244" y="150"/>
                    <a:pt x="244" y="150"/>
                  </a:cubicBezTo>
                  <a:cubicBezTo>
                    <a:pt x="56" y="174"/>
                    <a:pt x="56" y="174"/>
                    <a:pt x="56" y="174"/>
                  </a:cubicBezTo>
                  <a:lnTo>
                    <a:pt x="0" y="20"/>
                  </a:lnTo>
                  <a:close/>
                </a:path>
              </a:pathLst>
            </a:custGeom>
            <a:solidFill>
              <a:srgbClr val="000000">
                <a:alpha val="10000"/>
              </a:srgbClr>
            </a:solidFill>
            <a:ln>
              <a:noFill/>
            </a:ln>
          </p:spPr>
          <p:txBody>
            <a:bodyPr anchor="ctr"/>
            <a:lstStyle/>
            <a:p>
              <a:pPr algn="ctr"/>
              <a:endParaRPr>
                <a:cs typeface="+mn-ea"/>
                <a:sym typeface="+mn-lt"/>
              </a:endParaRPr>
            </a:p>
          </p:txBody>
        </p:sp>
        <p:sp>
          <p:nvSpPr>
            <p:cNvPr id="47" name="ïṩḷîďè">
              <a:extLst>
                <a:ext uri="{FF2B5EF4-FFF2-40B4-BE49-F238E27FC236}">
                  <a16:creationId xmlns:a16="http://schemas.microsoft.com/office/drawing/2014/main" id="{712EC9BC-4E2E-467A-8D66-9399DDE178D7}"/>
                </a:ext>
              </a:extLst>
            </p:cNvPr>
            <p:cNvSpPr/>
            <p:nvPr/>
          </p:nvSpPr>
          <p:spPr bwMode="auto">
            <a:xfrm>
              <a:off x="5773863" y="3222444"/>
              <a:ext cx="264347" cy="557303"/>
            </a:xfrm>
            <a:custGeom>
              <a:avLst/>
              <a:gdLst>
                <a:gd name="T0" fmla="*/ 100 w 127"/>
                <a:gd name="T1" fmla="*/ 162 h 269"/>
                <a:gd name="T2" fmla="*/ 106 w 127"/>
                <a:gd name="T3" fmla="*/ 198 h 269"/>
                <a:gd name="T4" fmla="*/ 113 w 127"/>
                <a:gd name="T5" fmla="*/ 242 h 269"/>
                <a:gd name="T6" fmla="*/ 113 w 127"/>
                <a:gd name="T7" fmla="*/ 242 h 269"/>
                <a:gd name="T8" fmla="*/ 113 w 127"/>
                <a:gd name="T9" fmla="*/ 246 h 269"/>
                <a:gd name="T10" fmla="*/ 34 w 127"/>
                <a:gd name="T11" fmla="*/ 211 h 269"/>
                <a:gd name="T12" fmla="*/ 0 w 127"/>
                <a:gd name="T13" fmla="*/ 95 h 269"/>
                <a:gd name="T14" fmla="*/ 98 w 127"/>
                <a:gd name="T15" fmla="*/ 35 h 269"/>
                <a:gd name="T16" fmla="*/ 121 w 127"/>
                <a:gd name="T17" fmla="*/ 132 h 269"/>
                <a:gd name="T18" fmla="*/ 113 w 127"/>
                <a:gd name="T19" fmla="*/ 145 h 269"/>
                <a:gd name="T20" fmla="*/ 100 w 127"/>
                <a:gd name="T21" fmla="*/ 162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269">
                  <a:moveTo>
                    <a:pt x="100" y="162"/>
                  </a:moveTo>
                  <a:cubicBezTo>
                    <a:pt x="95" y="173"/>
                    <a:pt x="106" y="198"/>
                    <a:pt x="106" y="198"/>
                  </a:cubicBezTo>
                  <a:cubicBezTo>
                    <a:pt x="106" y="198"/>
                    <a:pt x="117" y="220"/>
                    <a:pt x="113" y="242"/>
                  </a:cubicBezTo>
                  <a:cubicBezTo>
                    <a:pt x="113" y="242"/>
                    <a:pt x="113" y="242"/>
                    <a:pt x="113" y="242"/>
                  </a:cubicBezTo>
                  <a:cubicBezTo>
                    <a:pt x="113" y="244"/>
                    <a:pt x="113" y="245"/>
                    <a:pt x="113" y="246"/>
                  </a:cubicBezTo>
                  <a:cubicBezTo>
                    <a:pt x="107" y="269"/>
                    <a:pt x="32" y="244"/>
                    <a:pt x="34" y="211"/>
                  </a:cubicBezTo>
                  <a:cubicBezTo>
                    <a:pt x="37" y="179"/>
                    <a:pt x="0" y="95"/>
                    <a:pt x="0" y="95"/>
                  </a:cubicBezTo>
                  <a:cubicBezTo>
                    <a:pt x="22" y="0"/>
                    <a:pt x="92" y="30"/>
                    <a:pt x="98" y="35"/>
                  </a:cubicBezTo>
                  <a:cubicBezTo>
                    <a:pt x="104" y="40"/>
                    <a:pt x="127" y="115"/>
                    <a:pt x="121" y="132"/>
                  </a:cubicBezTo>
                  <a:cubicBezTo>
                    <a:pt x="119" y="137"/>
                    <a:pt x="117" y="141"/>
                    <a:pt x="113" y="145"/>
                  </a:cubicBezTo>
                  <a:cubicBezTo>
                    <a:pt x="108" y="152"/>
                    <a:pt x="103" y="155"/>
                    <a:pt x="100" y="162"/>
                  </a:cubicBezTo>
                  <a:close/>
                </a:path>
              </a:pathLst>
            </a:custGeom>
            <a:solidFill>
              <a:srgbClr val="FFE9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8" name="i$ļïḓè">
              <a:extLst>
                <a:ext uri="{FF2B5EF4-FFF2-40B4-BE49-F238E27FC236}">
                  <a16:creationId xmlns:a16="http://schemas.microsoft.com/office/drawing/2014/main" id="{6E9F5B31-F469-49C3-9848-92E04971D4A4}"/>
                </a:ext>
              </a:extLst>
            </p:cNvPr>
            <p:cNvSpPr/>
            <p:nvPr/>
          </p:nvSpPr>
          <p:spPr bwMode="auto">
            <a:xfrm>
              <a:off x="5691470" y="3186969"/>
              <a:ext cx="306688" cy="385649"/>
            </a:xfrm>
            <a:custGeom>
              <a:avLst/>
              <a:gdLst>
                <a:gd name="T0" fmla="*/ 138 w 148"/>
                <a:gd name="T1" fmla="*/ 52 h 186"/>
                <a:gd name="T2" fmla="*/ 138 w 148"/>
                <a:gd name="T3" fmla="*/ 17 h 186"/>
                <a:gd name="T4" fmla="*/ 90 w 148"/>
                <a:gd name="T5" fmla="*/ 4 h 186"/>
                <a:gd name="T6" fmla="*/ 49 w 148"/>
                <a:gd name="T7" fmla="*/ 17 h 186"/>
                <a:gd name="T8" fmla="*/ 18 w 148"/>
                <a:gd name="T9" fmla="*/ 65 h 186"/>
                <a:gd name="T10" fmla="*/ 5 w 148"/>
                <a:gd name="T11" fmla="*/ 99 h 186"/>
                <a:gd name="T12" fmla="*/ 26 w 148"/>
                <a:gd name="T13" fmla="*/ 139 h 186"/>
                <a:gd name="T14" fmla="*/ 46 w 148"/>
                <a:gd name="T15" fmla="*/ 169 h 186"/>
                <a:gd name="T16" fmla="*/ 69 w 148"/>
                <a:gd name="T17" fmla="*/ 186 h 186"/>
                <a:gd name="T18" fmla="*/ 68 w 148"/>
                <a:gd name="T19" fmla="*/ 142 h 186"/>
                <a:gd name="T20" fmla="*/ 55 w 148"/>
                <a:gd name="T21" fmla="*/ 144 h 186"/>
                <a:gd name="T22" fmla="*/ 61 w 148"/>
                <a:gd name="T23" fmla="*/ 123 h 186"/>
                <a:gd name="T24" fmla="*/ 54 w 148"/>
                <a:gd name="T25" fmla="*/ 90 h 186"/>
                <a:gd name="T26" fmla="*/ 138 w 148"/>
                <a:gd name="T27" fmla="*/ 5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8" h="186">
                  <a:moveTo>
                    <a:pt x="138" y="52"/>
                  </a:moveTo>
                  <a:cubicBezTo>
                    <a:pt x="138" y="52"/>
                    <a:pt x="148" y="26"/>
                    <a:pt x="138" y="17"/>
                  </a:cubicBezTo>
                  <a:cubicBezTo>
                    <a:pt x="127" y="8"/>
                    <a:pt x="110" y="5"/>
                    <a:pt x="90" y="4"/>
                  </a:cubicBezTo>
                  <a:cubicBezTo>
                    <a:pt x="70" y="4"/>
                    <a:pt x="64" y="0"/>
                    <a:pt x="49" y="17"/>
                  </a:cubicBezTo>
                  <a:cubicBezTo>
                    <a:pt x="33" y="34"/>
                    <a:pt x="28" y="60"/>
                    <a:pt x="18" y="65"/>
                  </a:cubicBezTo>
                  <a:cubicBezTo>
                    <a:pt x="9" y="69"/>
                    <a:pt x="0" y="84"/>
                    <a:pt x="5" y="99"/>
                  </a:cubicBezTo>
                  <a:cubicBezTo>
                    <a:pt x="10" y="114"/>
                    <a:pt x="23" y="138"/>
                    <a:pt x="26" y="139"/>
                  </a:cubicBezTo>
                  <a:cubicBezTo>
                    <a:pt x="28" y="140"/>
                    <a:pt x="45" y="158"/>
                    <a:pt x="46" y="169"/>
                  </a:cubicBezTo>
                  <a:cubicBezTo>
                    <a:pt x="47" y="180"/>
                    <a:pt x="69" y="186"/>
                    <a:pt x="69" y="186"/>
                  </a:cubicBezTo>
                  <a:cubicBezTo>
                    <a:pt x="68" y="142"/>
                    <a:pt x="68" y="142"/>
                    <a:pt x="68" y="142"/>
                  </a:cubicBezTo>
                  <a:cubicBezTo>
                    <a:pt x="68" y="142"/>
                    <a:pt x="66" y="154"/>
                    <a:pt x="55" y="144"/>
                  </a:cubicBezTo>
                  <a:cubicBezTo>
                    <a:pt x="45" y="134"/>
                    <a:pt x="60" y="123"/>
                    <a:pt x="61" y="123"/>
                  </a:cubicBezTo>
                  <a:cubicBezTo>
                    <a:pt x="63" y="124"/>
                    <a:pt x="49" y="101"/>
                    <a:pt x="54" y="90"/>
                  </a:cubicBezTo>
                  <a:cubicBezTo>
                    <a:pt x="58" y="79"/>
                    <a:pt x="82" y="20"/>
                    <a:pt x="138" y="52"/>
                  </a:cubicBez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9" name="ïŝľîdè">
              <a:extLst>
                <a:ext uri="{FF2B5EF4-FFF2-40B4-BE49-F238E27FC236}">
                  <a16:creationId xmlns:a16="http://schemas.microsoft.com/office/drawing/2014/main" id="{736ACF90-CFB8-4DA8-8CEB-BB0C278C8B3C}"/>
                </a:ext>
              </a:extLst>
            </p:cNvPr>
            <p:cNvSpPr/>
            <p:nvPr/>
          </p:nvSpPr>
          <p:spPr bwMode="auto">
            <a:xfrm>
              <a:off x="5905464" y="3518833"/>
              <a:ext cx="112147" cy="224294"/>
            </a:xfrm>
            <a:custGeom>
              <a:avLst/>
              <a:gdLst>
                <a:gd name="T0" fmla="*/ 50 w 54"/>
                <a:gd name="T1" fmla="*/ 100 h 108"/>
                <a:gd name="T2" fmla="*/ 50 w 54"/>
                <a:gd name="T3" fmla="*/ 100 h 108"/>
                <a:gd name="T4" fmla="*/ 47 w 54"/>
                <a:gd name="T5" fmla="*/ 104 h 108"/>
                <a:gd name="T6" fmla="*/ 33 w 54"/>
                <a:gd name="T7" fmla="*/ 106 h 108"/>
                <a:gd name="T8" fmla="*/ 21 w 54"/>
                <a:gd name="T9" fmla="*/ 97 h 108"/>
                <a:gd name="T10" fmla="*/ 4 w 54"/>
                <a:gd name="T11" fmla="*/ 35 h 108"/>
                <a:gd name="T12" fmla="*/ 8 w 54"/>
                <a:gd name="T13" fmla="*/ 23 h 108"/>
                <a:gd name="T14" fmla="*/ 32 w 54"/>
                <a:gd name="T15" fmla="*/ 9 h 108"/>
                <a:gd name="T16" fmla="*/ 50 w 54"/>
                <a:gd name="T17" fmla="*/ 2 h 108"/>
                <a:gd name="T18" fmla="*/ 37 w 54"/>
                <a:gd name="T19" fmla="*/ 19 h 108"/>
                <a:gd name="T20" fmla="*/ 43 w 54"/>
                <a:gd name="T21" fmla="*/ 55 h 108"/>
                <a:gd name="T22" fmla="*/ 50 w 54"/>
                <a:gd name="T23" fmla="*/ 10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108">
                  <a:moveTo>
                    <a:pt x="50" y="100"/>
                  </a:moveTo>
                  <a:cubicBezTo>
                    <a:pt x="50" y="100"/>
                    <a:pt x="50" y="100"/>
                    <a:pt x="50" y="100"/>
                  </a:cubicBezTo>
                  <a:cubicBezTo>
                    <a:pt x="50" y="101"/>
                    <a:pt x="49" y="103"/>
                    <a:pt x="47" y="104"/>
                  </a:cubicBezTo>
                  <a:cubicBezTo>
                    <a:pt x="43" y="108"/>
                    <a:pt x="38" y="108"/>
                    <a:pt x="33" y="106"/>
                  </a:cubicBezTo>
                  <a:cubicBezTo>
                    <a:pt x="28" y="104"/>
                    <a:pt x="24" y="101"/>
                    <a:pt x="21" y="97"/>
                  </a:cubicBezTo>
                  <a:cubicBezTo>
                    <a:pt x="6" y="80"/>
                    <a:pt x="0" y="57"/>
                    <a:pt x="4" y="35"/>
                  </a:cubicBezTo>
                  <a:cubicBezTo>
                    <a:pt x="5" y="31"/>
                    <a:pt x="6" y="27"/>
                    <a:pt x="8" y="23"/>
                  </a:cubicBezTo>
                  <a:cubicBezTo>
                    <a:pt x="14" y="16"/>
                    <a:pt x="23" y="13"/>
                    <a:pt x="32" y="9"/>
                  </a:cubicBezTo>
                  <a:cubicBezTo>
                    <a:pt x="41" y="6"/>
                    <a:pt x="47" y="0"/>
                    <a:pt x="50" y="2"/>
                  </a:cubicBezTo>
                  <a:cubicBezTo>
                    <a:pt x="45" y="9"/>
                    <a:pt x="40" y="13"/>
                    <a:pt x="37" y="19"/>
                  </a:cubicBezTo>
                  <a:cubicBezTo>
                    <a:pt x="32" y="30"/>
                    <a:pt x="43" y="55"/>
                    <a:pt x="43" y="55"/>
                  </a:cubicBezTo>
                  <a:cubicBezTo>
                    <a:pt x="43" y="55"/>
                    <a:pt x="54" y="77"/>
                    <a:pt x="50" y="100"/>
                  </a:cubicBezTo>
                  <a:close/>
                </a:path>
              </a:pathLst>
            </a:custGeom>
            <a:solidFill>
              <a:srgbClr val="FFDFD1"/>
            </a:solidFill>
            <a:ln>
              <a:noFill/>
            </a:ln>
          </p:spPr>
          <p:txBody>
            <a:bodyPr anchor="ctr"/>
            <a:lstStyle/>
            <a:p>
              <a:pPr algn="ctr"/>
              <a:endParaRPr>
                <a:cs typeface="+mn-ea"/>
                <a:sym typeface="+mn-lt"/>
              </a:endParaRPr>
            </a:p>
          </p:txBody>
        </p:sp>
        <p:sp>
          <p:nvSpPr>
            <p:cNvPr id="50" name="îSḷîḓe">
              <a:extLst>
                <a:ext uri="{FF2B5EF4-FFF2-40B4-BE49-F238E27FC236}">
                  <a16:creationId xmlns:a16="http://schemas.microsoft.com/office/drawing/2014/main" id="{956DEE2C-6E97-493B-91EC-4BDC76FB6618}"/>
                </a:ext>
              </a:extLst>
            </p:cNvPr>
            <p:cNvSpPr/>
            <p:nvPr/>
          </p:nvSpPr>
          <p:spPr bwMode="auto">
            <a:xfrm>
              <a:off x="6810652" y="3094276"/>
              <a:ext cx="1168390" cy="480630"/>
            </a:xfrm>
            <a:custGeom>
              <a:avLst/>
              <a:gdLst>
                <a:gd name="T0" fmla="*/ 8 w 563"/>
                <a:gd name="T1" fmla="*/ 111 h 232"/>
                <a:gd name="T2" fmla="*/ 57 w 563"/>
                <a:gd name="T3" fmla="*/ 199 h 232"/>
                <a:gd name="T4" fmla="*/ 149 w 563"/>
                <a:gd name="T5" fmla="*/ 202 h 232"/>
                <a:gd name="T6" fmla="*/ 308 w 563"/>
                <a:gd name="T7" fmla="*/ 230 h 232"/>
                <a:gd name="T8" fmla="*/ 412 w 563"/>
                <a:gd name="T9" fmla="*/ 210 h 232"/>
                <a:gd name="T10" fmla="*/ 469 w 563"/>
                <a:gd name="T11" fmla="*/ 187 h 232"/>
                <a:gd name="T12" fmla="*/ 521 w 563"/>
                <a:gd name="T13" fmla="*/ 184 h 232"/>
                <a:gd name="T14" fmla="*/ 553 w 563"/>
                <a:gd name="T15" fmla="*/ 112 h 232"/>
                <a:gd name="T16" fmla="*/ 484 w 563"/>
                <a:gd name="T17" fmla="*/ 64 h 232"/>
                <a:gd name="T18" fmla="*/ 399 w 563"/>
                <a:gd name="T19" fmla="*/ 63 h 232"/>
                <a:gd name="T20" fmla="*/ 316 w 563"/>
                <a:gd name="T21" fmla="*/ 14 h 232"/>
                <a:gd name="T22" fmla="*/ 191 w 563"/>
                <a:gd name="T23" fmla="*/ 62 h 232"/>
                <a:gd name="T24" fmla="*/ 139 w 563"/>
                <a:gd name="T25" fmla="*/ 24 h 232"/>
                <a:gd name="T26" fmla="*/ 70 w 563"/>
                <a:gd name="T27" fmla="*/ 52 h 232"/>
                <a:gd name="T28" fmla="*/ 8 w 563"/>
                <a:gd name="T29" fmla="*/ 111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3" h="232">
                  <a:moveTo>
                    <a:pt x="8" y="111"/>
                  </a:moveTo>
                  <a:cubicBezTo>
                    <a:pt x="0" y="147"/>
                    <a:pt x="22" y="187"/>
                    <a:pt x="57" y="199"/>
                  </a:cubicBezTo>
                  <a:cubicBezTo>
                    <a:pt x="86" y="210"/>
                    <a:pt x="118" y="202"/>
                    <a:pt x="149" y="202"/>
                  </a:cubicBezTo>
                  <a:cubicBezTo>
                    <a:pt x="203" y="202"/>
                    <a:pt x="254" y="227"/>
                    <a:pt x="308" y="230"/>
                  </a:cubicBezTo>
                  <a:cubicBezTo>
                    <a:pt x="344" y="232"/>
                    <a:pt x="379" y="226"/>
                    <a:pt x="412" y="210"/>
                  </a:cubicBezTo>
                  <a:cubicBezTo>
                    <a:pt x="430" y="201"/>
                    <a:pt x="448" y="189"/>
                    <a:pt x="469" y="187"/>
                  </a:cubicBezTo>
                  <a:cubicBezTo>
                    <a:pt x="486" y="185"/>
                    <a:pt x="504" y="189"/>
                    <a:pt x="521" y="184"/>
                  </a:cubicBezTo>
                  <a:cubicBezTo>
                    <a:pt x="549" y="176"/>
                    <a:pt x="563" y="140"/>
                    <a:pt x="553" y="112"/>
                  </a:cubicBezTo>
                  <a:cubicBezTo>
                    <a:pt x="543" y="85"/>
                    <a:pt x="514" y="67"/>
                    <a:pt x="484" y="64"/>
                  </a:cubicBezTo>
                  <a:cubicBezTo>
                    <a:pt x="456" y="62"/>
                    <a:pt x="426" y="72"/>
                    <a:pt x="399" y="63"/>
                  </a:cubicBezTo>
                  <a:cubicBezTo>
                    <a:pt x="368" y="54"/>
                    <a:pt x="347" y="24"/>
                    <a:pt x="316" y="14"/>
                  </a:cubicBezTo>
                  <a:cubicBezTo>
                    <a:pt x="272" y="0"/>
                    <a:pt x="227" y="32"/>
                    <a:pt x="191" y="62"/>
                  </a:cubicBezTo>
                  <a:cubicBezTo>
                    <a:pt x="183" y="40"/>
                    <a:pt x="162" y="25"/>
                    <a:pt x="139" y="24"/>
                  </a:cubicBezTo>
                  <a:cubicBezTo>
                    <a:pt x="115" y="23"/>
                    <a:pt x="92" y="43"/>
                    <a:pt x="70" y="52"/>
                  </a:cubicBezTo>
                  <a:cubicBezTo>
                    <a:pt x="42" y="64"/>
                    <a:pt x="16" y="77"/>
                    <a:pt x="8" y="111"/>
                  </a:cubicBezTo>
                  <a:close/>
                </a:path>
              </a:pathLst>
            </a:custGeom>
            <a:solidFill>
              <a:srgbClr val="686DFD">
                <a:alpha val="77000"/>
              </a:srgbClr>
            </a:solidFill>
            <a:ln>
              <a:noFill/>
            </a:ln>
          </p:spPr>
          <p:txBody>
            <a:bodyPr anchor="ctr"/>
            <a:lstStyle/>
            <a:p>
              <a:pPr algn="ctr"/>
              <a:endParaRPr>
                <a:cs typeface="+mn-ea"/>
                <a:sym typeface="+mn-lt"/>
              </a:endParaRPr>
            </a:p>
          </p:txBody>
        </p:sp>
        <p:sp>
          <p:nvSpPr>
            <p:cNvPr id="51" name="îšḷïḍe">
              <a:extLst>
                <a:ext uri="{FF2B5EF4-FFF2-40B4-BE49-F238E27FC236}">
                  <a16:creationId xmlns:a16="http://schemas.microsoft.com/office/drawing/2014/main" id="{F0A65A8E-5E04-4CBD-A0CB-4C3BB97FEEE7}"/>
                </a:ext>
              </a:extLst>
            </p:cNvPr>
            <p:cNvSpPr/>
            <p:nvPr/>
          </p:nvSpPr>
          <p:spPr bwMode="auto">
            <a:xfrm>
              <a:off x="3940602" y="3216722"/>
              <a:ext cx="1167245" cy="482919"/>
            </a:xfrm>
            <a:custGeom>
              <a:avLst/>
              <a:gdLst>
                <a:gd name="T0" fmla="*/ 8 w 562"/>
                <a:gd name="T1" fmla="*/ 111 h 233"/>
                <a:gd name="T2" fmla="*/ 56 w 562"/>
                <a:gd name="T3" fmla="*/ 199 h 233"/>
                <a:gd name="T4" fmla="*/ 148 w 562"/>
                <a:gd name="T5" fmla="*/ 202 h 233"/>
                <a:gd name="T6" fmla="*/ 307 w 562"/>
                <a:gd name="T7" fmla="*/ 230 h 233"/>
                <a:gd name="T8" fmla="*/ 411 w 562"/>
                <a:gd name="T9" fmla="*/ 210 h 233"/>
                <a:gd name="T10" fmla="*/ 468 w 562"/>
                <a:gd name="T11" fmla="*/ 187 h 233"/>
                <a:gd name="T12" fmla="*/ 520 w 562"/>
                <a:gd name="T13" fmla="*/ 184 h 233"/>
                <a:gd name="T14" fmla="*/ 552 w 562"/>
                <a:gd name="T15" fmla="*/ 112 h 233"/>
                <a:gd name="T16" fmla="*/ 483 w 562"/>
                <a:gd name="T17" fmla="*/ 64 h 233"/>
                <a:gd name="T18" fmla="*/ 398 w 562"/>
                <a:gd name="T19" fmla="*/ 64 h 233"/>
                <a:gd name="T20" fmla="*/ 316 w 562"/>
                <a:gd name="T21" fmla="*/ 15 h 233"/>
                <a:gd name="T22" fmla="*/ 190 w 562"/>
                <a:gd name="T23" fmla="*/ 62 h 233"/>
                <a:gd name="T24" fmla="*/ 138 w 562"/>
                <a:gd name="T25" fmla="*/ 24 h 233"/>
                <a:gd name="T26" fmla="*/ 69 w 562"/>
                <a:gd name="T27" fmla="*/ 52 h 233"/>
                <a:gd name="T28" fmla="*/ 8 w 562"/>
                <a:gd name="T29" fmla="*/ 111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2" h="233">
                  <a:moveTo>
                    <a:pt x="8" y="111"/>
                  </a:moveTo>
                  <a:cubicBezTo>
                    <a:pt x="0" y="147"/>
                    <a:pt x="21" y="187"/>
                    <a:pt x="56" y="199"/>
                  </a:cubicBezTo>
                  <a:cubicBezTo>
                    <a:pt x="85" y="210"/>
                    <a:pt x="117" y="202"/>
                    <a:pt x="148" y="202"/>
                  </a:cubicBezTo>
                  <a:cubicBezTo>
                    <a:pt x="202" y="202"/>
                    <a:pt x="253" y="227"/>
                    <a:pt x="307" y="230"/>
                  </a:cubicBezTo>
                  <a:cubicBezTo>
                    <a:pt x="343" y="233"/>
                    <a:pt x="379" y="226"/>
                    <a:pt x="411" y="210"/>
                  </a:cubicBezTo>
                  <a:cubicBezTo>
                    <a:pt x="430" y="202"/>
                    <a:pt x="448" y="190"/>
                    <a:pt x="468" y="187"/>
                  </a:cubicBezTo>
                  <a:cubicBezTo>
                    <a:pt x="485" y="185"/>
                    <a:pt x="503" y="189"/>
                    <a:pt x="520" y="184"/>
                  </a:cubicBezTo>
                  <a:cubicBezTo>
                    <a:pt x="548" y="176"/>
                    <a:pt x="562" y="140"/>
                    <a:pt x="552" y="112"/>
                  </a:cubicBezTo>
                  <a:cubicBezTo>
                    <a:pt x="542" y="85"/>
                    <a:pt x="513" y="67"/>
                    <a:pt x="483" y="64"/>
                  </a:cubicBezTo>
                  <a:cubicBezTo>
                    <a:pt x="455" y="62"/>
                    <a:pt x="425" y="72"/>
                    <a:pt x="398" y="64"/>
                  </a:cubicBezTo>
                  <a:cubicBezTo>
                    <a:pt x="367" y="54"/>
                    <a:pt x="346" y="25"/>
                    <a:pt x="316" y="15"/>
                  </a:cubicBezTo>
                  <a:cubicBezTo>
                    <a:pt x="271" y="0"/>
                    <a:pt x="226" y="32"/>
                    <a:pt x="190" y="62"/>
                  </a:cubicBezTo>
                  <a:cubicBezTo>
                    <a:pt x="182" y="40"/>
                    <a:pt x="161" y="25"/>
                    <a:pt x="138" y="24"/>
                  </a:cubicBezTo>
                  <a:cubicBezTo>
                    <a:pt x="114" y="24"/>
                    <a:pt x="91" y="43"/>
                    <a:pt x="69" y="52"/>
                  </a:cubicBezTo>
                  <a:cubicBezTo>
                    <a:pt x="41" y="64"/>
                    <a:pt x="15" y="78"/>
                    <a:pt x="8" y="111"/>
                  </a:cubicBezTo>
                  <a:close/>
                </a:path>
              </a:pathLst>
            </a:custGeom>
            <a:solidFill>
              <a:srgbClr val="686DFD">
                <a:alpha val="77000"/>
              </a:srgbClr>
            </a:solidFill>
            <a:ln>
              <a:noFill/>
            </a:ln>
          </p:spPr>
          <p:txBody>
            <a:bodyPr anchor="ctr"/>
            <a:lstStyle/>
            <a:p>
              <a:pPr algn="ctr"/>
              <a:endParaRPr>
                <a:cs typeface="+mn-ea"/>
                <a:sym typeface="+mn-lt"/>
              </a:endParaRPr>
            </a:p>
          </p:txBody>
        </p:sp>
        <p:sp>
          <p:nvSpPr>
            <p:cNvPr id="52" name="íṩľíḍè">
              <a:extLst>
                <a:ext uri="{FF2B5EF4-FFF2-40B4-BE49-F238E27FC236}">
                  <a16:creationId xmlns:a16="http://schemas.microsoft.com/office/drawing/2014/main" id="{CAA76D6B-C746-4F9C-9D45-E47BF37AE884}"/>
                </a:ext>
              </a:extLst>
            </p:cNvPr>
            <p:cNvSpPr/>
            <p:nvPr/>
          </p:nvSpPr>
          <p:spPr bwMode="auto">
            <a:xfrm>
              <a:off x="5495784" y="4361080"/>
              <a:ext cx="129313" cy="38908"/>
            </a:xfrm>
            <a:custGeom>
              <a:avLst/>
              <a:gdLst>
                <a:gd name="T0" fmla="*/ 9 w 62"/>
                <a:gd name="T1" fmla="*/ 18 h 19"/>
                <a:gd name="T2" fmla="*/ 21 w 62"/>
                <a:gd name="T3" fmla="*/ 19 h 19"/>
                <a:gd name="T4" fmla="*/ 44 w 62"/>
                <a:gd name="T5" fmla="*/ 17 h 19"/>
                <a:gd name="T6" fmla="*/ 52 w 62"/>
                <a:gd name="T7" fmla="*/ 16 h 19"/>
                <a:gd name="T8" fmla="*/ 62 w 62"/>
                <a:gd name="T9" fmla="*/ 5 h 19"/>
                <a:gd name="T10" fmla="*/ 62 w 62"/>
                <a:gd name="T11" fmla="*/ 2 h 19"/>
                <a:gd name="T12" fmla="*/ 56 w 62"/>
                <a:gd name="T13" fmla="*/ 2 h 19"/>
                <a:gd name="T14" fmla="*/ 50 w 62"/>
                <a:gd name="T15" fmla="*/ 6 h 19"/>
                <a:gd name="T16" fmla="*/ 46 w 62"/>
                <a:gd name="T17" fmla="*/ 5 h 19"/>
                <a:gd name="T18" fmla="*/ 34 w 62"/>
                <a:gd name="T19" fmla="*/ 2 h 19"/>
                <a:gd name="T20" fmla="*/ 32 w 62"/>
                <a:gd name="T21" fmla="*/ 2 h 19"/>
                <a:gd name="T22" fmla="*/ 29 w 62"/>
                <a:gd name="T23" fmla="*/ 9 h 19"/>
                <a:gd name="T24" fmla="*/ 22 w 62"/>
                <a:gd name="T25" fmla="*/ 5 h 19"/>
                <a:gd name="T26" fmla="*/ 16 w 62"/>
                <a:gd name="T27" fmla="*/ 10 h 19"/>
                <a:gd name="T28" fmla="*/ 11 w 62"/>
                <a:gd name="T29" fmla="*/ 6 h 19"/>
                <a:gd name="T30" fmla="*/ 9 w 62"/>
                <a:gd name="T31" fmla="*/ 6 h 19"/>
                <a:gd name="T32" fmla="*/ 8 w 62"/>
                <a:gd name="T33" fmla="*/ 7 h 19"/>
                <a:gd name="T34" fmla="*/ 7 w 62"/>
                <a:gd name="T35" fmla="*/ 11 h 19"/>
                <a:gd name="T36" fmla="*/ 0 w 62"/>
                <a:gd name="T37" fmla="*/ 11 h 19"/>
                <a:gd name="T38" fmla="*/ 9 w 62"/>
                <a:gd name="T39"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 h="19">
                  <a:moveTo>
                    <a:pt x="9" y="18"/>
                  </a:moveTo>
                  <a:cubicBezTo>
                    <a:pt x="13" y="19"/>
                    <a:pt x="17" y="19"/>
                    <a:pt x="21" y="19"/>
                  </a:cubicBezTo>
                  <a:cubicBezTo>
                    <a:pt x="44" y="17"/>
                    <a:pt x="44" y="17"/>
                    <a:pt x="44" y="17"/>
                  </a:cubicBezTo>
                  <a:cubicBezTo>
                    <a:pt x="47" y="17"/>
                    <a:pt x="49" y="17"/>
                    <a:pt x="52" y="16"/>
                  </a:cubicBezTo>
                  <a:cubicBezTo>
                    <a:pt x="57" y="14"/>
                    <a:pt x="61" y="10"/>
                    <a:pt x="62" y="5"/>
                  </a:cubicBezTo>
                  <a:cubicBezTo>
                    <a:pt x="62" y="4"/>
                    <a:pt x="62" y="3"/>
                    <a:pt x="62" y="2"/>
                  </a:cubicBezTo>
                  <a:cubicBezTo>
                    <a:pt x="61" y="0"/>
                    <a:pt x="58" y="0"/>
                    <a:pt x="56" y="2"/>
                  </a:cubicBezTo>
                  <a:cubicBezTo>
                    <a:pt x="54" y="3"/>
                    <a:pt x="53" y="5"/>
                    <a:pt x="50" y="6"/>
                  </a:cubicBezTo>
                  <a:cubicBezTo>
                    <a:pt x="49" y="6"/>
                    <a:pt x="48" y="5"/>
                    <a:pt x="46" y="5"/>
                  </a:cubicBezTo>
                  <a:cubicBezTo>
                    <a:pt x="34" y="2"/>
                    <a:pt x="34" y="2"/>
                    <a:pt x="34" y="2"/>
                  </a:cubicBezTo>
                  <a:cubicBezTo>
                    <a:pt x="33" y="2"/>
                    <a:pt x="32" y="2"/>
                    <a:pt x="32" y="2"/>
                  </a:cubicBezTo>
                  <a:cubicBezTo>
                    <a:pt x="29" y="2"/>
                    <a:pt x="29" y="6"/>
                    <a:pt x="29" y="9"/>
                  </a:cubicBezTo>
                  <a:cubicBezTo>
                    <a:pt x="27" y="6"/>
                    <a:pt x="25" y="5"/>
                    <a:pt x="22" y="5"/>
                  </a:cubicBezTo>
                  <a:cubicBezTo>
                    <a:pt x="19" y="5"/>
                    <a:pt x="16" y="7"/>
                    <a:pt x="16" y="10"/>
                  </a:cubicBezTo>
                  <a:cubicBezTo>
                    <a:pt x="11" y="6"/>
                    <a:pt x="11" y="6"/>
                    <a:pt x="11" y="6"/>
                  </a:cubicBezTo>
                  <a:cubicBezTo>
                    <a:pt x="11" y="6"/>
                    <a:pt x="10" y="5"/>
                    <a:pt x="9" y="6"/>
                  </a:cubicBezTo>
                  <a:cubicBezTo>
                    <a:pt x="9" y="6"/>
                    <a:pt x="9" y="6"/>
                    <a:pt x="8" y="7"/>
                  </a:cubicBezTo>
                  <a:cubicBezTo>
                    <a:pt x="7" y="11"/>
                    <a:pt x="7" y="11"/>
                    <a:pt x="7" y="11"/>
                  </a:cubicBezTo>
                  <a:cubicBezTo>
                    <a:pt x="7" y="10"/>
                    <a:pt x="0" y="7"/>
                    <a:pt x="0" y="11"/>
                  </a:cubicBezTo>
                  <a:cubicBezTo>
                    <a:pt x="0" y="14"/>
                    <a:pt x="7" y="18"/>
                    <a:pt x="9" y="18"/>
                  </a:cubicBezTo>
                  <a:close/>
                </a:path>
              </a:pathLst>
            </a:custGeom>
            <a:solidFill>
              <a:srgbClr val="FFE9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grpSp>
    </p:spTree>
    <p:extLst>
      <p:ext uri="{BB962C8B-B14F-4D97-AF65-F5344CB8AC3E}">
        <p14:creationId xmlns:p14="http://schemas.microsoft.com/office/powerpoint/2010/main" val="214184477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3000" fill="hold"/>
                                        <p:tgtEl>
                                          <p:spTgt spid="29"/>
                                        </p:tgtEl>
                                        <p:attrNameLst>
                                          <p:attrName>ppt_x</p:attrName>
                                        </p:attrNameLst>
                                      </p:cBhvr>
                                      <p:tavLst>
                                        <p:tav tm="0">
                                          <p:val>
                                            <p:strVal val="#ppt_x"/>
                                          </p:val>
                                        </p:tav>
                                        <p:tav tm="100000">
                                          <p:val>
                                            <p:strVal val="#ppt_x"/>
                                          </p:val>
                                        </p:tav>
                                      </p:tavLst>
                                    </p:anim>
                                    <p:anim calcmode="lin" valueType="num">
                                      <p:cBhvr additive="base">
                                        <p:cTn id="8" dur="3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4">
            <a:extLst>
              <a:ext uri="{FF2B5EF4-FFF2-40B4-BE49-F238E27FC236}">
                <a16:creationId xmlns:a16="http://schemas.microsoft.com/office/drawing/2014/main" id="{CD10CAD5-6556-4A9A-ADA9-02AF7D52CF2E}"/>
              </a:ext>
            </a:extLst>
          </p:cNvPr>
          <p:cNvSpPr>
            <a:spLocks noChangeAspect="1" noChangeArrowheads="1" noTextEdit="1"/>
          </p:cNvSpPr>
          <p:nvPr/>
        </p:nvSpPr>
        <p:spPr bwMode="auto">
          <a:xfrm>
            <a:off x="5490988" y="1654216"/>
            <a:ext cx="5389562" cy="41957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zh-CN" altLang="en-US" dirty="0">
              <a:cs typeface="+mn-ea"/>
              <a:sym typeface="+mn-lt"/>
            </a:endParaRPr>
          </a:p>
        </p:txBody>
      </p:sp>
      <p:grpSp>
        <p:nvGrpSpPr>
          <p:cNvPr id="154" name="f45a7be6-a86c-4e06-aca0-c0aae464c0bc"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2E0A7EA3-2B8F-4574-B074-A31F2311C8BE}"/>
              </a:ext>
            </a:extLst>
          </p:cNvPr>
          <p:cNvGrpSpPr>
            <a:grpSpLocks noChangeAspect="1"/>
          </p:cNvGrpSpPr>
          <p:nvPr>
            <p:custDataLst>
              <p:tags r:id="rId1"/>
            </p:custDataLst>
          </p:nvPr>
        </p:nvGrpSpPr>
        <p:grpSpPr>
          <a:xfrm>
            <a:off x="4531865" y="3651205"/>
            <a:ext cx="3141877" cy="2479950"/>
            <a:chOff x="3365501" y="1265238"/>
            <a:chExt cx="5470525" cy="4318000"/>
          </a:xfrm>
        </p:grpSpPr>
        <p:sp>
          <p:nvSpPr>
            <p:cNvPr id="155" name="îṡļïḑê">
              <a:extLst>
                <a:ext uri="{FF2B5EF4-FFF2-40B4-BE49-F238E27FC236}">
                  <a16:creationId xmlns:a16="http://schemas.microsoft.com/office/drawing/2014/main" id="{F2F5FF89-1611-4B0E-8DB9-89664C58B6B0}"/>
                </a:ext>
              </a:extLst>
            </p:cNvPr>
            <p:cNvSpPr/>
            <p:nvPr/>
          </p:nvSpPr>
          <p:spPr bwMode="auto">
            <a:xfrm>
              <a:off x="3937001" y="4613275"/>
              <a:ext cx="33338" cy="715963"/>
            </a:xfrm>
            <a:prstGeom prst="rect">
              <a:avLst/>
            </a:prstGeom>
            <a:solidFill>
              <a:srgbClr val="11080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56" name="işlîḓé">
              <a:extLst>
                <a:ext uri="{FF2B5EF4-FFF2-40B4-BE49-F238E27FC236}">
                  <a16:creationId xmlns:a16="http://schemas.microsoft.com/office/drawing/2014/main" id="{254C7F83-B7E1-48B2-BE09-617E7C722D67}"/>
                </a:ext>
              </a:extLst>
            </p:cNvPr>
            <p:cNvSpPr/>
            <p:nvPr/>
          </p:nvSpPr>
          <p:spPr bwMode="auto">
            <a:xfrm>
              <a:off x="3657601" y="5311775"/>
              <a:ext cx="592138" cy="165100"/>
            </a:xfrm>
            <a:custGeom>
              <a:avLst/>
              <a:gdLst>
                <a:gd name="T0" fmla="*/ 8 w 144"/>
                <a:gd name="T1" fmla="*/ 40 h 40"/>
                <a:gd name="T2" fmla="*/ 14 w 144"/>
                <a:gd name="T3" fmla="*/ 27 h 40"/>
                <a:gd name="T4" fmla="*/ 41 w 144"/>
                <a:gd name="T5" fmla="*/ 13 h 40"/>
                <a:gd name="T6" fmla="*/ 72 w 144"/>
                <a:gd name="T7" fmla="*/ 8 h 40"/>
                <a:gd name="T8" fmla="*/ 72 w 144"/>
                <a:gd name="T9" fmla="*/ 8 h 40"/>
                <a:gd name="T10" fmla="*/ 114 w 144"/>
                <a:gd name="T11" fmla="*/ 16 h 40"/>
                <a:gd name="T12" fmla="*/ 130 w 144"/>
                <a:gd name="T13" fmla="*/ 26 h 40"/>
                <a:gd name="T14" fmla="*/ 136 w 144"/>
                <a:gd name="T15" fmla="*/ 40 h 40"/>
                <a:gd name="T16" fmla="*/ 144 w 144"/>
                <a:gd name="T17" fmla="*/ 40 h 40"/>
                <a:gd name="T18" fmla="*/ 136 w 144"/>
                <a:gd name="T19" fmla="*/ 21 h 40"/>
                <a:gd name="T20" fmla="*/ 106 w 144"/>
                <a:gd name="T21" fmla="*/ 5 h 40"/>
                <a:gd name="T22" fmla="*/ 72 w 144"/>
                <a:gd name="T23" fmla="*/ 0 h 40"/>
                <a:gd name="T24" fmla="*/ 72 w 144"/>
                <a:gd name="T25" fmla="*/ 0 h 40"/>
                <a:gd name="T26" fmla="*/ 28 w 144"/>
                <a:gd name="T27" fmla="*/ 9 h 40"/>
                <a:gd name="T28" fmla="*/ 8 w 144"/>
                <a:gd name="T29" fmla="*/ 21 h 40"/>
                <a:gd name="T30" fmla="*/ 0 w 144"/>
                <a:gd name="T31" fmla="*/ 40 h 40"/>
                <a:gd name="T32" fmla="*/ 8 w 144"/>
                <a:gd name="T33"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4" h="40">
                  <a:moveTo>
                    <a:pt x="8" y="40"/>
                  </a:moveTo>
                  <a:cubicBezTo>
                    <a:pt x="8" y="35"/>
                    <a:pt x="10" y="31"/>
                    <a:pt x="14" y="27"/>
                  </a:cubicBezTo>
                  <a:cubicBezTo>
                    <a:pt x="20" y="20"/>
                    <a:pt x="30" y="16"/>
                    <a:pt x="41" y="13"/>
                  </a:cubicBezTo>
                  <a:cubicBezTo>
                    <a:pt x="52" y="9"/>
                    <a:pt x="64" y="8"/>
                    <a:pt x="72" y="8"/>
                  </a:cubicBezTo>
                  <a:cubicBezTo>
                    <a:pt x="72" y="8"/>
                    <a:pt x="72" y="8"/>
                    <a:pt x="72" y="8"/>
                  </a:cubicBezTo>
                  <a:cubicBezTo>
                    <a:pt x="85" y="8"/>
                    <a:pt x="101" y="10"/>
                    <a:pt x="114" y="16"/>
                  </a:cubicBezTo>
                  <a:cubicBezTo>
                    <a:pt x="121" y="19"/>
                    <a:pt x="126" y="22"/>
                    <a:pt x="130" y="26"/>
                  </a:cubicBezTo>
                  <a:cubicBezTo>
                    <a:pt x="134" y="30"/>
                    <a:pt x="136" y="35"/>
                    <a:pt x="136" y="40"/>
                  </a:cubicBezTo>
                  <a:cubicBezTo>
                    <a:pt x="144" y="40"/>
                    <a:pt x="144" y="40"/>
                    <a:pt x="144" y="40"/>
                  </a:cubicBezTo>
                  <a:cubicBezTo>
                    <a:pt x="144" y="33"/>
                    <a:pt x="141" y="26"/>
                    <a:pt x="136" y="21"/>
                  </a:cubicBezTo>
                  <a:cubicBezTo>
                    <a:pt x="129" y="13"/>
                    <a:pt x="118" y="8"/>
                    <a:pt x="106" y="5"/>
                  </a:cubicBezTo>
                  <a:cubicBezTo>
                    <a:pt x="95" y="1"/>
                    <a:pt x="82" y="0"/>
                    <a:pt x="72" y="0"/>
                  </a:cubicBezTo>
                  <a:cubicBezTo>
                    <a:pt x="72" y="0"/>
                    <a:pt x="72" y="0"/>
                    <a:pt x="72" y="0"/>
                  </a:cubicBezTo>
                  <a:cubicBezTo>
                    <a:pt x="60" y="0"/>
                    <a:pt x="42" y="3"/>
                    <a:pt x="28" y="9"/>
                  </a:cubicBezTo>
                  <a:cubicBezTo>
                    <a:pt x="20" y="12"/>
                    <a:pt x="13" y="16"/>
                    <a:pt x="8" y="21"/>
                  </a:cubicBezTo>
                  <a:cubicBezTo>
                    <a:pt x="3" y="26"/>
                    <a:pt x="0" y="33"/>
                    <a:pt x="0" y="40"/>
                  </a:cubicBezTo>
                  <a:cubicBezTo>
                    <a:pt x="8" y="40"/>
                    <a:pt x="8" y="40"/>
                    <a:pt x="8" y="40"/>
                  </a:cubicBezTo>
                  <a:close/>
                </a:path>
              </a:pathLst>
            </a:custGeom>
            <a:solidFill>
              <a:srgbClr val="1108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7" name="îṩḷiḓe">
              <a:extLst>
                <a:ext uri="{FF2B5EF4-FFF2-40B4-BE49-F238E27FC236}">
                  <a16:creationId xmlns:a16="http://schemas.microsoft.com/office/drawing/2014/main" id="{00221CB3-38BC-429E-AA2B-0D1F0E55F4AE}"/>
                </a:ext>
              </a:extLst>
            </p:cNvPr>
            <p:cNvSpPr/>
            <p:nvPr/>
          </p:nvSpPr>
          <p:spPr bwMode="auto">
            <a:xfrm>
              <a:off x="3937001" y="5332413"/>
              <a:ext cx="33338" cy="173038"/>
            </a:xfrm>
            <a:prstGeom prst="rect">
              <a:avLst/>
            </a:prstGeom>
            <a:solidFill>
              <a:srgbClr val="11080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58" name="iś1îdê">
              <a:extLst>
                <a:ext uri="{FF2B5EF4-FFF2-40B4-BE49-F238E27FC236}">
                  <a16:creationId xmlns:a16="http://schemas.microsoft.com/office/drawing/2014/main" id="{7782BA59-9797-48DB-9225-0DC3413E41B8}"/>
                </a:ext>
              </a:extLst>
            </p:cNvPr>
            <p:cNvSpPr/>
            <p:nvPr/>
          </p:nvSpPr>
          <p:spPr bwMode="auto">
            <a:xfrm>
              <a:off x="3937001" y="5332413"/>
              <a:ext cx="33338" cy="173038"/>
            </a:xfrm>
            <a:custGeom>
              <a:avLst/>
              <a:gdLst>
                <a:gd name="T0" fmla="*/ 21 w 21"/>
                <a:gd name="T1" fmla="*/ 109 h 109"/>
                <a:gd name="T2" fmla="*/ 21 w 21"/>
                <a:gd name="T3" fmla="*/ 0 h 109"/>
                <a:gd name="T4" fmla="*/ 0 w 21"/>
                <a:gd name="T5" fmla="*/ 0 h 109"/>
                <a:gd name="T6" fmla="*/ 0 w 21"/>
                <a:gd name="T7" fmla="*/ 109 h 109"/>
              </a:gdLst>
              <a:ahLst/>
              <a:cxnLst>
                <a:cxn ang="0">
                  <a:pos x="T0" y="T1"/>
                </a:cxn>
                <a:cxn ang="0">
                  <a:pos x="T2" y="T3"/>
                </a:cxn>
                <a:cxn ang="0">
                  <a:pos x="T4" y="T5"/>
                </a:cxn>
                <a:cxn ang="0">
                  <a:pos x="T6" y="T7"/>
                </a:cxn>
              </a:cxnLst>
              <a:rect l="0" t="0" r="r" b="b"/>
              <a:pathLst>
                <a:path w="21" h="109">
                  <a:moveTo>
                    <a:pt x="21" y="109"/>
                  </a:moveTo>
                  <a:lnTo>
                    <a:pt x="21" y="0"/>
                  </a:lnTo>
                  <a:lnTo>
                    <a:pt x="0" y="0"/>
                  </a:lnTo>
                  <a:lnTo>
                    <a:pt x="0" y="1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9" name="isliḋe">
              <a:extLst>
                <a:ext uri="{FF2B5EF4-FFF2-40B4-BE49-F238E27FC236}">
                  <a16:creationId xmlns:a16="http://schemas.microsoft.com/office/drawing/2014/main" id="{953AEA19-B470-4DA6-8B37-86BF8B548D5C}"/>
                </a:ext>
              </a:extLst>
            </p:cNvPr>
            <p:cNvSpPr/>
            <p:nvPr/>
          </p:nvSpPr>
          <p:spPr bwMode="auto">
            <a:xfrm>
              <a:off x="4184651" y="5456238"/>
              <a:ext cx="93663" cy="95250"/>
            </a:xfrm>
            <a:prstGeom prst="ellipse">
              <a:avLst/>
            </a:prstGeom>
            <a:solidFill>
              <a:srgbClr val="1108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0" name="îSlîḍé">
              <a:extLst>
                <a:ext uri="{FF2B5EF4-FFF2-40B4-BE49-F238E27FC236}">
                  <a16:creationId xmlns:a16="http://schemas.microsoft.com/office/drawing/2014/main" id="{780F623E-D829-4A3C-AE18-5645C35B4988}"/>
                </a:ext>
              </a:extLst>
            </p:cNvPr>
            <p:cNvSpPr/>
            <p:nvPr/>
          </p:nvSpPr>
          <p:spPr bwMode="auto">
            <a:xfrm>
              <a:off x="3908426" y="5456238"/>
              <a:ext cx="90488" cy="95250"/>
            </a:xfrm>
            <a:prstGeom prst="ellipse">
              <a:avLst/>
            </a:prstGeom>
            <a:solidFill>
              <a:srgbClr val="1108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1" name="iŝļíḓê">
              <a:extLst>
                <a:ext uri="{FF2B5EF4-FFF2-40B4-BE49-F238E27FC236}">
                  <a16:creationId xmlns:a16="http://schemas.microsoft.com/office/drawing/2014/main" id="{71276627-47F6-4AC4-BE66-F251888735DC}"/>
                </a:ext>
              </a:extLst>
            </p:cNvPr>
            <p:cNvSpPr/>
            <p:nvPr/>
          </p:nvSpPr>
          <p:spPr bwMode="auto">
            <a:xfrm>
              <a:off x="3632201" y="5456238"/>
              <a:ext cx="90488" cy="95250"/>
            </a:xfrm>
            <a:prstGeom prst="ellipse">
              <a:avLst/>
            </a:prstGeom>
            <a:solidFill>
              <a:srgbClr val="1108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2" name="îSḻïḋé">
              <a:extLst>
                <a:ext uri="{FF2B5EF4-FFF2-40B4-BE49-F238E27FC236}">
                  <a16:creationId xmlns:a16="http://schemas.microsoft.com/office/drawing/2014/main" id="{B759D082-4436-453C-A894-25543454CC2C}"/>
                </a:ext>
              </a:extLst>
            </p:cNvPr>
            <p:cNvSpPr/>
            <p:nvPr/>
          </p:nvSpPr>
          <p:spPr bwMode="auto">
            <a:xfrm>
              <a:off x="3414713" y="3687763"/>
              <a:ext cx="852488" cy="987425"/>
            </a:xfrm>
            <a:custGeom>
              <a:avLst/>
              <a:gdLst>
                <a:gd name="T0" fmla="*/ 124 w 207"/>
                <a:gd name="T1" fmla="*/ 167 h 240"/>
                <a:gd name="T2" fmla="*/ 124 w 207"/>
                <a:gd name="T3" fmla="*/ 40 h 240"/>
                <a:gd name="T4" fmla="*/ 84 w 207"/>
                <a:gd name="T5" fmla="*/ 0 h 240"/>
                <a:gd name="T6" fmla="*/ 40 w 207"/>
                <a:gd name="T7" fmla="*/ 0 h 240"/>
                <a:gd name="T8" fmla="*/ 0 w 207"/>
                <a:gd name="T9" fmla="*/ 40 h 240"/>
                <a:gd name="T10" fmla="*/ 0 w 207"/>
                <a:gd name="T11" fmla="*/ 182 h 240"/>
                <a:gd name="T12" fmla="*/ 57 w 207"/>
                <a:gd name="T13" fmla="*/ 240 h 240"/>
                <a:gd name="T14" fmla="*/ 123 w 207"/>
                <a:gd name="T15" fmla="*/ 240 h 240"/>
                <a:gd name="T16" fmla="*/ 201 w 207"/>
                <a:gd name="T17" fmla="*/ 240 h 240"/>
                <a:gd name="T18" fmla="*/ 207 w 207"/>
                <a:gd name="T19" fmla="*/ 233 h 240"/>
                <a:gd name="T20" fmla="*/ 201 w 207"/>
                <a:gd name="T21" fmla="*/ 226 h 240"/>
                <a:gd name="T22" fmla="*/ 183 w 207"/>
                <a:gd name="T23" fmla="*/ 226 h 240"/>
                <a:gd name="T24" fmla="*/ 124 w 207"/>
                <a:gd name="T25" fmla="*/ 167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7" h="240">
                  <a:moveTo>
                    <a:pt x="124" y="167"/>
                  </a:moveTo>
                  <a:cubicBezTo>
                    <a:pt x="124" y="40"/>
                    <a:pt x="124" y="40"/>
                    <a:pt x="124" y="40"/>
                  </a:cubicBezTo>
                  <a:cubicBezTo>
                    <a:pt x="124" y="18"/>
                    <a:pt x="106" y="0"/>
                    <a:pt x="84" y="0"/>
                  </a:cubicBezTo>
                  <a:cubicBezTo>
                    <a:pt x="40" y="0"/>
                    <a:pt x="40" y="0"/>
                    <a:pt x="40" y="0"/>
                  </a:cubicBezTo>
                  <a:cubicBezTo>
                    <a:pt x="18" y="0"/>
                    <a:pt x="0" y="18"/>
                    <a:pt x="0" y="40"/>
                  </a:cubicBezTo>
                  <a:cubicBezTo>
                    <a:pt x="0" y="182"/>
                    <a:pt x="0" y="182"/>
                    <a:pt x="0" y="182"/>
                  </a:cubicBezTo>
                  <a:cubicBezTo>
                    <a:pt x="0" y="214"/>
                    <a:pt x="26" y="240"/>
                    <a:pt x="57" y="240"/>
                  </a:cubicBezTo>
                  <a:cubicBezTo>
                    <a:pt x="123" y="240"/>
                    <a:pt x="123" y="240"/>
                    <a:pt x="123" y="240"/>
                  </a:cubicBezTo>
                  <a:cubicBezTo>
                    <a:pt x="201" y="240"/>
                    <a:pt x="201" y="240"/>
                    <a:pt x="201" y="240"/>
                  </a:cubicBezTo>
                  <a:cubicBezTo>
                    <a:pt x="204" y="240"/>
                    <a:pt x="207" y="237"/>
                    <a:pt x="207" y="233"/>
                  </a:cubicBezTo>
                  <a:cubicBezTo>
                    <a:pt x="207" y="229"/>
                    <a:pt x="204" y="226"/>
                    <a:pt x="201" y="226"/>
                  </a:cubicBezTo>
                  <a:cubicBezTo>
                    <a:pt x="183" y="226"/>
                    <a:pt x="183" y="226"/>
                    <a:pt x="183" y="226"/>
                  </a:cubicBezTo>
                  <a:cubicBezTo>
                    <a:pt x="150" y="226"/>
                    <a:pt x="124" y="200"/>
                    <a:pt x="124" y="16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3" name="ï$ļíḑe">
              <a:extLst>
                <a:ext uri="{FF2B5EF4-FFF2-40B4-BE49-F238E27FC236}">
                  <a16:creationId xmlns:a16="http://schemas.microsoft.com/office/drawing/2014/main" id="{75D561B3-C362-4831-B737-C2BBC7742288}"/>
                </a:ext>
              </a:extLst>
            </p:cNvPr>
            <p:cNvSpPr/>
            <p:nvPr/>
          </p:nvSpPr>
          <p:spPr bwMode="auto">
            <a:xfrm>
              <a:off x="4052888" y="3465513"/>
              <a:ext cx="1062038" cy="493713"/>
            </a:xfrm>
            <a:custGeom>
              <a:avLst/>
              <a:gdLst>
                <a:gd name="T0" fmla="*/ 255 w 258"/>
                <a:gd name="T1" fmla="*/ 14 h 120"/>
                <a:gd name="T2" fmla="*/ 245 w 258"/>
                <a:gd name="T3" fmla="*/ 16 h 120"/>
                <a:gd name="T4" fmla="*/ 237 w 258"/>
                <a:gd name="T5" fmla="*/ 18 h 120"/>
                <a:gd name="T6" fmla="*/ 248 w 258"/>
                <a:gd name="T7" fmla="*/ 15 h 120"/>
                <a:gd name="T8" fmla="*/ 247 w 258"/>
                <a:gd name="T9" fmla="*/ 10 h 120"/>
                <a:gd name="T10" fmla="*/ 224 w 258"/>
                <a:gd name="T11" fmla="*/ 15 h 120"/>
                <a:gd name="T12" fmla="*/ 220 w 258"/>
                <a:gd name="T13" fmla="*/ 16 h 120"/>
                <a:gd name="T14" fmla="*/ 215 w 258"/>
                <a:gd name="T15" fmla="*/ 15 h 120"/>
                <a:gd name="T16" fmla="*/ 215 w 258"/>
                <a:gd name="T17" fmla="*/ 15 h 120"/>
                <a:gd name="T18" fmla="*/ 215 w 258"/>
                <a:gd name="T19" fmla="*/ 15 h 120"/>
                <a:gd name="T20" fmla="*/ 216 w 258"/>
                <a:gd name="T21" fmla="*/ 14 h 120"/>
                <a:gd name="T22" fmla="*/ 223 w 258"/>
                <a:gd name="T23" fmla="*/ 9 h 120"/>
                <a:gd name="T24" fmla="*/ 218 w 258"/>
                <a:gd name="T25" fmla="*/ 4 h 120"/>
                <a:gd name="T26" fmla="*/ 207 w 258"/>
                <a:gd name="T27" fmla="*/ 11 h 120"/>
                <a:gd name="T28" fmla="*/ 193 w 258"/>
                <a:gd name="T29" fmla="*/ 17 h 120"/>
                <a:gd name="T30" fmla="*/ 190 w 258"/>
                <a:gd name="T31" fmla="*/ 19 h 120"/>
                <a:gd name="T32" fmla="*/ 187 w 258"/>
                <a:gd name="T33" fmla="*/ 22 h 120"/>
                <a:gd name="T34" fmla="*/ 182 w 258"/>
                <a:gd name="T35" fmla="*/ 25 h 120"/>
                <a:gd name="T36" fmla="*/ 172 w 258"/>
                <a:gd name="T37" fmla="*/ 30 h 120"/>
                <a:gd name="T38" fmla="*/ 152 w 258"/>
                <a:gd name="T39" fmla="*/ 41 h 120"/>
                <a:gd name="T40" fmla="*/ 112 w 258"/>
                <a:gd name="T41" fmla="*/ 63 h 120"/>
                <a:gd name="T42" fmla="*/ 99 w 258"/>
                <a:gd name="T43" fmla="*/ 71 h 120"/>
                <a:gd name="T44" fmla="*/ 95 w 258"/>
                <a:gd name="T45" fmla="*/ 65 h 120"/>
                <a:gd name="T46" fmla="*/ 52 w 258"/>
                <a:gd name="T47" fmla="*/ 9 h 120"/>
                <a:gd name="T48" fmla="*/ 25 w 258"/>
                <a:gd name="T49" fmla="*/ 2 h 120"/>
                <a:gd name="T50" fmla="*/ 12 w 258"/>
                <a:gd name="T51" fmla="*/ 3 h 120"/>
                <a:gd name="T52" fmla="*/ 2 w 258"/>
                <a:gd name="T53" fmla="*/ 12 h 120"/>
                <a:gd name="T54" fmla="*/ 5 w 258"/>
                <a:gd name="T55" fmla="*/ 29 h 120"/>
                <a:gd name="T56" fmla="*/ 30 w 258"/>
                <a:gd name="T57" fmla="*/ 63 h 120"/>
                <a:gd name="T58" fmla="*/ 64 w 258"/>
                <a:gd name="T59" fmla="*/ 100 h 120"/>
                <a:gd name="T60" fmla="*/ 85 w 258"/>
                <a:gd name="T61" fmla="*/ 115 h 120"/>
                <a:gd name="T62" fmla="*/ 96 w 258"/>
                <a:gd name="T63" fmla="*/ 119 h 120"/>
                <a:gd name="T64" fmla="*/ 110 w 258"/>
                <a:gd name="T65" fmla="*/ 115 h 120"/>
                <a:gd name="T66" fmla="*/ 115 w 258"/>
                <a:gd name="T67" fmla="*/ 112 h 120"/>
                <a:gd name="T68" fmla="*/ 120 w 258"/>
                <a:gd name="T69" fmla="*/ 107 h 120"/>
                <a:gd name="T70" fmla="*/ 173 w 258"/>
                <a:gd name="T71" fmla="*/ 62 h 120"/>
                <a:gd name="T72" fmla="*/ 195 w 258"/>
                <a:gd name="T73" fmla="*/ 42 h 120"/>
                <a:gd name="T74" fmla="*/ 217 w 258"/>
                <a:gd name="T75" fmla="*/ 35 h 120"/>
                <a:gd name="T76" fmla="*/ 217 w 258"/>
                <a:gd name="T77" fmla="*/ 35 h 120"/>
                <a:gd name="T78" fmla="*/ 247 w 258"/>
                <a:gd name="T79" fmla="*/ 33 h 120"/>
                <a:gd name="T80" fmla="*/ 246 w 258"/>
                <a:gd name="T81" fmla="*/ 28 h 120"/>
                <a:gd name="T82" fmla="*/ 228 w 258"/>
                <a:gd name="T83" fmla="*/ 31 h 120"/>
                <a:gd name="T84" fmla="*/ 229 w 258"/>
                <a:gd name="T85" fmla="*/ 30 h 120"/>
                <a:gd name="T86" fmla="*/ 237 w 258"/>
                <a:gd name="T87" fmla="*/ 29 h 120"/>
                <a:gd name="T88" fmla="*/ 254 w 258"/>
                <a:gd name="T89" fmla="*/ 26 h 120"/>
                <a:gd name="T90" fmla="*/ 252 w 258"/>
                <a:gd name="T91" fmla="*/ 21 h 120"/>
                <a:gd name="T92" fmla="*/ 235 w 258"/>
                <a:gd name="T93" fmla="*/ 24 h 120"/>
                <a:gd name="T94" fmla="*/ 229 w 258"/>
                <a:gd name="T95" fmla="*/ 25 h 120"/>
                <a:gd name="T96" fmla="*/ 229 w 258"/>
                <a:gd name="T97" fmla="*/ 24 h 120"/>
                <a:gd name="T98" fmla="*/ 236 w 258"/>
                <a:gd name="T99" fmla="*/ 23 h 120"/>
                <a:gd name="T100" fmla="*/ 247 w 258"/>
                <a:gd name="T101" fmla="*/ 21 h 120"/>
                <a:gd name="T102" fmla="*/ 254 w 258"/>
                <a:gd name="T103" fmla="*/ 19 h 120"/>
                <a:gd name="T104" fmla="*/ 257 w 258"/>
                <a:gd name="T105" fmla="*/ 18 h 120"/>
                <a:gd name="T106" fmla="*/ 257 w 258"/>
                <a:gd name="T107" fmla="*/ 18 h 120"/>
                <a:gd name="T108" fmla="*/ 255 w 258"/>
                <a:gd name="T109" fmla="*/ 1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8" h="120">
                  <a:moveTo>
                    <a:pt x="255" y="14"/>
                  </a:moveTo>
                  <a:cubicBezTo>
                    <a:pt x="252" y="14"/>
                    <a:pt x="248" y="16"/>
                    <a:pt x="245" y="16"/>
                  </a:cubicBezTo>
                  <a:cubicBezTo>
                    <a:pt x="244" y="16"/>
                    <a:pt x="238" y="18"/>
                    <a:pt x="237" y="18"/>
                  </a:cubicBezTo>
                  <a:cubicBezTo>
                    <a:pt x="239" y="17"/>
                    <a:pt x="246" y="15"/>
                    <a:pt x="248" y="15"/>
                  </a:cubicBezTo>
                  <a:cubicBezTo>
                    <a:pt x="251" y="14"/>
                    <a:pt x="250" y="9"/>
                    <a:pt x="247" y="10"/>
                  </a:cubicBezTo>
                  <a:cubicBezTo>
                    <a:pt x="239" y="12"/>
                    <a:pt x="232" y="15"/>
                    <a:pt x="224" y="15"/>
                  </a:cubicBezTo>
                  <a:cubicBezTo>
                    <a:pt x="223" y="16"/>
                    <a:pt x="221" y="16"/>
                    <a:pt x="220" y="16"/>
                  </a:cubicBezTo>
                  <a:cubicBezTo>
                    <a:pt x="218" y="16"/>
                    <a:pt x="217" y="16"/>
                    <a:pt x="215" y="15"/>
                  </a:cubicBezTo>
                  <a:cubicBezTo>
                    <a:pt x="215" y="15"/>
                    <a:pt x="215" y="15"/>
                    <a:pt x="215" y="15"/>
                  </a:cubicBezTo>
                  <a:cubicBezTo>
                    <a:pt x="215" y="15"/>
                    <a:pt x="215" y="15"/>
                    <a:pt x="215" y="15"/>
                  </a:cubicBezTo>
                  <a:cubicBezTo>
                    <a:pt x="216" y="14"/>
                    <a:pt x="216" y="14"/>
                    <a:pt x="216" y="14"/>
                  </a:cubicBezTo>
                  <a:cubicBezTo>
                    <a:pt x="219" y="13"/>
                    <a:pt x="221" y="11"/>
                    <a:pt x="223" y="9"/>
                  </a:cubicBezTo>
                  <a:cubicBezTo>
                    <a:pt x="226" y="5"/>
                    <a:pt x="221" y="0"/>
                    <a:pt x="218" y="4"/>
                  </a:cubicBezTo>
                  <a:cubicBezTo>
                    <a:pt x="215" y="7"/>
                    <a:pt x="211" y="9"/>
                    <a:pt x="207" y="11"/>
                  </a:cubicBezTo>
                  <a:cubicBezTo>
                    <a:pt x="202" y="13"/>
                    <a:pt x="197" y="14"/>
                    <a:pt x="193" y="17"/>
                  </a:cubicBezTo>
                  <a:cubicBezTo>
                    <a:pt x="192" y="17"/>
                    <a:pt x="191" y="18"/>
                    <a:pt x="190" y="19"/>
                  </a:cubicBezTo>
                  <a:cubicBezTo>
                    <a:pt x="189" y="20"/>
                    <a:pt x="188" y="21"/>
                    <a:pt x="187" y="22"/>
                  </a:cubicBezTo>
                  <a:cubicBezTo>
                    <a:pt x="186" y="24"/>
                    <a:pt x="184" y="24"/>
                    <a:pt x="182" y="25"/>
                  </a:cubicBezTo>
                  <a:cubicBezTo>
                    <a:pt x="179" y="27"/>
                    <a:pt x="176" y="28"/>
                    <a:pt x="172" y="30"/>
                  </a:cubicBezTo>
                  <a:cubicBezTo>
                    <a:pt x="165" y="34"/>
                    <a:pt x="159" y="37"/>
                    <a:pt x="152" y="41"/>
                  </a:cubicBezTo>
                  <a:cubicBezTo>
                    <a:pt x="138" y="48"/>
                    <a:pt x="125" y="55"/>
                    <a:pt x="112" y="63"/>
                  </a:cubicBezTo>
                  <a:cubicBezTo>
                    <a:pt x="108" y="66"/>
                    <a:pt x="103" y="68"/>
                    <a:pt x="99" y="71"/>
                  </a:cubicBezTo>
                  <a:cubicBezTo>
                    <a:pt x="97" y="69"/>
                    <a:pt x="96" y="67"/>
                    <a:pt x="95" y="65"/>
                  </a:cubicBezTo>
                  <a:cubicBezTo>
                    <a:pt x="82" y="47"/>
                    <a:pt x="69" y="25"/>
                    <a:pt x="52" y="9"/>
                  </a:cubicBezTo>
                  <a:cubicBezTo>
                    <a:pt x="45" y="2"/>
                    <a:pt x="34" y="2"/>
                    <a:pt x="25" y="2"/>
                  </a:cubicBezTo>
                  <a:cubicBezTo>
                    <a:pt x="20" y="2"/>
                    <a:pt x="16" y="2"/>
                    <a:pt x="12" y="3"/>
                  </a:cubicBezTo>
                  <a:cubicBezTo>
                    <a:pt x="7" y="5"/>
                    <a:pt x="3" y="8"/>
                    <a:pt x="2" y="12"/>
                  </a:cubicBezTo>
                  <a:cubicBezTo>
                    <a:pt x="0" y="17"/>
                    <a:pt x="2" y="24"/>
                    <a:pt x="5" y="29"/>
                  </a:cubicBezTo>
                  <a:cubicBezTo>
                    <a:pt x="11" y="43"/>
                    <a:pt x="20" y="52"/>
                    <a:pt x="30" y="63"/>
                  </a:cubicBezTo>
                  <a:cubicBezTo>
                    <a:pt x="40" y="76"/>
                    <a:pt x="52" y="88"/>
                    <a:pt x="64" y="100"/>
                  </a:cubicBezTo>
                  <a:cubicBezTo>
                    <a:pt x="70" y="107"/>
                    <a:pt x="77" y="112"/>
                    <a:pt x="85" y="115"/>
                  </a:cubicBezTo>
                  <a:cubicBezTo>
                    <a:pt x="88" y="117"/>
                    <a:pt x="92" y="119"/>
                    <a:pt x="96" y="119"/>
                  </a:cubicBezTo>
                  <a:cubicBezTo>
                    <a:pt x="102" y="120"/>
                    <a:pt x="106" y="118"/>
                    <a:pt x="110" y="115"/>
                  </a:cubicBezTo>
                  <a:cubicBezTo>
                    <a:pt x="112" y="114"/>
                    <a:pt x="114" y="113"/>
                    <a:pt x="115" y="112"/>
                  </a:cubicBezTo>
                  <a:cubicBezTo>
                    <a:pt x="116" y="110"/>
                    <a:pt x="118" y="109"/>
                    <a:pt x="120" y="107"/>
                  </a:cubicBezTo>
                  <a:cubicBezTo>
                    <a:pt x="138" y="92"/>
                    <a:pt x="155" y="77"/>
                    <a:pt x="173" y="62"/>
                  </a:cubicBezTo>
                  <a:cubicBezTo>
                    <a:pt x="180" y="55"/>
                    <a:pt x="188" y="48"/>
                    <a:pt x="195" y="42"/>
                  </a:cubicBezTo>
                  <a:cubicBezTo>
                    <a:pt x="202" y="37"/>
                    <a:pt x="209" y="35"/>
                    <a:pt x="217" y="35"/>
                  </a:cubicBezTo>
                  <a:cubicBezTo>
                    <a:pt x="217" y="35"/>
                    <a:pt x="217" y="35"/>
                    <a:pt x="217" y="35"/>
                  </a:cubicBezTo>
                  <a:cubicBezTo>
                    <a:pt x="226" y="37"/>
                    <a:pt x="239" y="36"/>
                    <a:pt x="247" y="33"/>
                  </a:cubicBezTo>
                  <a:cubicBezTo>
                    <a:pt x="250" y="33"/>
                    <a:pt x="249" y="28"/>
                    <a:pt x="246" y="28"/>
                  </a:cubicBezTo>
                  <a:cubicBezTo>
                    <a:pt x="242" y="29"/>
                    <a:pt x="232" y="31"/>
                    <a:pt x="228" y="31"/>
                  </a:cubicBezTo>
                  <a:cubicBezTo>
                    <a:pt x="229" y="30"/>
                    <a:pt x="229" y="30"/>
                    <a:pt x="229" y="30"/>
                  </a:cubicBezTo>
                  <a:cubicBezTo>
                    <a:pt x="231" y="30"/>
                    <a:pt x="234" y="30"/>
                    <a:pt x="237" y="29"/>
                  </a:cubicBezTo>
                  <a:cubicBezTo>
                    <a:pt x="241" y="29"/>
                    <a:pt x="250" y="26"/>
                    <a:pt x="254" y="26"/>
                  </a:cubicBezTo>
                  <a:cubicBezTo>
                    <a:pt x="257" y="25"/>
                    <a:pt x="256" y="20"/>
                    <a:pt x="252" y="21"/>
                  </a:cubicBezTo>
                  <a:cubicBezTo>
                    <a:pt x="248" y="21"/>
                    <a:pt x="240" y="24"/>
                    <a:pt x="235" y="24"/>
                  </a:cubicBezTo>
                  <a:cubicBezTo>
                    <a:pt x="233" y="25"/>
                    <a:pt x="231" y="25"/>
                    <a:pt x="229" y="25"/>
                  </a:cubicBezTo>
                  <a:cubicBezTo>
                    <a:pt x="229" y="24"/>
                    <a:pt x="229" y="24"/>
                    <a:pt x="229" y="24"/>
                  </a:cubicBezTo>
                  <a:cubicBezTo>
                    <a:pt x="232" y="24"/>
                    <a:pt x="234" y="24"/>
                    <a:pt x="236" y="23"/>
                  </a:cubicBezTo>
                  <a:cubicBezTo>
                    <a:pt x="238" y="23"/>
                    <a:pt x="245" y="22"/>
                    <a:pt x="247" y="21"/>
                  </a:cubicBezTo>
                  <a:cubicBezTo>
                    <a:pt x="249" y="21"/>
                    <a:pt x="252" y="19"/>
                    <a:pt x="254" y="19"/>
                  </a:cubicBezTo>
                  <a:cubicBezTo>
                    <a:pt x="255" y="20"/>
                    <a:pt x="256" y="19"/>
                    <a:pt x="257" y="18"/>
                  </a:cubicBezTo>
                  <a:cubicBezTo>
                    <a:pt x="257" y="18"/>
                    <a:pt x="257" y="18"/>
                    <a:pt x="257" y="18"/>
                  </a:cubicBezTo>
                  <a:cubicBezTo>
                    <a:pt x="258" y="17"/>
                    <a:pt x="257" y="15"/>
                    <a:pt x="255" y="14"/>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4" name="iSlîďè">
              <a:extLst>
                <a:ext uri="{FF2B5EF4-FFF2-40B4-BE49-F238E27FC236}">
                  <a16:creationId xmlns:a16="http://schemas.microsoft.com/office/drawing/2014/main" id="{9A33045D-1B8D-449A-8A19-4294726A06BF}"/>
                </a:ext>
              </a:extLst>
            </p:cNvPr>
            <p:cNvSpPr/>
            <p:nvPr/>
          </p:nvSpPr>
          <p:spPr bwMode="auto">
            <a:xfrm>
              <a:off x="4357688" y="5110163"/>
              <a:ext cx="411163" cy="449263"/>
            </a:xfrm>
            <a:custGeom>
              <a:avLst/>
              <a:gdLst>
                <a:gd name="T0" fmla="*/ 57 w 100"/>
                <a:gd name="T1" fmla="*/ 37 h 109"/>
                <a:gd name="T2" fmla="*/ 61 w 100"/>
                <a:gd name="T3" fmla="*/ 61 h 109"/>
                <a:gd name="T4" fmla="*/ 97 w 100"/>
                <a:gd name="T5" fmla="*/ 91 h 109"/>
                <a:gd name="T6" fmla="*/ 99 w 100"/>
                <a:gd name="T7" fmla="*/ 95 h 109"/>
                <a:gd name="T8" fmla="*/ 96 w 100"/>
                <a:gd name="T9" fmla="*/ 101 h 109"/>
                <a:gd name="T10" fmla="*/ 50 w 100"/>
                <a:gd name="T11" fmla="*/ 90 h 109"/>
                <a:gd name="T12" fmla="*/ 6 w 100"/>
                <a:gd name="T13" fmla="*/ 73 h 109"/>
                <a:gd name="T14" fmla="*/ 1 w 100"/>
                <a:gd name="T15" fmla="*/ 63 h 109"/>
                <a:gd name="T16" fmla="*/ 19 w 100"/>
                <a:gd name="T17" fmla="*/ 21 h 109"/>
                <a:gd name="T18" fmla="*/ 22 w 100"/>
                <a:gd name="T19" fmla="*/ 15 h 109"/>
                <a:gd name="T20" fmla="*/ 48 w 100"/>
                <a:gd name="T21" fmla="*/ 4 h 109"/>
                <a:gd name="T22" fmla="*/ 59 w 100"/>
                <a:gd name="T23" fmla="*/ 28 h 109"/>
                <a:gd name="T24" fmla="*/ 57 w 100"/>
                <a:gd name="T25" fmla="*/ 3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109">
                  <a:moveTo>
                    <a:pt x="57" y="37"/>
                  </a:moveTo>
                  <a:cubicBezTo>
                    <a:pt x="56" y="45"/>
                    <a:pt x="55" y="53"/>
                    <a:pt x="61" y="61"/>
                  </a:cubicBezTo>
                  <a:cubicBezTo>
                    <a:pt x="70" y="74"/>
                    <a:pt x="87" y="79"/>
                    <a:pt x="97" y="91"/>
                  </a:cubicBezTo>
                  <a:cubicBezTo>
                    <a:pt x="98" y="92"/>
                    <a:pt x="99" y="93"/>
                    <a:pt x="99" y="95"/>
                  </a:cubicBezTo>
                  <a:cubicBezTo>
                    <a:pt x="100" y="97"/>
                    <a:pt x="98" y="100"/>
                    <a:pt x="96" y="101"/>
                  </a:cubicBezTo>
                  <a:cubicBezTo>
                    <a:pt x="83" y="109"/>
                    <a:pt x="61" y="95"/>
                    <a:pt x="50" y="90"/>
                  </a:cubicBezTo>
                  <a:cubicBezTo>
                    <a:pt x="35" y="84"/>
                    <a:pt x="20" y="78"/>
                    <a:pt x="6" y="73"/>
                  </a:cubicBezTo>
                  <a:cubicBezTo>
                    <a:pt x="2" y="71"/>
                    <a:pt x="0" y="67"/>
                    <a:pt x="1" y="63"/>
                  </a:cubicBezTo>
                  <a:cubicBezTo>
                    <a:pt x="19" y="21"/>
                    <a:pt x="19" y="21"/>
                    <a:pt x="19" y="21"/>
                  </a:cubicBezTo>
                  <a:cubicBezTo>
                    <a:pt x="22" y="15"/>
                    <a:pt x="22" y="15"/>
                    <a:pt x="22" y="15"/>
                  </a:cubicBezTo>
                  <a:cubicBezTo>
                    <a:pt x="26" y="5"/>
                    <a:pt x="38" y="0"/>
                    <a:pt x="48" y="4"/>
                  </a:cubicBezTo>
                  <a:cubicBezTo>
                    <a:pt x="56" y="8"/>
                    <a:pt x="61" y="18"/>
                    <a:pt x="59" y="28"/>
                  </a:cubicBezTo>
                  <a:cubicBezTo>
                    <a:pt x="59" y="31"/>
                    <a:pt x="58" y="34"/>
                    <a:pt x="57" y="37"/>
                  </a:cubicBezTo>
                </a:path>
              </a:pathLst>
            </a:custGeom>
            <a:solidFill>
              <a:srgbClr val="1108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5" name="îşḷiḋé">
              <a:extLst>
                <a:ext uri="{FF2B5EF4-FFF2-40B4-BE49-F238E27FC236}">
                  <a16:creationId xmlns:a16="http://schemas.microsoft.com/office/drawing/2014/main" id="{219504B2-3D68-4B9A-A20D-3AB0224E1811}"/>
                </a:ext>
              </a:extLst>
            </p:cNvPr>
            <p:cNvSpPr/>
            <p:nvPr/>
          </p:nvSpPr>
          <p:spPr bwMode="auto">
            <a:xfrm>
              <a:off x="5089526" y="5218113"/>
              <a:ext cx="547688" cy="320675"/>
            </a:xfrm>
            <a:custGeom>
              <a:avLst/>
              <a:gdLst>
                <a:gd name="T0" fmla="*/ 51 w 133"/>
                <a:gd name="T1" fmla="*/ 20 h 78"/>
                <a:gd name="T2" fmla="*/ 57 w 133"/>
                <a:gd name="T3" fmla="*/ 25 h 78"/>
                <a:gd name="T4" fmla="*/ 83 w 133"/>
                <a:gd name="T5" fmla="*/ 30 h 78"/>
                <a:gd name="T6" fmla="*/ 109 w 133"/>
                <a:gd name="T7" fmla="*/ 19 h 78"/>
                <a:gd name="T8" fmla="*/ 119 w 133"/>
                <a:gd name="T9" fmla="*/ 20 h 78"/>
                <a:gd name="T10" fmla="*/ 104 w 133"/>
                <a:gd name="T11" fmla="*/ 47 h 78"/>
                <a:gd name="T12" fmla="*/ 61 w 133"/>
                <a:gd name="T13" fmla="*/ 74 h 78"/>
                <a:gd name="T14" fmla="*/ 52 w 133"/>
                <a:gd name="T15" fmla="*/ 77 h 78"/>
                <a:gd name="T16" fmla="*/ 25 w 133"/>
                <a:gd name="T17" fmla="*/ 55 h 78"/>
                <a:gd name="T18" fmla="*/ 10 w 133"/>
                <a:gd name="T19" fmla="*/ 39 h 78"/>
                <a:gd name="T20" fmla="*/ 3 w 133"/>
                <a:gd name="T21" fmla="*/ 17 h 78"/>
                <a:gd name="T22" fmla="*/ 7 w 133"/>
                <a:gd name="T23" fmla="*/ 13 h 78"/>
                <a:gd name="T24" fmla="*/ 13 w 133"/>
                <a:gd name="T25" fmla="*/ 6 h 78"/>
                <a:gd name="T26" fmla="*/ 38 w 133"/>
                <a:gd name="T27" fmla="*/ 7 h 78"/>
                <a:gd name="T28" fmla="*/ 51 w 133"/>
                <a:gd name="T29" fmla="*/ 2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78">
                  <a:moveTo>
                    <a:pt x="51" y="20"/>
                  </a:moveTo>
                  <a:cubicBezTo>
                    <a:pt x="53" y="22"/>
                    <a:pt x="55" y="23"/>
                    <a:pt x="57" y="25"/>
                  </a:cubicBezTo>
                  <a:cubicBezTo>
                    <a:pt x="64" y="30"/>
                    <a:pt x="75" y="33"/>
                    <a:pt x="83" y="30"/>
                  </a:cubicBezTo>
                  <a:cubicBezTo>
                    <a:pt x="92" y="26"/>
                    <a:pt x="100" y="21"/>
                    <a:pt x="109" y="19"/>
                  </a:cubicBezTo>
                  <a:cubicBezTo>
                    <a:pt x="113" y="18"/>
                    <a:pt x="116" y="18"/>
                    <a:pt x="119" y="20"/>
                  </a:cubicBezTo>
                  <a:cubicBezTo>
                    <a:pt x="133" y="27"/>
                    <a:pt x="110" y="43"/>
                    <a:pt x="104" y="47"/>
                  </a:cubicBezTo>
                  <a:cubicBezTo>
                    <a:pt x="90" y="56"/>
                    <a:pt x="75" y="65"/>
                    <a:pt x="61" y="74"/>
                  </a:cubicBezTo>
                  <a:cubicBezTo>
                    <a:pt x="58" y="75"/>
                    <a:pt x="55" y="77"/>
                    <a:pt x="52" y="77"/>
                  </a:cubicBezTo>
                  <a:cubicBezTo>
                    <a:pt x="39" y="78"/>
                    <a:pt x="32" y="64"/>
                    <a:pt x="25" y="55"/>
                  </a:cubicBezTo>
                  <a:cubicBezTo>
                    <a:pt x="21" y="49"/>
                    <a:pt x="15" y="44"/>
                    <a:pt x="10" y="39"/>
                  </a:cubicBezTo>
                  <a:cubicBezTo>
                    <a:pt x="7" y="34"/>
                    <a:pt x="0" y="22"/>
                    <a:pt x="3" y="17"/>
                  </a:cubicBezTo>
                  <a:cubicBezTo>
                    <a:pt x="4" y="15"/>
                    <a:pt x="6" y="14"/>
                    <a:pt x="7" y="13"/>
                  </a:cubicBezTo>
                  <a:cubicBezTo>
                    <a:pt x="9" y="11"/>
                    <a:pt x="10" y="8"/>
                    <a:pt x="13" y="6"/>
                  </a:cubicBezTo>
                  <a:cubicBezTo>
                    <a:pt x="19" y="0"/>
                    <a:pt x="30" y="2"/>
                    <a:pt x="38" y="7"/>
                  </a:cubicBezTo>
                  <a:cubicBezTo>
                    <a:pt x="43" y="10"/>
                    <a:pt x="47" y="15"/>
                    <a:pt x="51" y="20"/>
                  </a:cubicBezTo>
                </a:path>
              </a:pathLst>
            </a:custGeom>
            <a:solidFill>
              <a:srgbClr val="1108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6" name="i$1iďe">
              <a:extLst>
                <a:ext uri="{FF2B5EF4-FFF2-40B4-BE49-F238E27FC236}">
                  <a16:creationId xmlns:a16="http://schemas.microsoft.com/office/drawing/2014/main" id="{1E3CDB73-3EEA-457E-8B7D-26040301D366}"/>
                </a:ext>
              </a:extLst>
            </p:cNvPr>
            <p:cNvSpPr/>
            <p:nvPr/>
          </p:nvSpPr>
          <p:spPr bwMode="auto">
            <a:xfrm>
              <a:off x="4176713" y="4070350"/>
              <a:ext cx="3175"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E6AC8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7" name="íṣļide">
              <a:extLst>
                <a:ext uri="{FF2B5EF4-FFF2-40B4-BE49-F238E27FC236}">
                  <a16:creationId xmlns:a16="http://schemas.microsoft.com/office/drawing/2014/main" id="{E415D0DE-58E7-4A16-9F59-CB36ADF3CA7E}"/>
                </a:ext>
              </a:extLst>
            </p:cNvPr>
            <p:cNvSpPr/>
            <p:nvPr/>
          </p:nvSpPr>
          <p:spPr bwMode="auto">
            <a:xfrm>
              <a:off x="4056063" y="3482975"/>
              <a:ext cx="1588" cy="11113"/>
            </a:xfrm>
            <a:prstGeom prst="rect">
              <a:avLst/>
            </a:prstGeom>
            <a:solidFill>
              <a:srgbClr val="E6AC8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68" name="ï$ḻîḋê">
              <a:extLst>
                <a:ext uri="{FF2B5EF4-FFF2-40B4-BE49-F238E27FC236}">
                  <a16:creationId xmlns:a16="http://schemas.microsoft.com/office/drawing/2014/main" id="{A07F38C4-D034-4B36-9122-17F3793E7F9D}"/>
                </a:ext>
              </a:extLst>
            </p:cNvPr>
            <p:cNvSpPr/>
            <p:nvPr/>
          </p:nvSpPr>
          <p:spPr bwMode="auto">
            <a:xfrm>
              <a:off x="4176713" y="4062413"/>
              <a:ext cx="0" cy="7938"/>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1"/>
                    <a:pt x="0" y="1"/>
                    <a:pt x="0" y="2"/>
                  </a:cubicBezTo>
                  <a:cubicBezTo>
                    <a:pt x="0" y="0"/>
                    <a:pt x="0" y="0"/>
                    <a:pt x="0" y="0"/>
                  </a:cubicBezTo>
                  <a:close/>
                </a:path>
              </a:pathLst>
            </a:custGeom>
            <a:solidFill>
              <a:srgbClr val="E6AC8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9" name="îSľíḍè">
              <a:extLst>
                <a:ext uri="{FF2B5EF4-FFF2-40B4-BE49-F238E27FC236}">
                  <a16:creationId xmlns:a16="http://schemas.microsoft.com/office/drawing/2014/main" id="{87622173-EA8A-4CDC-BC97-7B6C558B3D57}"/>
                </a:ext>
              </a:extLst>
            </p:cNvPr>
            <p:cNvSpPr/>
            <p:nvPr/>
          </p:nvSpPr>
          <p:spPr bwMode="auto">
            <a:xfrm>
              <a:off x="4179888" y="4037013"/>
              <a:ext cx="173038" cy="103188"/>
            </a:xfrm>
            <a:custGeom>
              <a:avLst/>
              <a:gdLst>
                <a:gd name="T0" fmla="*/ 41 w 42"/>
                <a:gd name="T1" fmla="*/ 0 h 25"/>
                <a:gd name="T2" fmla="*/ 0 w 42"/>
                <a:gd name="T3" fmla="*/ 8 h 25"/>
                <a:gd name="T4" fmla="*/ 24 w 42"/>
                <a:gd name="T5" fmla="*/ 23 h 25"/>
                <a:gd name="T6" fmla="*/ 41 w 42"/>
                <a:gd name="T7" fmla="*/ 0 h 25"/>
              </a:gdLst>
              <a:ahLst/>
              <a:cxnLst>
                <a:cxn ang="0">
                  <a:pos x="T0" y="T1"/>
                </a:cxn>
                <a:cxn ang="0">
                  <a:pos x="T2" y="T3"/>
                </a:cxn>
                <a:cxn ang="0">
                  <a:pos x="T4" y="T5"/>
                </a:cxn>
                <a:cxn ang="0">
                  <a:pos x="T6" y="T7"/>
                </a:cxn>
              </a:cxnLst>
              <a:rect l="0" t="0" r="r" b="b"/>
              <a:pathLst>
                <a:path w="42" h="25">
                  <a:moveTo>
                    <a:pt x="41" y="0"/>
                  </a:moveTo>
                  <a:cubicBezTo>
                    <a:pt x="0" y="8"/>
                    <a:pt x="0" y="8"/>
                    <a:pt x="0" y="8"/>
                  </a:cubicBezTo>
                  <a:cubicBezTo>
                    <a:pt x="3" y="19"/>
                    <a:pt x="13" y="25"/>
                    <a:pt x="24" y="23"/>
                  </a:cubicBezTo>
                  <a:cubicBezTo>
                    <a:pt x="35" y="21"/>
                    <a:pt x="42" y="11"/>
                    <a:pt x="41" y="0"/>
                  </a:cubicBezTo>
                  <a:close/>
                </a:path>
              </a:pathLst>
            </a:custGeom>
            <a:solidFill>
              <a:srgbClr val="E6AC8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0" name="íṥḷíḓé">
              <a:extLst>
                <a:ext uri="{FF2B5EF4-FFF2-40B4-BE49-F238E27FC236}">
                  <a16:creationId xmlns:a16="http://schemas.microsoft.com/office/drawing/2014/main" id="{39E9644B-2D50-404C-87A3-EDC20D5E7351}"/>
                </a:ext>
              </a:extLst>
            </p:cNvPr>
            <p:cNvSpPr/>
            <p:nvPr/>
          </p:nvSpPr>
          <p:spPr bwMode="auto">
            <a:xfrm>
              <a:off x="4278313" y="3452813"/>
              <a:ext cx="20638" cy="160338"/>
            </a:xfrm>
            <a:custGeom>
              <a:avLst/>
              <a:gdLst>
                <a:gd name="T0" fmla="*/ 13 w 13"/>
                <a:gd name="T1" fmla="*/ 101 h 101"/>
                <a:gd name="T2" fmla="*/ 0 w 13"/>
                <a:gd name="T3" fmla="*/ 0 h 101"/>
                <a:gd name="T4" fmla="*/ 13 w 13"/>
                <a:gd name="T5" fmla="*/ 101 h 101"/>
                <a:gd name="T6" fmla="*/ 13 w 13"/>
                <a:gd name="T7" fmla="*/ 101 h 101"/>
              </a:gdLst>
              <a:ahLst/>
              <a:cxnLst>
                <a:cxn ang="0">
                  <a:pos x="T0" y="T1"/>
                </a:cxn>
                <a:cxn ang="0">
                  <a:pos x="T2" y="T3"/>
                </a:cxn>
                <a:cxn ang="0">
                  <a:pos x="T4" y="T5"/>
                </a:cxn>
                <a:cxn ang="0">
                  <a:pos x="T6" y="T7"/>
                </a:cxn>
              </a:cxnLst>
              <a:rect l="0" t="0" r="r" b="b"/>
              <a:pathLst>
                <a:path w="13" h="101">
                  <a:moveTo>
                    <a:pt x="13" y="101"/>
                  </a:moveTo>
                  <a:lnTo>
                    <a:pt x="0" y="0"/>
                  </a:lnTo>
                  <a:lnTo>
                    <a:pt x="13" y="101"/>
                  </a:lnTo>
                  <a:lnTo>
                    <a:pt x="13" y="101"/>
                  </a:lnTo>
                  <a:close/>
                </a:path>
              </a:pathLst>
            </a:custGeom>
            <a:solidFill>
              <a:srgbClr val="D1833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1" name="iṩḻíḑe">
              <a:extLst>
                <a:ext uri="{FF2B5EF4-FFF2-40B4-BE49-F238E27FC236}">
                  <a16:creationId xmlns:a16="http://schemas.microsoft.com/office/drawing/2014/main" id="{915FD01B-9839-4757-9726-7F39116F6E8E}"/>
                </a:ext>
              </a:extLst>
            </p:cNvPr>
            <p:cNvSpPr/>
            <p:nvPr/>
          </p:nvSpPr>
          <p:spPr bwMode="auto">
            <a:xfrm>
              <a:off x="4035426" y="3309938"/>
              <a:ext cx="325438" cy="439738"/>
            </a:xfrm>
            <a:custGeom>
              <a:avLst/>
              <a:gdLst>
                <a:gd name="T0" fmla="*/ 58 w 79"/>
                <a:gd name="T1" fmla="*/ 35 h 107"/>
                <a:gd name="T2" fmla="*/ 56 w 79"/>
                <a:gd name="T3" fmla="*/ 32 h 107"/>
                <a:gd name="T4" fmla="*/ 29 w 79"/>
                <a:gd name="T5" fmla="*/ 7 h 107"/>
                <a:gd name="T6" fmla="*/ 4 w 79"/>
                <a:gd name="T7" fmla="*/ 0 h 107"/>
                <a:gd name="T8" fmla="*/ 0 w 79"/>
                <a:gd name="T9" fmla="*/ 1 h 107"/>
                <a:gd name="T10" fmla="*/ 1 w 79"/>
                <a:gd name="T11" fmla="*/ 3 h 107"/>
                <a:gd name="T12" fmla="*/ 0 w 79"/>
                <a:gd name="T13" fmla="*/ 9 h 107"/>
                <a:gd name="T14" fmla="*/ 2 w 79"/>
                <a:gd name="T15" fmla="*/ 18 h 107"/>
                <a:gd name="T16" fmla="*/ 5 w 79"/>
                <a:gd name="T17" fmla="*/ 36 h 107"/>
                <a:gd name="T18" fmla="*/ 8 w 79"/>
                <a:gd name="T19" fmla="*/ 61 h 107"/>
                <a:gd name="T20" fmla="*/ 20 w 79"/>
                <a:gd name="T21" fmla="*/ 91 h 107"/>
                <a:gd name="T22" fmla="*/ 33 w 79"/>
                <a:gd name="T23" fmla="*/ 107 h 107"/>
                <a:gd name="T24" fmla="*/ 79 w 79"/>
                <a:gd name="T25" fmla="*/ 71 h 107"/>
                <a:gd name="T26" fmla="*/ 58 w 79"/>
                <a:gd name="T27" fmla="*/ 3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9" h="107">
                  <a:moveTo>
                    <a:pt x="58" y="35"/>
                  </a:moveTo>
                  <a:cubicBezTo>
                    <a:pt x="58" y="34"/>
                    <a:pt x="57" y="33"/>
                    <a:pt x="56" y="32"/>
                  </a:cubicBezTo>
                  <a:cubicBezTo>
                    <a:pt x="49" y="22"/>
                    <a:pt x="41" y="11"/>
                    <a:pt x="29" y="7"/>
                  </a:cubicBezTo>
                  <a:cubicBezTo>
                    <a:pt x="21" y="4"/>
                    <a:pt x="13" y="1"/>
                    <a:pt x="4" y="0"/>
                  </a:cubicBezTo>
                  <a:cubicBezTo>
                    <a:pt x="3" y="0"/>
                    <a:pt x="1" y="0"/>
                    <a:pt x="0" y="1"/>
                  </a:cubicBezTo>
                  <a:cubicBezTo>
                    <a:pt x="0" y="2"/>
                    <a:pt x="0" y="2"/>
                    <a:pt x="1" y="3"/>
                  </a:cubicBezTo>
                  <a:cubicBezTo>
                    <a:pt x="1" y="5"/>
                    <a:pt x="0" y="7"/>
                    <a:pt x="0" y="9"/>
                  </a:cubicBezTo>
                  <a:cubicBezTo>
                    <a:pt x="0" y="12"/>
                    <a:pt x="2" y="15"/>
                    <a:pt x="2" y="18"/>
                  </a:cubicBezTo>
                  <a:cubicBezTo>
                    <a:pt x="4" y="24"/>
                    <a:pt x="5" y="30"/>
                    <a:pt x="5" y="36"/>
                  </a:cubicBezTo>
                  <a:cubicBezTo>
                    <a:pt x="4" y="45"/>
                    <a:pt x="8" y="52"/>
                    <a:pt x="8" y="61"/>
                  </a:cubicBezTo>
                  <a:cubicBezTo>
                    <a:pt x="11" y="72"/>
                    <a:pt x="12" y="82"/>
                    <a:pt x="20" y="91"/>
                  </a:cubicBezTo>
                  <a:cubicBezTo>
                    <a:pt x="25" y="96"/>
                    <a:pt x="30" y="101"/>
                    <a:pt x="33" y="107"/>
                  </a:cubicBezTo>
                  <a:cubicBezTo>
                    <a:pt x="49" y="97"/>
                    <a:pt x="65" y="84"/>
                    <a:pt x="79" y="71"/>
                  </a:cubicBezTo>
                  <a:cubicBezTo>
                    <a:pt x="73" y="58"/>
                    <a:pt x="66" y="46"/>
                    <a:pt x="58" y="35"/>
                  </a:cubicBezTo>
                  <a:close/>
                </a:path>
              </a:pathLst>
            </a:custGeom>
            <a:solidFill>
              <a:srgbClr val="EB57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2" name="îṧlíde">
              <a:extLst>
                <a:ext uri="{FF2B5EF4-FFF2-40B4-BE49-F238E27FC236}">
                  <a16:creationId xmlns:a16="http://schemas.microsoft.com/office/drawing/2014/main" id="{8EFFB013-8104-48FE-994B-A5EEE0CF41A4}"/>
                </a:ext>
              </a:extLst>
            </p:cNvPr>
            <p:cNvSpPr/>
            <p:nvPr/>
          </p:nvSpPr>
          <p:spPr bwMode="auto">
            <a:xfrm>
              <a:off x="3879851" y="4271963"/>
              <a:ext cx="1008063" cy="382588"/>
            </a:xfrm>
            <a:custGeom>
              <a:avLst/>
              <a:gdLst>
                <a:gd name="T0" fmla="*/ 245 w 245"/>
                <a:gd name="T1" fmla="*/ 57 h 93"/>
                <a:gd name="T2" fmla="*/ 242 w 245"/>
                <a:gd name="T3" fmla="*/ 46 h 93"/>
                <a:gd name="T4" fmla="*/ 239 w 245"/>
                <a:gd name="T5" fmla="*/ 34 h 93"/>
                <a:gd name="T6" fmla="*/ 155 w 245"/>
                <a:gd name="T7" fmla="*/ 12 h 93"/>
                <a:gd name="T8" fmla="*/ 60 w 245"/>
                <a:gd name="T9" fmla="*/ 2 h 93"/>
                <a:gd name="T10" fmla="*/ 43 w 245"/>
                <a:gd name="T11" fmla="*/ 0 h 93"/>
                <a:gd name="T12" fmla="*/ 42 w 245"/>
                <a:gd name="T13" fmla="*/ 0 h 93"/>
                <a:gd name="T14" fmla="*/ 1 w 245"/>
                <a:gd name="T15" fmla="*/ 44 h 93"/>
                <a:gd name="T16" fmla="*/ 37 w 245"/>
                <a:gd name="T17" fmla="*/ 90 h 93"/>
                <a:gd name="T18" fmla="*/ 38 w 245"/>
                <a:gd name="T19" fmla="*/ 90 h 93"/>
                <a:gd name="T20" fmla="*/ 135 w 245"/>
                <a:gd name="T21" fmla="*/ 90 h 93"/>
                <a:gd name="T22" fmla="*/ 195 w 245"/>
                <a:gd name="T23" fmla="*/ 92 h 93"/>
                <a:gd name="T24" fmla="*/ 243 w 245"/>
                <a:gd name="T25" fmla="*/ 70 h 93"/>
                <a:gd name="T26" fmla="*/ 245 w 245"/>
                <a:gd name="T27" fmla="*/ 5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5" h="93">
                  <a:moveTo>
                    <a:pt x="245" y="57"/>
                  </a:moveTo>
                  <a:cubicBezTo>
                    <a:pt x="245" y="53"/>
                    <a:pt x="244" y="49"/>
                    <a:pt x="242" y="46"/>
                  </a:cubicBezTo>
                  <a:cubicBezTo>
                    <a:pt x="240" y="42"/>
                    <a:pt x="242" y="37"/>
                    <a:pt x="239" y="34"/>
                  </a:cubicBezTo>
                  <a:cubicBezTo>
                    <a:pt x="218" y="13"/>
                    <a:pt x="182" y="15"/>
                    <a:pt x="155" y="12"/>
                  </a:cubicBezTo>
                  <a:cubicBezTo>
                    <a:pt x="123" y="9"/>
                    <a:pt x="92" y="5"/>
                    <a:pt x="60" y="2"/>
                  </a:cubicBezTo>
                  <a:cubicBezTo>
                    <a:pt x="55" y="2"/>
                    <a:pt x="49" y="1"/>
                    <a:pt x="43" y="0"/>
                  </a:cubicBezTo>
                  <a:cubicBezTo>
                    <a:pt x="43" y="0"/>
                    <a:pt x="42" y="0"/>
                    <a:pt x="42" y="0"/>
                  </a:cubicBezTo>
                  <a:cubicBezTo>
                    <a:pt x="21" y="0"/>
                    <a:pt x="3" y="19"/>
                    <a:pt x="1" y="44"/>
                  </a:cubicBezTo>
                  <a:cubicBezTo>
                    <a:pt x="0" y="68"/>
                    <a:pt x="16" y="89"/>
                    <a:pt x="37" y="90"/>
                  </a:cubicBezTo>
                  <a:cubicBezTo>
                    <a:pt x="38" y="90"/>
                    <a:pt x="38" y="90"/>
                    <a:pt x="38" y="90"/>
                  </a:cubicBezTo>
                  <a:cubicBezTo>
                    <a:pt x="71" y="90"/>
                    <a:pt x="103" y="90"/>
                    <a:pt x="135" y="90"/>
                  </a:cubicBezTo>
                  <a:cubicBezTo>
                    <a:pt x="155" y="90"/>
                    <a:pt x="175" y="93"/>
                    <a:pt x="195" y="92"/>
                  </a:cubicBezTo>
                  <a:cubicBezTo>
                    <a:pt x="212" y="90"/>
                    <a:pt x="235" y="88"/>
                    <a:pt x="243" y="70"/>
                  </a:cubicBezTo>
                  <a:cubicBezTo>
                    <a:pt x="245" y="66"/>
                    <a:pt x="245" y="61"/>
                    <a:pt x="245" y="57"/>
                  </a:cubicBezTo>
                  <a:close/>
                </a:path>
              </a:pathLst>
            </a:custGeom>
            <a:solidFill>
              <a:srgbClr val="1E3AB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3" name="íSḻiḓé">
              <a:extLst>
                <a:ext uri="{FF2B5EF4-FFF2-40B4-BE49-F238E27FC236}">
                  <a16:creationId xmlns:a16="http://schemas.microsoft.com/office/drawing/2014/main" id="{86B6D313-4928-4250-A7A0-6710CAC5C1D0}"/>
                </a:ext>
              </a:extLst>
            </p:cNvPr>
            <p:cNvSpPr/>
            <p:nvPr/>
          </p:nvSpPr>
          <p:spPr bwMode="auto">
            <a:xfrm>
              <a:off x="4402138" y="4337050"/>
              <a:ext cx="503238" cy="950913"/>
            </a:xfrm>
            <a:custGeom>
              <a:avLst/>
              <a:gdLst>
                <a:gd name="T0" fmla="*/ 108 w 122"/>
                <a:gd name="T1" fmla="*/ 13 h 231"/>
                <a:gd name="T2" fmla="*/ 95 w 122"/>
                <a:gd name="T3" fmla="*/ 5 h 231"/>
                <a:gd name="T4" fmla="*/ 71 w 122"/>
                <a:gd name="T5" fmla="*/ 0 h 231"/>
                <a:gd name="T6" fmla="*/ 54 w 122"/>
                <a:gd name="T7" fmla="*/ 2 h 231"/>
                <a:gd name="T8" fmla="*/ 42 w 122"/>
                <a:gd name="T9" fmla="*/ 14 h 231"/>
                <a:gd name="T10" fmla="*/ 46 w 122"/>
                <a:gd name="T11" fmla="*/ 37 h 231"/>
                <a:gd name="T12" fmla="*/ 39 w 122"/>
                <a:gd name="T13" fmla="*/ 65 h 231"/>
                <a:gd name="T14" fmla="*/ 26 w 122"/>
                <a:gd name="T15" fmla="*/ 123 h 231"/>
                <a:gd name="T16" fmla="*/ 0 w 122"/>
                <a:gd name="T17" fmla="*/ 219 h 231"/>
                <a:gd name="T18" fmla="*/ 56 w 122"/>
                <a:gd name="T19" fmla="*/ 231 h 231"/>
                <a:gd name="T20" fmla="*/ 76 w 122"/>
                <a:gd name="T21" fmla="*/ 172 h 231"/>
                <a:gd name="T22" fmla="*/ 115 w 122"/>
                <a:gd name="T23" fmla="*/ 59 h 231"/>
                <a:gd name="T24" fmla="*/ 108 w 122"/>
                <a:gd name="T25" fmla="*/ 1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231">
                  <a:moveTo>
                    <a:pt x="108" y="13"/>
                  </a:moveTo>
                  <a:cubicBezTo>
                    <a:pt x="104" y="10"/>
                    <a:pt x="100" y="7"/>
                    <a:pt x="95" y="5"/>
                  </a:cubicBezTo>
                  <a:cubicBezTo>
                    <a:pt x="88" y="2"/>
                    <a:pt x="79" y="0"/>
                    <a:pt x="71" y="0"/>
                  </a:cubicBezTo>
                  <a:cubicBezTo>
                    <a:pt x="65" y="0"/>
                    <a:pt x="59" y="0"/>
                    <a:pt x="54" y="2"/>
                  </a:cubicBezTo>
                  <a:cubicBezTo>
                    <a:pt x="48" y="4"/>
                    <a:pt x="43" y="9"/>
                    <a:pt x="42" y="14"/>
                  </a:cubicBezTo>
                  <a:cubicBezTo>
                    <a:pt x="39" y="23"/>
                    <a:pt x="45" y="29"/>
                    <a:pt x="46" y="37"/>
                  </a:cubicBezTo>
                  <a:cubicBezTo>
                    <a:pt x="46" y="45"/>
                    <a:pt x="41" y="57"/>
                    <a:pt x="39" y="65"/>
                  </a:cubicBezTo>
                  <a:cubicBezTo>
                    <a:pt x="35" y="85"/>
                    <a:pt x="30" y="104"/>
                    <a:pt x="26" y="123"/>
                  </a:cubicBezTo>
                  <a:cubicBezTo>
                    <a:pt x="18" y="155"/>
                    <a:pt x="9" y="187"/>
                    <a:pt x="0" y="219"/>
                  </a:cubicBezTo>
                  <a:cubicBezTo>
                    <a:pt x="19" y="223"/>
                    <a:pt x="37" y="227"/>
                    <a:pt x="56" y="231"/>
                  </a:cubicBezTo>
                  <a:cubicBezTo>
                    <a:pt x="63" y="211"/>
                    <a:pt x="70" y="192"/>
                    <a:pt x="76" y="172"/>
                  </a:cubicBezTo>
                  <a:cubicBezTo>
                    <a:pt x="89" y="134"/>
                    <a:pt x="102" y="97"/>
                    <a:pt x="115" y="59"/>
                  </a:cubicBezTo>
                  <a:cubicBezTo>
                    <a:pt x="121" y="43"/>
                    <a:pt x="122" y="26"/>
                    <a:pt x="108" y="13"/>
                  </a:cubicBezTo>
                  <a:close/>
                </a:path>
              </a:pathLst>
            </a:custGeom>
            <a:solidFill>
              <a:srgbClr val="1E3AB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4" name="íSḷïḑe">
              <a:extLst>
                <a:ext uri="{FF2B5EF4-FFF2-40B4-BE49-F238E27FC236}">
                  <a16:creationId xmlns:a16="http://schemas.microsoft.com/office/drawing/2014/main" id="{094FA7D8-5719-412D-9829-24A0CF8CA3BA}"/>
                </a:ext>
              </a:extLst>
            </p:cNvPr>
            <p:cNvSpPr/>
            <p:nvPr/>
          </p:nvSpPr>
          <p:spPr bwMode="auto">
            <a:xfrm>
              <a:off x="3575051" y="4086225"/>
              <a:ext cx="674688" cy="555625"/>
            </a:xfrm>
            <a:custGeom>
              <a:avLst/>
              <a:gdLst>
                <a:gd name="T0" fmla="*/ 162 w 164"/>
                <a:gd name="T1" fmla="*/ 88 h 135"/>
                <a:gd name="T2" fmla="*/ 158 w 164"/>
                <a:gd name="T3" fmla="*/ 107 h 135"/>
                <a:gd name="T4" fmla="*/ 106 w 164"/>
                <a:gd name="T5" fmla="*/ 135 h 135"/>
                <a:gd name="T6" fmla="*/ 54 w 164"/>
                <a:gd name="T7" fmla="*/ 135 h 135"/>
                <a:gd name="T8" fmla="*/ 0 w 164"/>
                <a:gd name="T9" fmla="*/ 90 h 135"/>
                <a:gd name="T10" fmla="*/ 0 w 164"/>
                <a:gd name="T11" fmla="*/ 0 h 135"/>
                <a:gd name="T12" fmla="*/ 59 w 164"/>
                <a:gd name="T13" fmla="*/ 0 h 135"/>
                <a:gd name="T14" fmla="*/ 99 w 164"/>
                <a:gd name="T15" fmla="*/ 0 h 135"/>
                <a:gd name="T16" fmla="*/ 126 w 164"/>
                <a:gd name="T17" fmla="*/ 7 h 135"/>
                <a:gd name="T18" fmla="*/ 134 w 164"/>
                <a:gd name="T19" fmla="*/ 35 h 135"/>
                <a:gd name="T20" fmla="*/ 142 w 164"/>
                <a:gd name="T21" fmla="*/ 64 h 135"/>
                <a:gd name="T22" fmla="*/ 161 w 164"/>
                <a:gd name="T23" fmla="*/ 86 h 135"/>
                <a:gd name="T24" fmla="*/ 162 w 164"/>
                <a:gd name="T25" fmla="*/ 8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135">
                  <a:moveTo>
                    <a:pt x="162" y="88"/>
                  </a:moveTo>
                  <a:cubicBezTo>
                    <a:pt x="164" y="95"/>
                    <a:pt x="161" y="101"/>
                    <a:pt x="158" y="107"/>
                  </a:cubicBezTo>
                  <a:cubicBezTo>
                    <a:pt x="149" y="128"/>
                    <a:pt x="128" y="135"/>
                    <a:pt x="106" y="135"/>
                  </a:cubicBezTo>
                  <a:cubicBezTo>
                    <a:pt x="54" y="135"/>
                    <a:pt x="54" y="135"/>
                    <a:pt x="54" y="135"/>
                  </a:cubicBezTo>
                  <a:cubicBezTo>
                    <a:pt x="24" y="135"/>
                    <a:pt x="1" y="120"/>
                    <a:pt x="0" y="90"/>
                  </a:cubicBezTo>
                  <a:cubicBezTo>
                    <a:pt x="0" y="0"/>
                    <a:pt x="0" y="0"/>
                    <a:pt x="0" y="0"/>
                  </a:cubicBezTo>
                  <a:cubicBezTo>
                    <a:pt x="20" y="0"/>
                    <a:pt x="39" y="0"/>
                    <a:pt x="59" y="0"/>
                  </a:cubicBezTo>
                  <a:cubicBezTo>
                    <a:pt x="72" y="0"/>
                    <a:pt x="86" y="0"/>
                    <a:pt x="99" y="0"/>
                  </a:cubicBezTo>
                  <a:cubicBezTo>
                    <a:pt x="109" y="0"/>
                    <a:pt x="118" y="1"/>
                    <a:pt x="126" y="7"/>
                  </a:cubicBezTo>
                  <a:cubicBezTo>
                    <a:pt x="136" y="14"/>
                    <a:pt x="133" y="24"/>
                    <a:pt x="134" y="35"/>
                  </a:cubicBezTo>
                  <a:cubicBezTo>
                    <a:pt x="135" y="45"/>
                    <a:pt x="137" y="55"/>
                    <a:pt x="142" y="64"/>
                  </a:cubicBezTo>
                  <a:cubicBezTo>
                    <a:pt x="147" y="72"/>
                    <a:pt x="157" y="77"/>
                    <a:pt x="161" y="86"/>
                  </a:cubicBezTo>
                  <a:cubicBezTo>
                    <a:pt x="162" y="86"/>
                    <a:pt x="162" y="87"/>
                    <a:pt x="162" y="88"/>
                  </a:cubicBezTo>
                  <a:close/>
                </a:path>
              </a:pathLst>
            </a:custGeom>
            <a:solidFill>
              <a:srgbClr val="3950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5" name="íşḷîḓè">
              <a:extLst>
                <a:ext uri="{FF2B5EF4-FFF2-40B4-BE49-F238E27FC236}">
                  <a16:creationId xmlns:a16="http://schemas.microsoft.com/office/drawing/2014/main" id="{A37EE1C4-A781-46F2-8032-DCF65E42FADE}"/>
                </a:ext>
              </a:extLst>
            </p:cNvPr>
            <p:cNvSpPr/>
            <p:nvPr/>
          </p:nvSpPr>
          <p:spPr bwMode="auto">
            <a:xfrm>
              <a:off x="3559176" y="4264025"/>
              <a:ext cx="1279525" cy="566738"/>
            </a:xfrm>
            <a:custGeom>
              <a:avLst/>
              <a:gdLst>
                <a:gd name="T0" fmla="*/ 279 w 311"/>
                <a:gd name="T1" fmla="*/ 59 h 138"/>
                <a:gd name="T2" fmla="*/ 144 w 311"/>
                <a:gd name="T3" fmla="*/ 14 h 138"/>
                <a:gd name="T4" fmla="*/ 61 w 311"/>
                <a:gd name="T5" fmla="*/ 3 h 138"/>
                <a:gd name="T6" fmla="*/ 6 w 311"/>
                <a:gd name="T7" fmla="*/ 37 h 138"/>
                <a:gd name="T8" fmla="*/ 40 w 311"/>
                <a:gd name="T9" fmla="*/ 91 h 138"/>
                <a:gd name="T10" fmla="*/ 41 w 311"/>
                <a:gd name="T11" fmla="*/ 91 h 138"/>
                <a:gd name="T12" fmla="*/ 266 w 311"/>
                <a:gd name="T13" fmla="*/ 135 h 138"/>
                <a:gd name="T14" fmla="*/ 267 w 311"/>
                <a:gd name="T15" fmla="*/ 136 h 138"/>
                <a:gd name="T16" fmla="*/ 271 w 311"/>
                <a:gd name="T17" fmla="*/ 136 h 138"/>
                <a:gd name="T18" fmla="*/ 306 w 311"/>
                <a:gd name="T19" fmla="*/ 110 h 138"/>
                <a:gd name="T20" fmla="*/ 279 w 311"/>
                <a:gd name="T21" fmla="*/ 5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 h="138">
                  <a:moveTo>
                    <a:pt x="279" y="59"/>
                  </a:moveTo>
                  <a:cubicBezTo>
                    <a:pt x="255" y="43"/>
                    <a:pt x="157" y="20"/>
                    <a:pt x="144" y="14"/>
                  </a:cubicBezTo>
                  <a:cubicBezTo>
                    <a:pt x="118" y="4"/>
                    <a:pt x="89" y="0"/>
                    <a:pt x="61" y="3"/>
                  </a:cubicBezTo>
                  <a:cubicBezTo>
                    <a:pt x="37" y="7"/>
                    <a:pt x="12" y="11"/>
                    <a:pt x="6" y="37"/>
                  </a:cubicBezTo>
                  <a:cubicBezTo>
                    <a:pt x="0" y="62"/>
                    <a:pt x="16" y="85"/>
                    <a:pt x="40" y="91"/>
                  </a:cubicBezTo>
                  <a:cubicBezTo>
                    <a:pt x="40" y="91"/>
                    <a:pt x="41" y="91"/>
                    <a:pt x="41" y="91"/>
                  </a:cubicBezTo>
                  <a:cubicBezTo>
                    <a:pt x="266" y="135"/>
                    <a:pt x="266" y="135"/>
                    <a:pt x="266" y="135"/>
                  </a:cubicBezTo>
                  <a:cubicBezTo>
                    <a:pt x="266" y="136"/>
                    <a:pt x="267" y="136"/>
                    <a:pt x="267" y="136"/>
                  </a:cubicBezTo>
                  <a:cubicBezTo>
                    <a:pt x="268" y="136"/>
                    <a:pt x="269" y="136"/>
                    <a:pt x="271" y="136"/>
                  </a:cubicBezTo>
                  <a:cubicBezTo>
                    <a:pt x="288" y="138"/>
                    <a:pt x="302" y="128"/>
                    <a:pt x="306" y="110"/>
                  </a:cubicBezTo>
                  <a:cubicBezTo>
                    <a:pt x="311" y="91"/>
                    <a:pt x="300" y="73"/>
                    <a:pt x="279" y="59"/>
                  </a:cubicBezTo>
                  <a:close/>
                </a:path>
              </a:pathLst>
            </a:custGeom>
            <a:solidFill>
              <a:srgbClr val="3950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6" name="í$ḻïdé">
              <a:extLst>
                <a:ext uri="{FF2B5EF4-FFF2-40B4-BE49-F238E27FC236}">
                  <a16:creationId xmlns:a16="http://schemas.microsoft.com/office/drawing/2014/main" id="{37531813-0A9E-4112-B61C-AF883488FDC8}"/>
                </a:ext>
              </a:extLst>
            </p:cNvPr>
            <p:cNvSpPr/>
            <p:nvPr/>
          </p:nvSpPr>
          <p:spPr bwMode="auto">
            <a:xfrm>
              <a:off x="4410076" y="4476750"/>
              <a:ext cx="873125" cy="914400"/>
            </a:xfrm>
            <a:custGeom>
              <a:avLst/>
              <a:gdLst>
                <a:gd name="T0" fmla="*/ 212 w 212"/>
                <a:gd name="T1" fmla="*/ 188 h 222"/>
                <a:gd name="T2" fmla="*/ 96 w 212"/>
                <a:gd name="T3" fmla="*/ 31 h 222"/>
                <a:gd name="T4" fmla="*/ 82 w 212"/>
                <a:gd name="T5" fmla="*/ 14 h 222"/>
                <a:gd name="T6" fmla="*/ 14 w 212"/>
                <a:gd name="T7" fmla="*/ 14 h 222"/>
                <a:gd name="T8" fmla="*/ 18 w 212"/>
                <a:gd name="T9" fmla="*/ 58 h 222"/>
                <a:gd name="T10" fmla="*/ 28 w 212"/>
                <a:gd name="T11" fmla="*/ 75 h 222"/>
                <a:gd name="T12" fmla="*/ 171 w 212"/>
                <a:gd name="T13" fmla="*/ 222 h 222"/>
                <a:gd name="T14" fmla="*/ 212 w 212"/>
                <a:gd name="T15" fmla="*/ 188 h 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2" h="222">
                  <a:moveTo>
                    <a:pt x="212" y="188"/>
                  </a:moveTo>
                  <a:cubicBezTo>
                    <a:pt x="96" y="31"/>
                    <a:pt x="96" y="31"/>
                    <a:pt x="96" y="31"/>
                  </a:cubicBezTo>
                  <a:cubicBezTo>
                    <a:pt x="96" y="31"/>
                    <a:pt x="83" y="15"/>
                    <a:pt x="82" y="14"/>
                  </a:cubicBezTo>
                  <a:cubicBezTo>
                    <a:pt x="69" y="0"/>
                    <a:pt x="29" y="1"/>
                    <a:pt x="14" y="14"/>
                  </a:cubicBezTo>
                  <a:cubicBezTo>
                    <a:pt x="0" y="27"/>
                    <a:pt x="5" y="44"/>
                    <a:pt x="18" y="58"/>
                  </a:cubicBezTo>
                  <a:cubicBezTo>
                    <a:pt x="18" y="59"/>
                    <a:pt x="28" y="75"/>
                    <a:pt x="28" y="75"/>
                  </a:cubicBezTo>
                  <a:cubicBezTo>
                    <a:pt x="171" y="222"/>
                    <a:pt x="171" y="222"/>
                    <a:pt x="171" y="222"/>
                  </a:cubicBezTo>
                  <a:cubicBezTo>
                    <a:pt x="184" y="210"/>
                    <a:pt x="199" y="199"/>
                    <a:pt x="212" y="188"/>
                  </a:cubicBezTo>
                  <a:close/>
                </a:path>
              </a:pathLst>
            </a:custGeom>
            <a:solidFill>
              <a:srgbClr val="3950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7" name="íṣḷïdè">
              <a:extLst>
                <a:ext uri="{FF2B5EF4-FFF2-40B4-BE49-F238E27FC236}">
                  <a16:creationId xmlns:a16="http://schemas.microsoft.com/office/drawing/2014/main" id="{21E80D89-1D65-49E1-8FA0-A29886FC3BB2}"/>
                </a:ext>
              </a:extLst>
            </p:cNvPr>
            <p:cNvSpPr/>
            <p:nvPr/>
          </p:nvSpPr>
          <p:spPr bwMode="auto">
            <a:xfrm>
              <a:off x="3479801" y="3297238"/>
              <a:ext cx="746125" cy="987425"/>
            </a:xfrm>
            <a:custGeom>
              <a:avLst/>
              <a:gdLst>
                <a:gd name="T0" fmla="*/ 168 w 181"/>
                <a:gd name="T1" fmla="*/ 22 h 240"/>
                <a:gd name="T2" fmla="*/ 165 w 181"/>
                <a:gd name="T3" fmla="*/ 18 h 240"/>
                <a:gd name="T4" fmla="*/ 158 w 181"/>
                <a:gd name="T5" fmla="*/ 11 h 240"/>
                <a:gd name="T6" fmla="*/ 107 w 181"/>
                <a:gd name="T7" fmla="*/ 1 h 240"/>
                <a:gd name="T8" fmla="*/ 52 w 181"/>
                <a:gd name="T9" fmla="*/ 9 h 240"/>
                <a:gd name="T10" fmla="*/ 8 w 181"/>
                <a:gd name="T11" fmla="*/ 51 h 240"/>
                <a:gd name="T12" fmla="*/ 14 w 181"/>
                <a:gd name="T13" fmla="*/ 118 h 240"/>
                <a:gd name="T14" fmla="*/ 23 w 181"/>
                <a:gd name="T15" fmla="*/ 240 h 240"/>
                <a:gd name="T16" fmla="*/ 83 w 181"/>
                <a:gd name="T17" fmla="*/ 238 h 240"/>
                <a:gd name="T18" fmla="*/ 157 w 181"/>
                <a:gd name="T19" fmla="*/ 227 h 240"/>
                <a:gd name="T20" fmla="*/ 169 w 181"/>
                <a:gd name="T21" fmla="*/ 138 h 240"/>
                <a:gd name="T22" fmla="*/ 177 w 181"/>
                <a:gd name="T23" fmla="*/ 80 h 240"/>
                <a:gd name="T24" fmla="*/ 171 w 181"/>
                <a:gd name="T25" fmla="*/ 25 h 240"/>
                <a:gd name="T26" fmla="*/ 168 w 181"/>
                <a:gd name="T27" fmla="*/ 2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1" h="240">
                  <a:moveTo>
                    <a:pt x="168" y="22"/>
                  </a:moveTo>
                  <a:cubicBezTo>
                    <a:pt x="167" y="20"/>
                    <a:pt x="166" y="19"/>
                    <a:pt x="165" y="18"/>
                  </a:cubicBezTo>
                  <a:cubicBezTo>
                    <a:pt x="163" y="15"/>
                    <a:pt x="161" y="13"/>
                    <a:pt x="158" y="11"/>
                  </a:cubicBezTo>
                  <a:cubicBezTo>
                    <a:pt x="144" y="1"/>
                    <a:pt x="124" y="2"/>
                    <a:pt x="107" y="1"/>
                  </a:cubicBezTo>
                  <a:cubicBezTo>
                    <a:pt x="89" y="0"/>
                    <a:pt x="70" y="1"/>
                    <a:pt x="52" y="9"/>
                  </a:cubicBezTo>
                  <a:cubicBezTo>
                    <a:pt x="33" y="16"/>
                    <a:pt x="16" y="32"/>
                    <a:pt x="8" y="51"/>
                  </a:cubicBezTo>
                  <a:cubicBezTo>
                    <a:pt x="0" y="71"/>
                    <a:pt x="12" y="97"/>
                    <a:pt x="14" y="118"/>
                  </a:cubicBezTo>
                  <a:cubicBezTo>
                    <a:pt x="18" y="159"/>
                    <a:pt x="21" y="199"/>
                    <a:pt x="23" y="240"/>
                  </a:cubicBezTo>
                  <a:cubicBezTo>
                    <a:pt x="43" y="239"/>
                    <a:pt x="63" y="239"/>
                    <a:pt x="83" y="238"/>
                  </a:cubicBezTo>
                  <a:cubicBezTo>
                    <a:pt x="107" y="237"/>
                    <a:pt x="134" y="236"/>
                    <a:pt x="157" y="227"/>
                  </a:cubicBezTo>
                  <a:cubicBezTo>
                    <a:pt x="160" y="197"/>
                    <a:pt x="166" y="168"/>
                    <a:pt x="169" y="138"/>
                  </a:cubicBezTo>
                  <a:cubicBezTo>
                    <a:pt x="172" y="119"/>
                    <a:pt x="173" y="99"/>
                    <a:pt x="177" y="80"/>
                  </a:cubicBezTo>
                  <a:cubicBezTo>
                    <a:pt x="180" y="63"/>
                    <a:pt x="181" y="40"/>
                    <a:pt x="171" y="25"/>
                  </a:cubicBezTo>
                  <a:cubicBezTo>
                    <a:pt x="170" y="24"/>
                    <a:pt x="169" y="23"/>
                    <a:pt x="168" y="22"/>
                  </a:cubicBezTo>
                  <a:close/>
                </a:path>
              </a:pathLst>
            </a:custGeom>
            <a:solidFill>
              <a:srgbClr val="EB57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8" name="îs1íḓè">
              <a:extLst>
                <a:ext uri="{FF2B5EF4-FFF2-40B4-BE49-F238E27FC236}">
                  <a16:creationId xmlns:a16="http://schemas.microsoft.com/office/drawing/2014/main" id="{FD17CA4A-F4BC-45B3-8E68-F8E48ECB79F1}"/>
                </a:ext>
              </a:extLst>
            </p:cNvPr>
            <p:cNvSpPr/>
            <p:nvPr/>
          </p:nvSpPr>
          <p:spPr bwMode="auto">
            <a:xfrm>
              <a:off x="3843338" y="3116263"/>
              <a:ext cx="217488" cy="320675"/>
            </a:xfrm>
            <a:custGeom>
              <a:avLst/>
              <a:gdLst>
                <a:gd name="T0" fmla="*/ 20 w 53"/>
                <a:gd name="T1" fmla="*/ 76 h 78"/>
                <a:gd name="T2" fmla="*/ 20 w 53"/>
                <a:gd name="T3" fmla="*/ 76 h 78"/>
                <a:gd name="T4" fmla="*/ 3 w 53"/>
                <a:gd name="T5" fmla="*/ 50 h 78"/>
                <a:gd name="T6" fmla="*/ 13 w 53"/>
                <a:gd name="T7" fmla="*/ 0 h 78"/>
                <a:gd name="T8" fmla="*/ 53 w 53"/>
                <a:gd name="T9" fmla="*/ 7 h 78"/>
                <a:gd name="T10" fmla="*/ 45 w 53"/>
                <a:gd name="T11" fmla="*/ 58 h 78"/>
                <a:gd name="T12" fmla="*/ 20 w 53"/>
                <a:gd name="T13" fmla="*/ 76 h 78"/>
              </a:gdLst>
              <a:ahLst/>
              <a:cxnLst>
                <a:cxn ang="0">
                  <a:pos x="T0" y="T1"/>
                </a:cxn>
                <a:cxn ang="0">
                  <a:pos x="T2" y="T3"/>
                </a:cxn>
                <a:cxn ang="0">
                  <a:pos x="T4" y="T5"/>
                </a:cxn>
                <a:cxn ang="0">
                  <a:pos x="T6" y="T7"/>
                </a:cxn>
                <a:cxn ang="0">
                  <a:pos x="T8" y="T9"/>
                </a:cxn>
                <a:cxn ang="0">
                  <a:pos x="T10" y="T11"/>
                </a:cxn>
                <a:cxn ang="0">
                  <a:pos x="T12" y="T13"/>
                </a:cxn>
              </a:cxnLst>
              <a:rect l="0" t="0" r="r" b="b"/>
              <a:pathLst>
                <a:path w="53" h="78">
                  <a:moveTo>
                    <a:pt x="20" y="76"/>
                  </a:moveTo>
                  <a:cubicBezTo>
                    <a:pt x="20" y="76"/>
                    <a:pt x="20" y="76"/>
                    <a:pt x="20" y="76"/>
                  </a:cubicBezTo>
                  <a:cubicBezTo>
                    <a:pt x="8" y="74"/>
                    <a:pt x="0" y="62"/>
                    <a:pt x="3" y="50"/>
                  </a:cubicBezTo>
                  <a:cubicBezTo>
                    <a:pt x="13" y="0"/>
                    <a:pt x="13" y="0"/>
                    <a:pt x="13" y="0"/>
                  </a:cubicBezTo>
                  <a:cubicBezTo>
                    <a:pt x="53" y="7"/>
                    <a:pt x="53" y="7"/>
                    <a:pt x="53" y="7"/>
                  </a:cubicBezTo>
                  <a:cubicBezTo>
                    <a:pt x="45" y="58"/>
                    <a:pt x="45" y="58"/>
                    <a:pt x="45" y="58"/>
                  </a:cubicBezTo>
                  <a:cubicBezTo>
                    <a:pt x="43" y="70"/>
                    <a:pt x="32" y="78"/>
                    <a:pt x="20" y="76"/>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9" name="í$ḻiďé">
              <a:extLst>
                <a:ext uri="{FF2B5EF4-FFF2-40B4-BE49-F238E27FC236}">
                  <a16:creationId xmlns:a16="http://schemas.microsoft.com/office/drawing/2014/main" id="{C0A255D3-4765-4A85-8785-C1BC8FE80FDB}"/>
                </a:ext>
              </a:extLst>
            </p:cNvPr>
            <p:cNvSpPr/>
            <p:nvPr/>
          </p:nvSpPr>
          <p:spPr bwMode="auto">
            <a:xfrm>
              <a:off x="3813176" y="2943225"/>
              <a:ext cx="284163" cy="328613"/>
            </a:xfrm>
            <a:custGeom>
              <a:avLst/>
              <a:gdLst>
                <a:gd name="T0" fmla="*/ 44 w 69"/>
                <a:gd name="T1" fmla="*/ 77 h 80"/>
                <a:gd name="T2" fmla="*/ 44 w 69"/>
                <a:gd name="T3" fmla="*/ 77 h 80"/>
                <a:gd name="T4" fmla="*/ 10 w 69"/>
                <a:gd name="T5" fmla="*/ 55 h 80"/>
                <a:gd name="T6" fmla="*/ 0 w 69"/>
                <a:gd name="T7" fmla="*/ 14 h 80"/>
                <a:gd name="T8" fmla="*/ 59 w 69"/>
                <a:gd name="T9" fmla="*/ 0 h 80"/>
                <a:gd name="T10" fmla="*/ 65 w 69"/>
                <a:gd name="T11" fmla="*/ 42 h 80"/>
                <a:gd name="T12" fmla="*/ 44 w 69"/>
                <a:gd name="T13" fmla="*/ 77 h 80"/>
              </a:gdLst>
              <a:ahLst/>
              <a:cxnLst>
                <a:cxn ang="0">
                  <a:pos x="T0" y="T1"/>
                </a:cxn>
                <a:cxn ang="0">
                  <a:pos x="T2" y="T3"/>
                </a:cxn>
                <a:cxn ang="0">
                  <a:pos x="T4" y="T5"/>
                </a:cxn>
                <a:cxn ang="0">
                  <a:pos x="T6" y="T7"/>
                </a:cxn>
                <a:cxn ang="0">
                  <a:pos x="T8" y="T9"/>
                </a:cxn>
                <a:cxn ang="0">
                  <a:pos x="T10" y="T11"/>
                </a:cxn>
                <a:cxn ang="0">
                  <a:pos x="T12" y="T13"/>
                </a:cxn>
              </a:cxnLst>
              <a:rect l="0" t="0" r="r" b="b"/>
              <a:pathLst>
                <a:path w="69" h="80">
                  <a:moveTo>
                    <a:pt x="44" y="77"/>
                  </a:moveTo>
                  <a:cubicBezTo>
                    <a:pt x="44" y="77"/>
                    <a:pt x="44" y="77"/>
                    <a:pt x="44" y="77"/>
                  </a:cubicBezTo>
                  <a:cubicBezTo>
                    <a:pt x="29" y="80"/>
                    <a:pt x="13" y="71"/>
                    <a:pt x="10" y="55"/>
                  </a:cubicBezTo>
                  <a:cubicBezTo>
                    <a:pt x="0" y="14"/>
                    <a:pt x="0" y="14"/>
                    <a:pt x="0" y="14"/>
                  </a:cubicBezTo>
                  <a:cubicBezTo>
                    <a:pt x="59" y="0"/>
                    <a:pt x="59" y="0"/>
                    <a:pt x="59" y="0"/>
                  </a:cubicBezTo>
                  <a:cubicBezTo>
                    <a:pt x="65" y="42"/>
                    <a:pt x="65" y="42"/>
                    <a:pt x="65" y="42"/>
                  </a:cubicBezTo>
                  <a:cubicBezTo>
                    <a:pt x="69" y="58"/>
                    <a:pt x="59" y="73"/>
                    <a:pt x="44" y="77"/>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0" name="ïśḻîdé">
              <a:extLst>
                <a:ext uri="{FF2B5EF4-FFF2-40B4-BE49-F238E27FC236}">
                  <a16:creationId xmlns:a16="http://schemas.microsoft.com/office/drawing/2014/main" id="{C1887AAE-0016-4C30-A955-B93ABC80C446}"/>
                </a:ext>
              </a:extLst>
            </p:cNvPr>
            <p:cNvSpPr/>
            <p:nvPr/>
          </p:nvSpPr>
          <p:spPr bwMode="auto">
            <a:xfrm>
              <a:off x="3797301" y="2811463"/>
              <a:ext cx="296863" cy="382588"/>
            </a:xfrm>
            <a:custGeom>
              <a:avLst/>
              <a:gdLst>
                <a:gd name="T0" fmla="*/ 63 w 72"/>
                <a:gd name="T1" fmla="*/ 41 h 93"/>
                <a:gd name="T2" fmla="*/ 32 w 72"/>
                <a:gd name="T3" fmla="*/ 53 h 93"/>
                <a:gd name="T4" fmla="*/ 22 w 72"/>
                <a:gd name="T5" fmla="*/ 63 h 93"/>
                <a:gd name="T6" fmla="*/ 22 w 72"/>
                <a:gd name="T7" fmla="*/ 79 h 93"/>
                <a:gd name="T8" fmla="*/ 14 w 72"/>
                <a:gd name="T9" fmla="*/ 93 h 93"/>
                <a:gd name="T10" fmla="*/ 5 w 72"/>
                <a:gd name="T11" fmla="*/ 67 h 93"/>
                <a:gd name="T12" fmla="*/ 7 w 72"/>
                <a:gd name="T13" fmla="*/ 38 h 93"/>
                <a:gd name="T14" fmla="*/ 54 w 72"/>
                <a:gd name="T15" fmla="*/ 8 h 93"/>
                <a:gd name="T16" fmla="*/ 59 w 72"/>
                <a:gd name="T17" fmla="*/ 0 h 93"/>
                <a:gd name="T18" fmla="*/ 65 w 72"/>
                <a:gd name="T19" fmla="*/ 8 h 93"/>
                <a:gd name="T20" fmla="*/ 72 w 72"/>
                <a:gd name="T21" fmla="*/ 26 h 93"/>
                <a:gd name="T22" fmla="*/ 69 w 72"/>
                <a:gd name="T23" fmla="*/ 36 h 93"/>
                <a:gd name="T24" fmla="*/ 63 w 72"/>
                <a:gd name="T25" fmla="*/ 4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93">
                  <a:moveTo>
                    <a:pt x="63" y="41"/>
                  </a:moveTo>
                  <a:cubicBezTo>
                    <a:pt x="53" y="46"/>
                    <a:pt x="42" y="48"/>
                    <a:pt x="32" y="53"/>
                  </a:cubicBezTo>
                  <a:cubicBezTo>
                    <a:pt x="28" y="56"/>
                    <a:pt x="23" y="58"/>
                    <a:pt x="22" y="63"/>
                  </a:cubicBezTo>
                  <a:cubicBezTo>
                    <a:pt x="20" y="68"/>
                    <a:pt x="22" y="74"/>
                    <a:pt x="22" y="79"/>
                  </a:cubicBezTo>
                  <a:cubicBezTo>
                    <a:pt x="23" y="85"/>
                    <a:pt x="18" y="88"/>
                    <a:pt x="14" y="93"/>
                  </a:cubicBezTo>
                  <a:cubicBezTo>
                    <a:pt x="15" y="92"/>
                    <a:pt x="7" y="70"/>
                    <a:pt x="5" y="67"/>
                  </a:cubicBezTo>
                  <a:cubicBezTo>
                    <a:pt x="2" y="57"/>
                    <a:pt x="0" y="47"/>
                    <a:pt x="7" y="38"/>
                  </a:cubicBezTo>
                  <a:cubicBezTo>
                    <a:pt x="19" y="23"/>
                    <a:pt x="45" y="24"/>
                    <a:pt x="54" y="8"/>
                  </a:cubicBezTo>
                  <a:cubicBezTo>
                    <a:pt x="55" y="6"/>
                    <a:pt x="57" y="0"/>
                    <a:pt x="59" y="0"/>
                  </a:cubicBezTo>
                  <a:cubicBezTo>
                    <a:pt x="61" y="0"/>
                    <a:pt x="64" y="6"/>
                    <a:pt x="65" y="8"/>
                  </a:cubicBezTo>
                  <a:cubicBezTo>
                    <a:pt x="68" y="14"/>
                    <a:pt x="71" y="20"/>
                    <a:pt x="72" y="26"/>
                  </a:cubicBezTo>
                  <a:cubicBezTo>
                    <a:pt x="72" y="30"/>
                    <a:pt x="71" y="33"/>
                    <a:pt x="69" y="36"/>
                  </a:cubicBezTo>
                  <a:cubicBezTo>
                    <a:pt x="68" y="38"/>
                    <a:pt x="65" y="40"/>
                    <a:pt x="63" y="41"/>
                  </a:cubicBezTo>
                  <a:close/>
                </a:path>
              </a:pathLst>
            </a:custGeom>
            <a:solidFill>
              <a:srgbClr val="1108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1" name="iş1ïḋê">
              <a:extLst>
                <a:ext uri="{FF2B5EF4-FFF2-40B4-BE49-F238E27FC236}">
                  <a16:creationId xmlns:a16="http://schemas.microsoft.com/office/drawing/2014/main" id="{24BA5A40-9656-4FCB-9AF0-9B1A7857139A}"/>
                </a:ext>
              </a:extLst>
            </p:cNvPr>
            <p:cNvSpPr/>
            <p:nvPr/>
          </p:nvSpPr>
          <p:spPr bwMode="auto">
            <a:xfrm>
              <a:off x="3863976" y="3103563"/>
              <a:ext cx="52388" cy="58738"/>
            </a:xfrm>
            <a:custGeom>
              <a:avLst/>
              <a:gdLst>
                <a:gd name="T0" fmla="*/ 13 w 13"/>
                <a:gd name="T1" fmla="*/ 6 h 14"/>
                <a:gd name="T2" fmla="*/ 8 w 13"/>
                <a:gd name="T3" fmla="*/ 13 h 14"/>
                <a:gd name="T4" fmla="*/ 1 w 13"/>
                <a:gd name="T5" fmla="*/ 9 h 14"/>
                <a:gd name="T6" fmla="*/ 5 w 13"/>
                <a:gd name="T7" fmla="*/ 1 h 14"/>
                <a:gd name="T8" fmla="*/ 13 w 13"/>
                <a:gd name="T9" fmla="*/ 6 h 14"/>
              </a:gdLst>
              <a:ahLst/>
              <a:cxnLst>
                <a:cxn ang="0">
                  <a:pos x="T0" y="T1"/>
                </a:cxn>
                <a:cxn ang="0">
                  <a:pos x="T2" y="T3"/>
                </a:cxn>
                <a:cxn ang="0">
                  <a:pos x="T4" y="T5"/>
                </a:cxn>
                <a:cxn ang="0">
                  <a:pos x="T6" y="T7"/>
                </a:cxn>
                <a:cxn ang="0">
                  <a:pos x="T8" y="T9"/>
                </a:cxn>
              </a:cxnLst>
              <a:rect l="0" t="0" r="r" b="b"/>
              <a:pathLst>
                <a:path w="13" h="14">
                  <a:moveTo>
                    <a:pt x="13" y="6"/>
                  </a:moveTo>
                  <a:cubicBezTo>
                    <a:pt x="13" y="9"/>
                    <a:pt x="11" y="12"/>
                    <a:pt x="8" y="13"/>
                  </a:cubicBezTo>
                  <a:cubicBezTo>
                    <a:pt x="5" y="14"/>
                    <a:pt x="1" y="12"/>
                    <a:pt x="1" y="9"/>
                  </a:cubicBezTo>
                  <a:cubicBezTo>
                    <a:pt x="0" y="5"/>
                    <a:pt x="2" y="2"/>
                    <a:pt x="5" y="1"/>
                  </a:cubicBezTo>
                  <a:cubicBezTo>
                    <a:pt x="9" y="0"/>
                    <a:pt x="12" y="2"/>
                    <a:pt x="13" y="6"/>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2" name="iṥḻíďe">
              <a:extLst>
                <a:ext uri="{FF2B5EF4-FFF2-40B4-BE49-F238E27FC236}">
                  <a16:creationId xmlns:a16="http://schemas.microsoft.com/office/drawing/2014/main" id="{1EEC9DD3-68C4-42F4-88B3-C4019D284B3F}"/>
                </a:ext>
              </a:extLst>
            </p:cNvPr>
            <p:cNvSpPr/>
            <p:nvPr/>
          </p:nvSpPr>
          <p:spPr bwMode="auto">
            <a:xfrm>
              <a:off x="3994151" y="3157538"/>
              <a:ext cx="66675" cy="25400"/>
            </a:xfrm>
            <a:custGeom>
              <a:avLst/>
              <a:gdLst>
                <a:gd name="T0" fmla="*/ 0 w 16"/>
                <a:gd name="T1" fmla="*/ 4 h 6"/>
                <a:gd name="T2" fmla="*/ 7 w 16"/>
                <a:gd name="T3" fmla="*/ 6 h 6"/>
                <a:gd name="T4" fmla="*/ 9 w 16"/>
                <a:gd name="T5" fmla="*/ 6 h 6"/>
                <a:gd name="T6" fmla="*/ 15 w 16"/>
                <a:gd name="T7" fmla="*/ 3 h 6"/>
                <a:gd name="T8" fmla="*/ 16 w 16"/>
                <a:gd name="T9" fmla="*/ 0 h 6"/>
                <a:gd name="T10" fmla="*/ 14 w 16"/>
                <a:gd name="T11" fmla="*/ 0 h 6"/>
                <a:gd name="T12" fmla="*/ 14 w 16"/>
                <a:gd name="T13" fmla="*/ 0 h 6"/>
                <a:gd name="T14" fmla="*/ 8 w 16"/>
                <a:gd name="T15" fmla="*/ 4 h 6"/>
                <a:gd name="T16" fmla="*/ 7 w 16"/>
                <a:gd name="T17" fmla="*/ 4 h 6"/>
                <a:gd name="T18" fmla="*/ 3 w 16"/>
                <a:gd name="T19" fmla="*/ 3 h 6"/>
                <a:gd name="T20" fmla="*/ 2 w 16"/>
                <a:gd name="T21" fmla="*/ 3 h 6"/>
                <a:gd name="T22" fmla="*/ 2 w 16"/>
                <a:gd name="T23" fmla="*/ 3 h 6"/>
                <a:gd name="T24" fmla="*/ 1 w 16"/>
                <a:gd name="T25" fmla="*/ 2 h 6"/>
                <a:gd name="T26" fmla="*/ 0 w 16"/>
                <a:gd name="T27"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
                  <a:moveTo>
                    <a:pt x="0" y="4"/>
                  </a:moveTo>
                  <a:cubicBezTo>
                    <a:pt x="0" y="4"/>
                    <a:pt x="3" y="6"/>
                    <a:pt x="7" y="6"/>
                  </a:cubicBezTo>
                  <a:cubicBezTo>
                    <a:pt x="7" y="6"/>
                    <a:pt x="8" y="6"/>
                    <a:pt x="9" y="6"/>
                  </a:cubicBezTo>
                  <a:cubicBezTo>
                    <a:pt x="12" y="5"/>
                    <a:pt x="14" y="4"/>
                    <a:pt x="15" y="3"/>
                  </a:cubicBezTo>
                  <a:cubicBezTo>
                    <a:pt x="15" y="1"/>
                    <a:pt x="16" y="0"/>
                    <a:pt x="16" y="0"/>
                  </a:cubicBezTo>
                  <a:cubicBezTo>
                    <a:pt x="14" y="0"/>
                    <a:pt x="14" y="0"/>
                    <a:pt x="14" y="0"/>
                  </a:cubicBezTo>
                  <a:cubicBezTo>
                    <a:pt x="14" y="0"/>
                    <a:pt x="14" y="0"/>
                    <a:pt x="14" y="0"/>
                  </a:cubicBezTo>
                  <a:cubicBezTo>
                    <a:pt x="14" y="0"/>
                    <a:pt x="13" y="3"/>
                    <a:pt x="8" y="4"/>
                  </a:cubicBezTo>
                  <a:cubicBezTo>
                    <a:pt x="8" y="4"/>
                    <a:pt x="7" y="4"/>
                    <a:pt x="7" y="4"/>
                  </a:cubicBezTo>
                  <a:cubicBezTo>
                    <a:pt x="5" y="4"/>
                    <a:pt x="4" y="4"/>
                    <a:pt x="3" y="3"/>
                  </a:cubicBezTo>
                  <a:cubicBezTo>
                    <a:pt x="2" y="3"/>
                    <a:pt x="2" y="3"/>
                    <a:pt x="2" y="3"/>
                  </a:cubicBezTo>
                  <a:cubicBezTo>
                    <a:pt x="2" y="3"/>
                    <a:pt x="2" y="3"/>
                    <a:pt x="2" y="3"/>
                  </a:cubicBezTo>
                  <a:cubicBezTo>
                    <a:pt x="1" y="2"/>
                    <a:pt x="1" y="2"/>
                    <a:pt x="1" y="2"/>
                  </a:cubicBezTo>
                  <a:cubicBezTo>
                    <a:pt x="0" y="4"/>
                    <a:pt x="0" y="4"/>
                    <a:pt x="0" y="4"/>
                  </a:cubicBezTo>
                  <a:close/>
                </a:path>
              </a:pathLst>
            </a:custGeom>
            <a:solidFill>
              <a:srgbClr val="1108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3" name="iṩ1ídè">
              <a:extLst>
                <a:ext uri="{FF2B5EF4-FFF2-40B4-BE49-F238E27FC236}">
                  <a16:creationId xmlns:a16="http://schemas.microsoft.com/office/drawing/2014/main" id="{7A711374-7E1F-427E-A904-B93548891A6C}"/>
                </a:ext>
              </a:extLst>
            </p:cNvPr>
            <p:cNvSpPr/>
            <p:nvPr/>
          </p:nvSpPr>
          <p:spPr bwMode="auto">
            <a:xfrm>
              <a:off x="3500438" y="3465513"/>
              <a:ext cx="219075" cy="596900"/>
            </a:xfrm>
            <a:custGeom>
              <a:avLst/>
              <a:gdLst>
                <a:gd name="T0" fmla="*/ 1 w 53"/>
                <a:gd name="T1" fmla="*/ 145 h 145"/>
                <a:gd name="T2" fmla="*/ 43 w 53"/>
                <a:gd name="T3" fmla="*/ 145 h 145"/>
                <a:gd name="T4" fmla="*/ 53 w 53"/>
                <a:gd name="T5" fmla="*/ 26 h 145"/>
                <a:gd name="T6" fmla="*/ 43 w 53"/>
                <a:gd name="T7" fmla="*/ 6 h 145"/>
                <a:gd name="T8" fmla="*/ 18 w 53"/>
                <a:gd name="T9" fmla="*/ 4 h 145"/>
                <a:gd name="T10" fmla="*/ 5 w 53"/>
                <a:gd name="T11" fmla="*/ 19 h 145"/>
                <a:gd name="T12" fmla="*/ 0 w 53"/>
                <a:gd name="T13" fmla="*/ 42 h 145"/>
                <a:gd name="T14" fmla="*/ 0 w 53"/>
                <a:gd name="T15" fmla="*/ 59 h 145"/>
                <a:gd name="T16" fmla="*/ 0 w 53"/>
                <a:gd name="T17" fmla="*/ 96 h 145"/>
                <a:gd name="T18" fmla="*/ 1 w 53"/>
                <a:gd name="T19"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145">
                  <a:moveTo>
                    <a:pt x="1" y="145"/>
                  </a:moveTo>
                  <a:cubicBezTo>
                    <a:pt x="43" y="145"/>
                    <a:pt x="43" y="145"/>
                    <a:pt x="43" y="145"/>
                  </a:cubicBezTo>
                  <a:cubicBezTo>
                    <a:pt x="53" y="26"/>
                    <a:pt x="53" y="26"/>
                    <a:pt x="53" y="26"/>
                  </a:cubicBezTo>
                  <a:cubicBezTo>
                    <a:pt x="53" y="18"/>
                    <a:pt x="50" y="11"/>
                    <a:pt x="43" y="6"/>
                  </a:cubicBezTo>
                  <a:cubicBezTo>
                    <a:pt x="36" y="0"/>
                    <a:pt x="26" y="0"/>
                    <a:pt x="18" y="4"/>
                  </a:cubicBezTo>
                  <a:cubicBezTo>
                    <a:pt x="12" y="8"/>
                    <a:pt x="8" y="13"/>
                    <a:pt x="5" y="19"/>
                  </a:cubicBezTo>
                  <a:cubicBezTo>
                    <a:pt x="2" y="26"/>
                    <a:pt x="0" y="35"/>
                    <a:pt x="0" y="42"/>
                  </a:cubicBezTo>
                  <a:cubicBezTo>
                    <a:pt x="0" y="48"/>
                    <a:pt x="0" y="53"/>
                    <a:pt x="0" y="59"/>
                  </a:cubicBezTo>
                  <a:cubicBezTo>
                    <a:pt x="0" y="71"/>
                    <a:pt x="0" y="84"/>
                    <a:pt x="0" y="96"/>
                  </a:cubicBezTo>
                  <a:cubicBezTo>
                    <a:pt x="0" y="112"/>
                    <a:pt x="1" y="129"/>
                    <a:pt x="1" y="145"/>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4" name="iš1íḋè">
              <a:extLst>
                <a:ext uri="{FF2B5EF4-FFF2-40B4-BE49-F238E27FC236}">
                  <a16:creationId xmlns:a16="http://schemas.microsoft.com/office/drawing/2014/main" id="{289684A9-602F-426E-A618-2BCC6F83F75F}"/>
                </a:ext>
              </a:extLst>
            </p:cNvPr>
            <p:cNvSpPr/>
            <p:nvPr/>
          </p:nvSpPr>
          <p:spPr bwMode="auto">
            <a:xfrm>
              <a:off x="3492501" y="3379788"/>
              <a:ext cx="242888" cy="304800"/>
            </a:xfrm>
            <a:custGeom>
              <a:avLst/>
              <a:gdLst>
                <a:gd name="T0" fmla="*/ 54 w 59"/>
                <a:gd name="T1" fmla="*/ 63 h 74"/>
                <a:gd name="T2" fmla="*/ 56 w 59"/>
                <a:gd name="T3" fmla="*/ 45 h 74"/>
                <a:gd name="T4" fmla="*/ 58 w 59"/>
                <a:gd name="T5" fmla="*/ 21 h 74"/>
                <a:gd name="T6" fmla="*/ 49 w 59"/>
                <a:gd name="T7" fmla="*/ 2 h 74"/>
                <a:gd name="T8" fmla="*/ 30 w 59"/>
                <a:gd name="T9" fmla="*/ 4 h 74"/>
                <a:gd name="T10" fmla="*/ 6 w 59"/>
                <a:gd name="T11" fmla="*/ 29 h 74"/>
                <a:gd name="T12" fmla="*/ 0 w 59"/>
                <a:gd name="T13" fmla="*/ 74 h 74"/>
                <a:gd name="T14" fmla="*/ 53 w 59"/>
                <a:gd name="T15" fmla="*/ 74 h 74"/>
                <a:gd name="T16" fmla="*/ 54 w 59"/>
                <a:gd name="T17" fmla="*/ 6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74">
                  <a:moveTo>
                    <a:pt x="54" y="63"/>
                  </a:moveTo>
                  <a:cubicBezTo>
                    <a:pt x="54" y="57"/>
                    <a:pt x="55" y="51"/>
                    <a:pt x="56" y="45"/>
                  </a:cubicBezTo>
                  <a:cubicBezTo>
                    <a:pt x="57" y="37"/>
                    <a:pt x="59" y="29"/>
                    <a:pt x="58" y="21"/>
                  </a:cubicBezTo>
                  <a:cubicBezTo>
                    <a:pt x="58" y="15"/>
                    <a:pt x="55" y="5"/>
                    <a:pt x="49" y="2"/>
                  </a:cubicBezTo>
                  <a:cubicBezTo>
                    <a:pt x="45" y="0"/>
                    <a:pt x="34" y="1"/>
                    <a:pt x="30" y="4"/>
                  </a:cubicBezTo>
                  <a:cubicBezTo>
                    <a:pt x="20" y="9"/>
                    <a:pt x="10" y="19"/>
                    <a:pt x="6" y="29"/>
                  </a:cubicBezTo>
                  <a:cubicBezTo>
                    <a:pt x="0" y="42"/>
                    <a:pt x="0" y="60"/>
                    <a:pt x="0" y="74"/>
                  </a:cubicBezTo>
                  <a:cubicBezTo>
                    <a:pt x="17" y="74"/>
                    <a:pt x="35" y="74"/>
                    <a:pt x="53" y="74"/>
                  </a:cubicBezTo>
                  <a:cubicBezTo>
                    <a:pt x="53" y="70"/>
                    <a:pt x="53" y="66"/>
                    <a:pt x="54" y="63"/>
                  </a:cubicBezTo>
                  <a:close/>
                </a:path>
              </a:pathLst>
            </a:custGeom>
            <a:solidFill>
              <a:srgbClr val="EB57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5" name="îsliďê">
              <a:extLst>
                <a:ext uri="{FF2B5EF4-FFF2-40B4-BE49-F238E27FC236}">
                  <a16:creationId xmlns:a16="http://schemas.microsoft.com/office/drawing/2014/main" id="{8E425B6A-571B-4A61-BFDD-287F5682B922}"/>
                </a:ext>
              </a:extLst>
            </p:cNvPr>
            <p:cNvSpPr/>
            <p:nvPr/>
          </p:nvSpPr>
          <p:spPr bwMode="auto">
            <a:xfrm>
              <a:off x="3500438" y="3967163"/>
              <a:ext cx="712788" cy="177800"/>
            </a:xfrm>
            <a:custGeom>
              <a:avLst/>
              <a:gdLst>
                <a:gd name="T0" fmla="*/ 171 w 173"/>
                <a:gd name="T1" fmla="*/ 25 h 43"/>
                <a:gd name="T2" fmla="*/ 27 w 173"/>
                <a:gd name="T3" fmla="*/ 1 h 43"/>
                <a:gd name="T4" fmla="*/ 27 w 173"/>
                <a:gd name="T5" fmla="*/ 1 h 43"/>
                <a:gd name="T6" fmla="*/ 22 w 173"/>
                <a:gd name="T7" fmla="*/ 0 h 43"/>
                <a:gd name="T8" fmla="*/ 1 w 173"/>
                <a:gd name="T9" fmla="*/ 21 h 43"/>
                <a:gd name="T10" fmla="*/ 22 w 173"/>
                <a:gd name="T11" fmla="*/ 43 h 43"/>
                <a:gd name="T12" fmla="*/ 22 w 173"/>
                <a:gd name="T13" fmla="*/ 43 h 43"/>
                <a:gd name="T14" fmla="*/ 22 w 173"/>
                <a:gd name="T15" fmla="*/ 43 h 43"/>
                <a:gd name="T16" fmla="*/ 171 w 173"/>
                <a:gd name="T17" fmla="*/ 43 h 43"/>
                <a:gd name="T18" fmla="*/ 172 w 173"/>
                <a:gd name="T19" fmla="*/ 41 h 43"/>
                <a:gd name="T20" fmla="*/ 173 w 173"/>
                <a:gd name="T21" fmla="*/ 27 h 43"/>
                <a:gd name="T22" fmla="*/ 171 w 173"/>
                <a:gd name="T23" fmla="*/ 2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3" h="43">
                  <a:moveTo>
                    <a:pt x="171" y="25"/>
                  </a:moveTo>
                  <a:cubicBezTo>
                    <a:pt x="27" y="1"/>
                    <a:pt x="27" y="1"/>
                    <a:pt x="27" y="1"/>
                  </a:cubicBezTo>
                  <a:cubicBezTo>
                    <a:pt x="27" y="1"/>
                    <a:pt x="27" y="1"/>
                    <a:pt x="27" y="1"/>
                  </a:cubicBezTo>
                  <a:cubicBezTo>
                    <a:pt x="26" y="0"/>
                    <a:pt x="24" y="0"/>
                    <a:pt x="22" y="0"/>
                  </a:cubicBezTo>
                  <a:cubicBezTo>
                    <a:pt x="11" y="0"/>
                    <a:pt x="1" y="9"/>
                    <a:pt x="1" y="21"/>
                  </a:cubicBezTo>
                  <a:cubicBezTo>
                    <a:pt x="0" y="33"/>
                    <a:pt x="10" y="42"/>
                    <a:pt x="22" y="43"/>
                  </a:cubicBezTo>
                  <a:cubicBezTo>
                    <a:pt x="22" y="43"/>
                    <a:pt x="22" y="43"/>
                    <a:pt x="22" y="43"/>
                  </a:cubicBezTo>
                  <a:cubicBezTo>
                    <a:pt x="22" y="43"/>
                    <a:pt x="22" y="43"/>
                    <a:pt x="22" y="43"/>
                  </a:cubicBezTo>
                  <a:cubicBezTo>
                    <a:pt x="171" y="43"/>
                    <a:pt x="171" y="43"/>
                    <a:pt x="171" y="43"/>
                  </a:cubicBezTo>
                  <a:cubicBezTo>
                    <a:pt x="172" y="43"/>
                    <a:pt x="172" y="42"/>
                    <a:pt x="172" y="41"/>
                  </a:cubicBezTo>
                  <a:cubicBezTo>
                    <a:pt x="173" y="27"/>
                    <a:pt x="173" y="27"/>
                    <a:pt x="173" y="27"/>
                  </a:cubicBezTo>
                  <a:cubicBezTo>
                    <a:pt x="173" y="26"/>
                    <a:pt x="172" y="25"/>
                    <a:pt x="171" y="25"/>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6" name="îṥļiḓe">
              <a:extLst>
                <a:ext uri="{FF2B5EF4-FFF2-40B4-BE49-F238E27FC236}">
                  <a16:creationId xmlns:a16="http://schemas.microsoft.com/office/drawing/2014/main" id="{4800AB21-B831-48D0-B879-E50E8C8DCD20}"/>
                </a:ext>
              </a:extLst>
            </p:cNvPr>
            <p:cNvSpPr/>
            <p:nvPr/>
          </p:nvSpPr>
          <p:spPr bwMode="auto">
            <a:xfrm>
              <a:off x="4267201" y="4005263"/>
              <a:ext cx="147638" cy="57150"/>
            </a:xfrm>
            <a:custGeom>
              <a:avLst/>
              <a:gdLst>
                <a:gd name="T0" fmla="*/ 30 w 36"/>
                <a:gd name="T1" fmla="*/ 8 h 14"/>
                <a:gd name="T2" fmla="*/ 8 w 36"/>
                <a:gd name="T3" fmla="*/ 13 h 14"/>
                <a:gd name="T4" fmla="*/ 3 w 36"/>
                <a:gd name="T5" fmla="*/ 9 h 14"/>
                <a:gd name="T6" fmla="*/ 33 w 36"/>
                <a:gd name="T7" fmla="*/ 5 h 14"/>
                <a:gd name="T8" fmla="*/ 30 w 36"/>
                <a:gd name="T9" fmla="*/ 8 h 14"/>
              </a:gdLst>
              <a:ahLst/>
              <a:cxnLst>
                <a:cxn ang="0">
                  <a:pos x="T0" y="T1"/>
                </a:cxn>
                <a:cxn ang="0">
                  <a:pos x="T2" y="T3"/>
                </a:cxn>
                <a:cxn ang="0">
                  <a:pos x="T4" y="T5"/>
                </a:cxn>
                <a:cxn ang="0">
                  <a:pos x="T6" y="T7"/>
                </a:cxn>
                <a:cxn ang="0">
                  <a:pos x="T8" y="T9"/>
                </a:cxn>
              </a:cxnLst>
              <a:rect l="0" t="0" r="r" b="b"/>
              <a:pathLst>
                <a:path w="36" h="14">
                  <a:moveTo>
                    <a:pt x="30" y="8"/>
                  </a:moveTo>
                  <a:cubicBezTo>
                    <a:pt x="21" y="7"/>
                    <a:pt x="17" y="9"/>
                    <a:pt x="8" y="13"/>
                  </a:cubicBezTo>
                  <a:cubicBezTo>
                    <a:pt x="5" y="14"/>
                    <a:pt x="0" y="10"/>
                    <a:pt x="3" y="9"/>
                  </a:cubicBezTo>
                  <a:cubicBezTo>
                    <a:pt x="13" y="4"/>
                    <a:pt x="24" y="0"/>
                    <a:pt x="33" y="5"/>
                  </a:cubicBezTo>
                  <a:cubicBezTo>
                    <a:pt x="36" y="6"/>
                    <a:pt x="33" y="9"/>
                    <a:pt x="30" y="8"/>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7" name="íṧḻiḋè">
              <a:extLst>
                <a:ext uri="{FF2B5EF4-FFF2-40B4-BE49-F238E27FC236}">
                  <a16:creationId xmlns:a16="http://schemas.microsoft.com/office/drawing/2014/main" id="{0B930EAB-B715-4F1D-8DD6-69DA207A9DE2}"/>
                </a:ext>
              </a:extLst>
            </p:cNvPr>
            <p:cNvSpPr/>
            <p:nvPr/>
          </p:nvSpPr>
          <p:spPr bwMode="auto">
            <a:xfrm>
              <a:off x="4143376" y="4033838"/>
              <a:ext cx="238125" cy="114300"/>
            </a:xfrm>
            <a:custGeom>
              <a:avLst/>
              <a:gdLst>
                <a:gd name="T0" fmla="*/ 9 w 58"/>
                <a:gd name="T1" fmla="*/ 12 h 28"/>
                <a:gd name="T2" fmla="*/ 25 w 58"/>
                <a:gd name="T3" fmla="*/ 4 h 28"/>
                <a:gd name="T4" fmla="*/ 53 w 58"/>
                <a:gd name="T5" fmla="*/ 3 h 28"/>
                <a:gd name="T6" fmla="*/ 48 w 58"/>
                <a:gd name="T7" fmla="*/ 15 h 28"/>
                <a:gd name="T8" fmla="*/ 35 w 58"/>
                <a:gd name="T9" fmla="*/ 27 h 28"/>
                <a:gd name="T10" fmla="*/ 18 w 58"/>
                <a:gd name="T11" fmla="*/ 27 h 28"/>
                <a:gd name="T12" fmla="*/ 9 w 58"/>
                <a:gd name="T13" fmla="*/ 12 h 28"/>
              </a:gdLst>
              <a:ahLst/>
              <a:cxnLst>
                <a:cxn ang="0">
                  <a:pos x="T0" y="T1"/>
                </a:cxn>
                <a:cxn ang="0">
                  <a:pos x="T2" y="T3"/>
                </a:cxn>
                <a:cxn ang="0">
                  <a:pos x="T4" y="T5"/>
                </a:cxn>
                <a:cxn ang="0">
                  <a:pos x="T6" y="T7"/>
                </a:cxn>
                <a:cxn ang="0">
                  <a:pos x="T8" y="T9"/>
                </a:cxn>
                <a:cxn ang="0">
                  <a:pos x="T10" y="T11"/>
                </a:cxn>
                <a:cxn ang="0">
                  <a:pos x="T12" y="T13"/>
                </a:cxn>
              </a:cxnLst>
              <a:rect l="0" t="0" r="r" b="b"/>
              <a:pathLst>
                <a:path w="58" h="28">
                  <a:moveTo>
                    <a:pt x="9" y="12"/>
                  </a:moveTo>
                  <a:cubicBezTo>
                    <a:pt x="14" y="7"/>
                    <a:pt x="20" y="6"/>
                    <a:pt x="25" y="4"/>
                  </a:cubicBezTo>
                  <a:cubicBezTo>
                    <a:pt x="33" y="2"/>
                    <a:pt x="40" y="0"/>
                    <a:pt x="53" y="3"/>
                  </a:cubicBezTo>
                  <a:cubicBezTo>
                    <a:pt x="58" y="4"/>
                    <a:pt x="50" y="11"/>
                    <a:pt x="48" y="15"/>
                  </a:cubicBezTo>
                  <a:cubicBezTo>
                    <a:pt x="44" y="20"/>
                    <a:pt x="39" y="28"/>
                    <a:pt x="35" y="27"/>
                  </a:cubicBezTo>
                  <a:cubicBezTo>
                    <a:pt x="27" y="26"/>
                    <a:pt x="27" y="26"/>
                    <a:pt x="18" y="27"/>
                  </a:cubicBezTo>
                  <a:cubicBezTo>
                    <a:pt x="7" y="28"/>
                    <a:pt x="0" y="22"/>
                    <a:pt x="9" y="12"/>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8" name="íşlïdè">
              <a:extLst>
                <a:ext uri="{FF2B5EF4-FFF2-40B4-BE49-F238E27FC236}">
                  <a16:creationId xmlns:a16="http://schemas.microsoft.com/office/drawing/2014/main" id="{0F819EC9-D37D-48CA-ADC3-FA4754019493}"/>
                </a:ext>
              </a:extLst>
            </p:cNvPr>
            <p:cNvSpPr/>
            <p:nvPr/>
          </p:nvSpPr>
          <p:spPr bwMode="auto">
            <a:xfrm>
              <a:off x="4254501" y="4116388"/>
              <a:ext cx="139700" cy="85725"/>
            </a:xfrm>
            <a:custGeom>
              <a:avLst/>
              <a:gdLst>
                <a:gd name="T0" fmla="*/ 31 w 34"/>
                <a:gd name="T1" fmla="*/ 16 h 21"/>
                <a:gd name="T2" fmla="*/ 4 w 34"/>
                <a:gd name="T3" fmla="*/ 1 h 21"/>
                <a:gd name="T4" fmla="*/ 4 w 34"/>
                <a:gd name="T5" fmla="*/ 7 h 21"/>
                <a:gd name="T6" fmla="*/ 27 w 34"/>
                <a:gd name="T7" fmla="*/ 18 h 21"/>
                <a:gd name="T8" fmla="*/ 31 w 34"/>
                <a:gd name="T9" fmla="*/ 16 h 21"/>
              </a:gdLst>
              <a:ahLst/>
              <a:cxnLst>
                <a:cxn ang="0">
                  <a:pos x="T0" y="T1"/>
                </a:cxn>
                <a:cxn ang="0">
                  <a:pos x="T2" y="T3"/>
                </a:cxn>
                <a:cxn ang="0">
                  <a:pos x="T4" y="T5"/>
                </a:cxn>
                <a:cxn ang="0">
                  <a:pos x="T6" y="T7"/>
                </a:cxn>
                <a:cxn ang="0">
                  <a:pos x="T8" y="T9"/>
                </a:cxn>
              </a:cxnLst>
              <a:rect l="0" t="0" r="r" b="b"/>
              <a:pathLst>
                <a:path w="34" h="21">
                  <a:moveTo>
                    <a:pt x="31" y="16"/>
                  </a:moveTo>
                  <a:cubicBezTo>
                    <a:pt x="24" y="8"/>
                    <a:pt x="15" y="3"/>
                    <a:pt x="4" y="1"/>
                  </a:cubicBezTo>
                  <a:cubicBezTo>
                    <a:pt x="0" y="0"/>
                    <a:pt x="0" y="6"/>
                    <a:pt x="4" y="7"/>
                  </a:cubicBezTo>
                  <a:cubicBezTo>
                    <a:pt x="13" y="8"/>
                    <a:pt x="20" y="12"/>
                    <a:pt x="27" y="18"/>
                  </a:cubicBezTo>
                  <a:cubicBezTo>
                    <a:pt x="29" y="21"/>
                    <a:pt x="34" y="19"/>
                    <a:pt x="31" y="16"/>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9" name="îṥlîḑe">
              <a:extLst>
                <a:ext uri="{FF2B5EF4-FFF2-40B4-BE49-F238E27FC236}">
                  <a16:creationId xmlns:a16="http://schemas.microsoft.com/office/drawing/2014/main" id="{E580DD4E-6521-45D1-9AA9-6502E9DA63EA}"/>
                </a:ext>
              </a:extLst>
            </p:cNvPr>
            <p:cNvSpPr/>
            <p:nvPr/>
          </p:nvSpPr>
          <p:spPr bwMode="auto">
            <a:xfrm>
              <a:off x="4249738" y="4062413"/>
              <a:ext cx="219075" cy="114300"/>
            </a:xfrm>
            <a:custGeom>
              <a:avLst/>
              <a:gdLst>
                <a:gd name="T0" fmla="*/ 51 w 53"/>
                <a:gd name="T1" fmla="*/ 25 h 28"/>
                <a:gd name="T2" fmla="*/ 4 w 53"/>
                <a:gd name="T3" fmla="*/ 3 h 28"/>
                <a:gd name="T4" fmla="*/ 5 w 53"/>
                <a:gd name="T5" fmla="*/ 8 h 28"/>
                <a:gd name="T6" fmla="*/ 45 w 53"/>
                <a:gd name="T7" fmla="*/ 25 h 28"/>
                <a:gd name="T8" fmla="*/ 51 w 53"/>
                <a:gd name="T9" fmla="*/ 25 h 28"/>
              </a:gdLst>
              <a:ahLst/>
              <a:cxnLst>
                <a:cxn ang="0">
                  <a:pos x="T0" y="T1"/>
                </a:cxn>
                <a:cxn ang="0">
                  <a:pos x="T2" y="T3"/>
                </a:cxn>
                <a:cxn ang="0">
                  <a:pos x="T4" y="T5"/>
                </a:cxn>
                <a:cxn ang="0">
                  <a:pos x="T6" y="T7"/>
                </a:cxn>
                <a:cxn ang="0">
                  <a:pos x="T8" y="T9"/>
                </a:cxn>
              </a:cxnLst>
              <a:rect l="0" t="0" r="r" b="b"/>
              <a:pathLst>
                <a:path w="53" h="28">
                  <a:moveTo>
                    <a:pt x="51" y="25"/>
                  </a:moveTo>
                  <a:cubicBezTo>
                    <a:pt x="38" y="7"/>
                    <a:pt x="24" y="0"/>
                    <a:pt x="4" y="3"/>
                  </a:cubicBezTo>
                  <a:cubicBezTo>
                    <a:pt x="0" y="3"/>
                    <a:pt x="1" y="9"/>
                    <a:pt x="5" y="8"/>
                  </a:cubicBezTo>
                  <a:cubicBezTo>
                    <a:pt x="22" y="7"/>
                    <a:pt x="36" y="11"/>
                    <a:pt x="45" y="25"/>
                  </a:cubicBezTo>
                  <a:cubicBezTo>
                    <a:pt x="48" y="28"/>
                    <a:pt x="53" y="28"/>
                    <a:pt x="51" y="25"/>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0" name="íŝḷîḋe">
              <a:extLst>
                <a:ext uri="{FF2B5EF4-FFF2-40B4-BE49-F238E27FC236}">
                  <a16:creationId xmlns:a16="http://schemas.microsoft.com/office/drawing/2014/main" id="{16E5E058-CD28-4741-AF94-C92C3368B007}"/>
                </a:ext>
              </a:extLst>
            </p:cNvPr>
            <p:cNvSpPr/>
            <p:nvPr/>
          </p:nvSpPr>
          <p:spPr bwMode="auto">
            <a:xfrm>
              <a:off x="4221163" y="4086225"/>
              <a:ext cx="206375" cy="107950"/>
            </a:xfrm>
            <a:custGeom>
              <a:avLst/>
              <a:gdLst>
                <a:gd name="T0" fmla="*/ 48 w 50"/>
                <a:gd name="T1" fmla="*/ 23 h 26"/>
                <a:gd name="T2" fmla="*/ 27 w 50"/>
                <a:gd name="T3" fmla="*/ 4 h 26"/>
                <a:gd name="T4" fmla="*/ 4 w 50"/>
                <a:gd name="T5" fmla="*/ 1 h 26"/>
                <a:gd name="T6" fmla="*/ 5 w 50"/>
                <a:gd name="T7" fmla="*/ 7 h 26"/>
                <a:gd name="T8" fmla="*/ 28 w 50"/>
                <a:gd name="T9" fmla="*/ 12 h 26"/>
                <a:gd name="T10" fmla="*/ 42 w 50"/>
                <a:gd name="T11" fmla="*/ 24 h 26"/>
                <a:gd name="T12" fmla="*/ 48 w 50"/>
                <a:gd name="T13" fmla="*/ 23 h 26"/>
              </a:gdLst>
              <a:ahLst/>
              <a:cxnLst>
                <a:cxn ang="0">
                  <a:pos x="T0" y="T1"/>
                </a:cxn>
                <a:cxn ang="0">
                  <a:pos x="T2" y="T3"/>
                </a:cxn>
                <a:cxn ang="0">
                  <a:pos x="T4" y="T5"/>
                </a:cxn>
                <a:cxn ang="0">
                  <a:pos x="T6" y="T7"/>
                </a:cxn>
                <a:cxn ang="0">
                  <a:pos x="T8" y="T9"/>
                </a:cxn>
                <a:cxn ang="0">
                  <a:pos x="T10" y="T11"/>
                </a:cxn>
                <a:cxn ang="0">
                  <a:pos x="T12" y="T13"/>
                </a:cxn>
              </a:cxnLst>
              <a:rect l="0" t="0" r="r" b="b"/>
              <a:pathLst>
                <a:path w="50" h="26">
                  <a:moveTo>
                    <a:pt x="48" y="23"/>
                  </a:moveTo>
                  <a:cubicBezTo>
                    <a:pt x="42" y="16"/>
                    <a:pt x="35" y="9"/>
                    <a:pt x="27" y="4"/>
                  </a:cubicBezTo>
                  <a:cubicBezTo>
                    <a:pt x="20" y="0"/>
                    <a:pt x="12" y="1"/>
                    <a:pt x="4" y="1"/>
                  </a:cubicBezTo>
                  <a:cubicBezTo>
                    <a:pt x="0" y="2"/>
                    <a:pt x="2" y="7"/>
                    <a:pt x="5" y="7"/>
                  </a:cubicBezTo>
                  <a:cubicBezTo>
                    <a:pt x="14" y="6"/>
                    <a:pt x="21" y="6"/>
                    <a:pt x="28" y="12"/>
                  </a:cubicBezTo>
                  <a:cubicBezTo>
                    <a:pt x="34" y="16"/>
                    <a:pt x="38" y="18"/>
                    <a:pt x="42" y="24"/>
                  </a:cubicBezTo>
                  <a:cubicBezTo>
                    <a:pt x="45" y="26"/>
                    <a:pt x="50" y="25"/>
                    <a:pt x="48" y="23"/>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1" name="îşļiďè">
              <a:extLst>
                <a:ext uri="{FF2B5EF4-FFF2-40B4-BE49-F238E27FC236}">
                  <a16:creationId xmlns:a16="http://schemas.microsoft.com/office/drawing/2014/main" id="{A823B7FD-C32C-4597-B35A-9A47E7E8433B}"/>
                </a:ext>
              </a:extLst>
            </p:cNvPr>
            <p:cNvSpPr/>
            <p:nvPr/>
          </p:nvSpPr>
          <p:spPr bwMode="auto">
            <a:xfrm>
              <a:off x="4337051" y="4041775"/>
              <a:ext cx="139700" cy="98425"/>
            </a:xfrm>
            <a:custGeom>
              <a:avLst/>
              <a:gdLst>
                <a:gd name="T0" fmla="*/ 6 w 34"/>
                <a:gd name="T1" fmla="*/ 1 h 24"/>
                <a:gd name="T2" fmla="*/ 3 w 34"/>
                <a:gd name="T3" fmla="*/ 6 h 24"/>
                <a:gd name="T4" fmla="*/ 27 w 34"/>
                <a:gd name="T5" fmla="*/ 21 h 24"/>
                <a:gd name="T6" fmla="*/ 32 w 34"/>
                <a:gd name="T7" fmla="*/ 19 h 24"/>
                <a:gd name="T8" fmla="*/ 6 w 34"/>
                <a:gd name="T9" fmla="*/ 1 h 24"/>
              </a:gdLst>
              <a:ahLst/>
              <a:cxnLst>
                <a:cxn ang="0">
                  <a:pos x="T0" y="T1"/>
                </a:cxn>
                <a:cxn ang="0">
                  <a:pos x="T2" y="T3"/>
                </a:cxn>
                <a:cxn ang="0">
                  <a:pos x="T4" y="T5"/>
                </a:cxn>
                <a:cxn ang="0">
                  <a:pos x="T6" y="T7"/>
                </a:cxn>
                <a:cxn ang="0">
                  <a:pos x="T8" y="T9"/>
                </a:cxn>
              </a:cxnLst>
              <a:rect l="0" t="0" r="r" b="b"/>
              <a:pathLst>
                <a:path w="34" h="24">
                  <a:moveTo>
                    <a:pt x="6" y="1"/>
                  </a:moveTo>
                  <a:cubicBezTo>
                    <a:pt x="3" y="0"/>
                    <a:pt x="0" y="5"/>
                    <a:pt x="3" y="6"/>
                  </a:cubicBezTo>
                  <a:cubicBezTo>
                    <a:pt x="14" y="10"/>
                    <a:pt x="19" y="12"/>
                    <a:pt x="27" y="21"/>
                  </a:cubicBezTo>
                  <a:cubicBezTo>
                    <a:pt x="30" y="24"/>
                    <a:pt x="34" y="22"/>
                    <a:pt x="32" y="19"/>
                  </a:cubicBezTo>
                  <a:cubicBezTo>
                    <a:pt x="23" y="9"/>
                    <a:pt x="18" y="6"/>
                    <a:pt x="6" y="1"/>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2" name="íşļïdè">
              <a:extLst>
                <a:ext uri="{FF2B5EF4-FFF2-40B4-BE49-F238E27FC236}">
                  <a16:creationId xmlns:a16="http://schemas.microsoft.com/office/drawing/2014/main" id="{61228DDD-9999-4C6C-8F5D-D1DC692EFAB3}"/>
                </a:ext>
              </a:extLst>
            </p:cNvPr>
            <p:cNvSpPr/>
            <p:nvPr/>
          </p:nvSpPr>
          <p:spPr bwMode="auto">
            <a:xfrm>
              <a:off x="4497388" y="3067050"/>
              <a:ext cx="728663" cy="320675"/>
            </a:xfrm>
            <a:custGeom>
              <a:avLst/>
              <a:gdLst>
                <a:gd name="T0" fmla="*/ 147 w 177"/>
                <a:gd name="T1" fmla="*/ 17 h 78"/>
                <a:gd name="T2" fmla="*/ 12 w 177"/>
                <a:gd name="T3" fmla="*/ 17 h 78"/>
                <a:gd name="T4" fmla="*/ 0 w 177"/>
                <a:gd name="T5" fmla="*/ 0 h 78"/>
                <a:gd name="T6" fmla="*/ 0 w 177"/>
                <a:gd name="T7" fmla="*/ 48 h 78"/>
                <a:gd name="T8" fmla="*/ 29 w 177"/>
                <a:gd name="T9" fmla="*/ 78 h 78"/>
                <a:gd name="T10" fmla="*/ 147 w 177"/>
                <a:gd name="T11" fmla="*/ 78 h 78"/>
                <a:gd name="T12" fmla="*/ 177 w 177"/>
                <a:gd name="T13" fmla="*/ 48 h 78"/>
                <a:gd name="T14" fmla="*/ 177 w 177"/>
                <a:gd name="T15" fmla="*/ 47 h 78"/>
                <a:gd name="T16" fmla="*/ 147 w 177"/>
                <a:gd name="T17" fmla="*/ 1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 h="78">
                  <a:moveTo>
                    <a:pt x="147" y="17"/>
                  </a:moveTo>
                  <a:cubicBezTo>
                    <a:pt x="12" y="17"/>
                    <a:pt x="12" y="17"/>
                    <a:pt x="12" y="17"/>
                  </a:cubicBezTo>
                  <a:cubicBezTo>
                    <a:pt x="0" y="0"/>
                    <a:pt x="0" y="0"/>
                    <a:pt x="0" y="0"/>
                  </a:cubicBezTo>
                  <a:cubicBezTo>
                    <a:pt x="0" y="48"/>
                    <a:pt x="0" y="48"/>
                    <a:pt x="0" y="48"/>
                  </a:cubicBezTo>
                  <a:cubicBezTo>
                    <a:pt x="0" y="65"/>
                    <a:pt x="13" y="78"/>
                    <a:pt x="29" y="78"/>
                  </a:cubicBezTo>
                  <a:cubicBezTo>
                    <a:pt x="147" y="78"/>
                    <a:pt x="147" y="78"/>
                    <a:pt x="147" y="78"/>
                  </a:cubicBezTo>
                  <a:cubicBezTo>
                    <a:pt x="164" y="78"/>
                    <a:pt x="177" y="65"/>
                    <a:pt x="177" y="48"/>
                  </a:cubicBezTo>
                  <a:cubicBezTo>
                    <a:pt x="177" y="47"/>
                    <a:pt x="177" y="47"/>
                    <a:pt x="177" y="47"/>
                  </a:cubicBezTo>
                  <a:cubicBezTo>
                    <a:pt x="177" y="31"/>
                    <a:pt x="164" y="17"/>
                    <a:pt x="147"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3" name="íşḷïdè">
              <a:extLst>
                <a:ext uri="{FF2B5EF4-FFF2-40B4-BE49-F238E27FC236}">
                  <a16:creationId xmlns:a16="http://schemas.microsoft.com/office/drawing/2014/main" id="{9E1FE115-0E96-48CE-B878-DCCC40CE5B0E}"/>
                </a:ext>
              </a:extLst>
            </p:cNvPr>
            <p:cNvSpPr/>
            <p:nvPr/>
          </p:nvSpPr>
          <p:spPr bwMode="auto">
            <a:xfrm>
              <a:off x="4611688" y="3281363"/>
              <a:ext cx="519113" cy="28575"/>
            </a:xfrm>
            <a:prstGeom prst="rect">
              <a:avLst/>
            </a:prstGeom>
            <a:solidFill>
              <a:srgbClr val="3950C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94" name="iṧ1ïḑè">
              <a:extLst>
                <a:ext uri="{FF2B5EF4-FFF2-40B4-BE49-F238E27FC236}">
                  <a16:creationId xmlns:a16="http://schemas.microsoft.com/office/drawing/2014/main" id="{8944055C-CE4B-4775-9DE5-4F0F952F9982}"/>
                </a:ext>
              </a:extLst>
            </p:cNvPr>
            <p:cNvSpPr/>
            <p:nvPr/>
          </p:nvSpPr>
          <p:spPr bwMode="auto">
            <a:xfrm>
              <a:off x="4611688" y="3214688"/>
              <a:ext cx="519113" cy="25400"/>
            </a:xfrm>
            <a:prstGeom prst="rect">
              <a:avLst/>
            </a:prstGeom>
            <a:solidFill>
              <a:srgbClr val="3950C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95" name="îşḻíḑe">
              <a:extLst>
                <a:ext uri="{FF2B5EF4-FFF2-40B4-BE49-F238E27FC236}">
                  <a16:creationId xmlns:a16="http://schemas.microsoft.com/office/drawing/2014/main" id="{7BDCE9AA-75D6-4471-AD42-2F6E5E88CFFF}"/>
                </a:ext>
              </a:extLst>
            </p:cNvPr>
            <p:cNvSpPr/>
            <p:nvPr/>
          </p:nvSpPr>
          <p:spPr bwMode="auto">
            <a:xfrm>
              <a:off x="4278313" y="4181475"/>
              <a:ext cx="717550" cy="28575"/>
            </a:xfrm>
            <a:custGeom>
              <a:avLst/>
              <a:gdLst>
                <a:gd name="T0" fmla="*/ 174 w 174"/>
                <a:gd name="T1" fmla="*/ 7 h 7"/>
                <a:gd name="T2" fmla="*/ 0 w 174"/>
                <a:gd name="T3" fmla="*/ 7 h 7"/>
                <a:gd name="T4" fmla="*/ 6 w 174"/>
                <a:gd name="T5" fmla="*/ 0 h 7"/>
                <a:gd name="T6" fmla="*/ 174 w 174"/>
                <a:gd name="T7" fmla="*/ 0 h 7"/>
                <a:gd name="T8" fmla="*/ 174 w 174"/>
                <a:gd name="T9" fmla="*/ 7 h 7"/>
              </a:gdLst>
              <a:ahLst/>
              <a:cxnLst>
                <a:cxn ang="0">
                  <a:pos x="T0" y="T1"/>
                </a:cxn>
                <a:cxn ang="0">
                  <a:pos x="T2" y="T3"/>
                </a:cxn>
                <a:cxn ang="0">
                  <a:pos x="T4" y="T5"/>
                </a:cxn>
                <a:cxn ang="0">
                  <a:pos x="T6" y="T7"/>
                </a:cxn>
                <a:cxn ang="0">
                  <a:pos x="T8" y="T9"/>
                </a:cxn>
              </a:cxnLst>
              <a:rect l="0" t="0" r="r" b="b"/>
              <a:pathLst>
                <a:path w="174" h="7">
                  <a:moveTo>
                    <a:pt x="174" y="7"/>
                  </a:moveTo>
                  <a:cubicBezTo>
                    <a:pt x="0" y="7"/>
                    <a:pt x="0" y="7"/>
                    <a:pt x="0" y="7"/>
                  </a:cubicBezTo>
                  <a:cubicBezTo>
                    <a:pt x="0" y="3"/>
                    <a:pt x="3" y="0"/>
                    <a:pt x="6" y="0"/>
                  </a:cubicBezTo>
                  <a:cubicBezTo>
                    <a:pt x="174" y="0"/>
                    <a:pt x="174" y="0"/>
                    <a:pt x="174" y="0"/>
                  </a:cubicBezTo>
                  <a:lnTo>
                    <a:pt x="174"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6" name="íṣļïḑe">
              <a:extLst>
                <a:ext uri="{FF2B5EF4-FFF2-40B4-BE49-F238E27FC236}">
                  <a16:creationId xmlns:a16="http://schemas.microsoft.com/office/drawing/2014/main" id="{8424AF6B-D192-4252-A417-18A7AB652C02}"/>
                </a:ext>
              </a:extLst>
            </p:cNvPr>
            <p:cNvSpPr/>
            <p:nvPr/>
          </p:nvSpPr>
          <p:spPr bwMode="auto">
            <a:xfrm>
              <a:off x="4402138" y="3783013"/>
              <a:ext cx="844550" cy="398463"/>
            </a:xfrm>
            <a:custGeom>
              <a:avLst/>
              <a:gdLst>
                <a:gd name="T0" fmla="*/ 174 w 205"/>
                <a:gd name="T1" fmla="*/ 97 h 97"/>
                <a:gd name="T2" fmla="*/ 0 w 205"/>
                <a:gd name="T3" fmla="*/ 97 h 97"/>
                <a:gd name="T4" fmla="*/ 31 w 205"/>
                <a:gd name="T5" fmla="*/ 6 h 97"/>
                <a:gd name="T6" fmla="*/ 39 w 205"/>
                <a:gd name="T7" fmla="*/ 0 h 97"/>
                <a:gd name="T8" fmla="*/ 196 w 205"/>
                <a:gd name="T9" fmla="*/ 0 h 97"/>
                <a:gd name="T10" fmla="*/ 204 w 205"/>
                <a:gd name="T11" fmla="*/ 10 h 97"/>
                <a:gd name="T12" fmla="*/ 174 w 205"/>
                <a:gd name="T13" fmla="*/ 97 h 97"/>
              </a:gdLst>
              <a:ahLst/>
              <a:cxnLst>
                <a:cxn ang="0">
                  <a:pos x="T0" y="T1"/>
                </a:cxn>
                <a:cxn ang="0">
                  <a:pos x="T2" y="T3"/>
                </a:cxn>
                <a:cxn ang="0">
                  <a:pos x="T4" y="T5"/>
                </a:cxn>
                <a:cxn ang="0">
                  <a:pos x="T6" y="T7"/>
                </a:cxn>
                <a:cxn ang="0">
                  <a:pos x="T8" y="T9"/>
                </a:cxn>
                <a:cxn ang="0">
                  <a:pos x="T10" y="T11"/>
                </a:cxn>
                <a:cxn ang="0">
                  <a:pos x="T12" y="T13"/>
                </a:cxn>
              </a:cxnLst>
              <a:rect l="0" t="0" r="r" b="b"/>
              <a:pathLst>
                <a:path w="205" h="97">
                  <a:moveTo>
                    <a:pt x="174" y="97"/>
                  </a:moveTo>
                  <a:cubicBezTo>
                    <a:pt x="0" y="97"/>
                    <a:pt x="0" y="97"/>
                    <a:pt x="0" y="97"/>
                  </a:cubicBezTo>
                  <a:cubicBezTo>
                    <a:pt x="31" y="6"/>
                    <a:pt x="31" y="6"/>
                    <a:pt x="31" y="6"/>
                  </a:cubicBezTo>
                  <a:cubicBezTo>
                    <a:pt x="32" y="2"/>
                    <a:pt x="35" y="0"/>
                    <a:pt x="39" y="0"/>
                  </a:cubicBezTo>
                  <a:cubicBezTo>
                    <a:pt x="196" y="0"/>
                    <a:pt x="196" y="0"/>
                    <a:pt x="196" y="0"/>
                  </a:cubicBezTo>
                  <a:cubicBezTo>
                    <a:pt x="201" y="0"/>
                    <a:pt x="205" y="5"/>
                    <a:pt x="204" y="10"/>
                  </a:cubicBezTo>
                  <a:lnTo>
                    <a:pt x="174" y="97"/>
                  </a:lnTo>
                  <a:close/>
                </a:path>
              </a:pathLst>
            </a:custGeom>
            <a:solidFill>
              <a:srgbClr val="FFF5F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7" name="ï$1ïḍe">
              <a:extLst>
                <a:ext uri="{FF2B5EF4-FFF2-40B4-BE49-F238E27FC236}">
                  <a16:creationId xmlns:a16="http://schemas.microsoft.com/office/drawing/2014/main" id="{1B60EC88-9851-401A-8E59-7A0E6566C2F1}"/>
                </a:ext>
              </a:extLst>
            </p:cNvPr>
            <p:cNvSpPr/>
            <p:nvPr/>
          </p:nvSpPr>
          <p:spPr bwMode="auto">
            <a:xfrm>
              <a:off x="4398963" y="4181475"/>
              <a:ext cx="719138" cy="28575"/>
            </a:xfrm>
            <a:prstGeom prst="rect">
              <a:avLst/>
            </a:prstGeom>
            <a:solidFill>
              <a:srgbClr val="FFF5F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98" name="ïṣľïḋé">
              <a:extLst>
                <a:ext uri="{FF2B5EF4-FFF2-40B4-BE49-F238E27FC236}">
                  <a16:creationId xmlns:a16="http://schemas.microsoft.com/office/drawing/2014/main" id="{5665CF19-F493-4F89-A832-DDA56B3DD448}"/>
                </a:ext>
              </a:extLst>
            </p:cNvPr>
            <p:cNvSpPr/>
            <p:nvPr/>
          </p:nvSpPr>
          <p:spPr bwMode="auto">
            <a:xfrm>
              <a:off x="4797426" y="3943350"/>
              <a:ext cx="66675" cy="61913"/>
            </a:xfrm>
            <a:custGeom>
              <a:avLst/>
              <a:gdLst>
                <a:gd name="T0" fmla="*/ 10 w 16"/>
                <a:gd name="T1" fmla="*/ 0 h 15"/>
                <a:gd name="T2" fmla="*/ 9 w 16"/>
                <a:gd name="T3" fmla="*/ 0 h 15"/>
                <a:gd name="T4" fmla="*/ 9 w 16"/>
                <a:gd name="T5" fmla="*/ 0 h 15"/>
                <a:gd name="T6" fmla="*/ 1 w 16"/>
                <a:gd name="T7" fmla="*/ 7 h 15"/>
                <a:gd name="T8" fmla="*/ 8 w 16"/>
                <a:gd name="T9" fmla="*/ 14 h 15"/>
                <a:gd name="T10" fmla="*/ 16 w 16"/>
                <a:gd name="T11" fmla="*/ 9 h 15"/>
                <a:gd name="T12" fmla="*/ 10 w 16"/>
                <a:gd name="T13" fmla="*/ 0 h 15"/>
                <a:gd name="T14" fmla="*/ 8 w 16"/>
                <a:gd name="T15" fmla="*/ 12 h 15"/>
                <a:gd name="T16" fmla="*/ 4 w 16"/>
                <a:gd name="T17" fmla="*/ 5 h 15"/>
                <a:gd name="T18" fmla="*/ 9 w 16"/>
                <a:gd name="T19" fmla="*/ 2 h 15"/>
                <a:gd name="T20" fmla="*/ 9 w 16"/>
                <a:gd name="T21" fmla="*/ 2 h 15"/>
                <a:gd name="T22" fmla="*/ 9 w 16"/>
                <a:gd name="T23" fmla="*/ 3 h 15"/>
                <a:gd name="T24" fmla="*/ 8 w 16"/>
                <a:gd name="T25"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15">
                  <a:moveTo>
                    <a:pt x="10" y="0"/>
                  </a:moveTo>
                  <a:cubicBezTo>
                    <a:pt x="9" y="0"/>
                    <a:pt x="9" y="0"/>
                    <a:pt x="9" y="0"/>
                  </a:cubicBezTo>
                  <a:cubicBezTo>
                    <a:pt x="9" y="0"/>
                    <a:pt x="9" y="0"/>
                    <a:pt x="9" y="0"/>
                  </a:cubicBezTo>
                  <a:cubicBezTo>
                    <a:pt x="5" y="0"/>
                    <a:pt x="1" y="3"/>
                    <a:pt x="1" y="7"/>
                  </a:cubicBezTo>
                  <a:cubicBezTo>
                    <a:pt x="0" y="11"/>
                    <a:pt x="4" y="14"/>
                    <a:pt x="8" y="14"/>
                  </a:cubicBezTo>
                  <a:cubicBezTo>
                    <a:pt x="12" y="15"/>
                    <a:pt x="15" y="12"/>
                    <a:pt x="16" y="9"/>
                  </a:cubicBezTo>
                  <a:cubicBezTo>
                    <a:pt x="16" y="5"/>
                    <a:pt x="14" y="1"/>
                    <a:pt x="10" y="0"/>
                  </a:cubicBezTo>
                  <a:close/>
                  <a:moveTo>
                    <a:pt x="8" y="12"/>
                  </a:moveTo>
                  <a:cubicBezTo>
                    <a:pt x="5" y="12"/>
                    <a:pt x="2" y="9"/>
                    <a:pt x="4" y="5"/>
                  </a:cubicBezTo>
                  <a:cubicBezTo>
                    <a:pt x="5" y="3"/>
                    <a:pt x="7" y="3"/>
                    <a:pt x="9" y="2"/>
                  </a:cubicBezTo>
                  <a:cubicBezTo>
                    <a:pt x="9" y="2"/>
                    <a:pt x="9" y="2"/>
                    <a:pt x="9" y="2"/>
                  </a:cubicBezTo>
                  <a:cubicBezTo>
                    <a:pt x="9" y="3"/>
                    <a:pt x="9" y="3"/>
                    <a:pt x="9" y="3"/>
                  </a:cubicBezTo>
                  <a:cubicBezTo>
                    <a:pt x="15" y="4"/>
                    <a:pt x="15" y="12"/>
                    <a:pt x="8" y="12"/>
                  </a:cubicBezTo>
                  <a:close/>
                </a:path>
              </a:pathLst>
            </a:custGeom>
            <a:solidFill>
              <a:srgbClr val="C9CD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9" name="íṣļíḍé">
              <a:extLst>
                <a:ext uri="{FF2B5EF4-FFF2-40B4-BE49-F238E27FC236}">
                  <a16:creationId xmlns:a16="http://schemas.microsoft.com/office/drawing/2014/main" id="{C94FAC91-D311-4052-9EEA-B75E259E18CE}"/>
                </a:ext>
              </a:extLst>
            </p:cNvPr>
            <p:cNvSpPr/>
            <p:nvPr/>
          </p:nvSpPr>
          <p:spPr bwMode="auto">
            <a:xfrm>
              <a:off x="6942138" y="1936750"/>
              <a:ext cx="144463" cy="261938"/>
            </a:xfrm>
            <a:custGeom>
              <a:avLst/>
              <a:gdLst>
                <a:gd name="T0" fmla="*/ 26 w 35"/>
                <a:gd name="T1" fmla="*/ 55 h 64"/>
                <a:gd name="T2" fmla="*/ 24 w 35"/>
                <a:gd name="T3" fmla="*/ 61 h 64"/>
                <a:gd name="T4" fmla="*/ 22 w 35"/>
                <a:gd name="T5" fmla="*/ 63 h 64"/>
                <a:gd name="T6" fmla="*/ 19 w 35"/>
                <a:gd name="T7" fmla="*/ 64 h 64"/>
                <a:gd name="T8" fmla="*/ 8 w 35"/>
                <a:gd name="T9" fmla="*/ 63 h 64"/>
                <a:gd name="T10" fmla="*/ 5 w 35"/>
                <a:gd name="T11" fmla="*/ 62 h 64"/>
                <a:gd name="T12" fmla="*/ 3 w 35"/>
                <a:gd name="T13" fmla="*/ 57 h 64"/>
                <a:gd name="T14" fmla="*/ 1 w 35"/>
                <a:gd name="T15" fmla="*/ 53 h 64"/>
                <a:gd name="T16" fmla="*/ 0 w 35"/>
                <a:gd name="T17" fmla="*/ 43 h 64"/>
                <a:gd name="T18" fmla="*/ 3 w 35"/>
                <a:gd name="T19" fmla="*/ 36 h 64"/>
                <a:gd name="T20" fmla="*/ 5 w 35"/>
                <a:gd name="T21" fmla="*/ 31 h 64"/>
                <a:gd name="T22" fmla="*/ 3 w 35"/>
                <a:gd name="T23" fmla="*/ 27 h 64"/>
                <a:gd name="T24" fmla="*/ 7 w 35"/>
                <a:gd name="T25" fmla="*/ 24 h 64"/>
                <a:gd name="T26" fmla="*/ 10 w 35"/>
                <a:gd name="T27" fmla="*/ 25 h 64"/>
                <a:gd name="T28" fmla="*/ 10 w 35"/>
                <a:gd name="T29" fmla="*/ 23 h 64"/>
                <a:gd name="T30" fmla="*/ 14 w 35"/>
                <a:gd name="T31" fmla="*/ 22 h 64"/>
                <a:gd name="T32" fmla="*/ 17 w 35"/>
                <a:gd name="T33" fmla="*/ 24 h 64"/>
                <a:gd name="T34" fmla="*/ 19 w 35"/>
                <a:gd name="T35" fmla="*/ 23 h 64"/>
                <a:gd name="T36" fmla="*/ 24 w 35"/>
                <a:gd name="T37" fmla="*/ 24 h 64"/>
                <a:gd name="T38" fmla="*/ 25 w 35"/>
                <a:gd name="T39" fmla="*/ 26 h 64"/>
                <a:gd name="T40" fmla="*/ 28 w 35"/>
                <a:gd name="T41" fmla="*/ 5 h 64"/>
                <a:gd name="T42" fmla="*/ 30 w 35"/>
                <a:gd name="T43" fmla="*/ 2 h 64"/>
                <a:gd name="T44" fmla="*/ 33 w 35"/>
                <a:gd name="T45" fmla="*/ 21 h 64"/>
                <a:gd name="T46" fmla="*/ 31 w 35"/>
                <a:gd name="T47" fmla="*/ 39 h 64"/>
                <a:gd name="T48" fmla="*/ 26 w 35"/>
                <a:gd name="T49" fmla="*/ 5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64">
                  <a:moveTo>
                    <a:pt x="26" y="55"/>
                  </a:moveTo>
                  <a:cubicBezTo>
                    <a:pt x="25" y="57"/>
                    <a:pt x="24" y="59"/>
                    <a:pt x="24" y="61"/>
                  </a:cubicBezTo>
                  <a:cubicBezTo>
                    <a:pt x="23" y="62"/>
                    <a:pt x="23" y="62"/>
                    <a:pt x="22" y="63"/>
                  </a:cubicBezTo>
                  <a:cubicBezTo>
                    <a:pt x="21" y="64"/>
                    <a:pt x="20" y="64"/>
                    <a:pt x="19" y="64"/>
                  </a:cubicBezTo>
                  <a:cubicBezTo>
                    <a:pt x="16" y="63"/>
                    <a:pt x="12" y="63"/>
                    <a:pt x="8" y="63"/>
                  </a:cubicBezTo>
                  <a:cubicBezTo>
                    <a:pt x="7" y="63"/>
                    <a:pt x="6" y="63"/>
                    <a:pt x="5" y="62"/>
                  </a:cubicBezTo>
                  <a:cubicBezTo>
                    <a:pt x="3" y="61"/>
                    <a:pt x="3" y="59"/>
                    <a:pt x="3" y="57"/>
                  </a:cubicBezTo>
                  <a:cubicBezTo>
                    <a:pt x="2" y="56"/>
                    <a:pt x="2" y="54"/>
                    <a:pt x="1" y="53"/>
                  </a:cubicBezTo>
                  <a:cubicBezTo>
                    <a:pt x="0" y="50"/>
                    <a:pt x="0" y="46"/>
                    <a:pt x="0" y="43"/>
                  </a:cubicBezTo>
                  <a:cubicBezTo>
                    <a:pt x="1" y="40"/>
                    <a:pt x="2" y="38"/>
                    <a:pt x="3" y="36"/>
                  </a:cubicBezTo>
                  <a:cubicBezTo>
                    <a:pt x="4" y="34"/>
                    <a:pt x="6" y="32"/>
                    <a:pt x="5" y="31"/>
                  </a:cubicBezTo>
                  <a:cubicBezTo>
                    <a:pt x="5" y="29"/>
                    <a:pt x="3" y="29"/>
                    <a:pt x="3" y="27"/>
                  </a:cubicBezTo>
                  <a:cubicBezTo>
                    <a:pt x="4" y="25"/>
                    <a:pt x="6" y="24"/>
                    <a:pt x="7" y="24"/>
                  </a:cubicBezTo>
                  <a:cubicBezTo>
                    <a:pt x="8" y="24"/>
                    <a:pt x="9" y="25"/>
                    <a:pt x="10" y="25"/>
                  </a:cubicBezTo>
                  <a:cubicBezTo>
                    <a:pt x="10" y="24"/>
                    <a:pt x="10" y="24"/>
                    <a:pt x="10" y="23"/>
                  </a:cubicBezTo>
                  <a:cubicBezTo>
                    <a:pt x="11" y="22"/>
                    <a:pt x="13" y="21"/>
                    <a:pt x="14" y="22"/>
                  </a:cubicBezTo>
                  <a:cubicBezTo>
                    <a:pt x="16" y="22"/>
                    <a:pt x="17" y="23"/>
                    <a:pt x="17" y="24"/>
                  </a:cubicBezTo>
                  <a:cubicBezTo>
                    <a:pt x="18" y="24"/>
                    <a:pt x="18" y="23"/>
                    <a:pt x="19" y="23"/>
                  </a:cubicBezTo>
                  <a:cubicBezTo>
                    <a:pt x="20" y="22"/>
                    <a:pt x="23" y="22"/>
                    <a:pt x="24" y="24"/>
                  </a:cubicBezTo>
                  <a:cubicBezTo>
                    <a:pt x="24" y="24"/>
                    <a:pt x="24" y="25"/>
                    <a:pt x="25" y="26"/>
                  </a:cubicBezTo>
                  <a:cubicBezTo>
                    <a:pt x="28" y="21"/>
                    <a:pt x="27" y="10"/>
                    <a:pt x="28" y="5"/>
                  </a:cubicBezTo>
                  <a:cubicBezTo>
                    <a:pt x="28" y="4"/>
                    <a:pt x="29" y="3"/>
                    <a:pt x="30" y="2"/>
                  </a:cubicBezTo>
                  <a:cubicBezTo>
                    <a:pt x="35" y="0"/>
                    <a:pt x="33" y="19"/>
                    <a:pt x="33" y="21"/>
                  </a:cubicBezTo>
                  <a:cubicBezTo>
                    <a:pt x="33" y="27"/>
                    <a:pt x="32" y="33"/>
                    <a:pt x="31" y="39"/>
                  </a:cubicBezTo>
                  <a:cubicBezTo>
                    <a:pt x="30" y="44"/>
                    <a:pt x="28" y="50"/>
                    <a:pt x="26" y="55"/>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0" name="iŝľiḓê">
              <a:extLst>
                <a:ext uri="{FF2B5EF4-FFF2-40B4-BE49-F238E27FC236}">
                  <a16:creationId xmlns:a16="http://schemas.microsoft.com/office/drawing/2014/main" id="{68FA2E6E-419D-44DC-9F08-87E2B9313B35}"/>
                </a:ext>
              </a:extLst>
            </p:cNvPr>
            <p:cNvSpPr/>
            <p:nvPr/>
          </p:nvSpPr>
          <p:spPr bwMode="auto">
            <a:xfrm>
              <a:off x="6921501" y="2105025"/>
              <a:ext cx="382588" cy="768350"/>
            </a:xfrm>
            <a:custGeom>
              <a:avLst/>
              <a:gdLst>
                <a:gd name="T0" fmla="*/ 82 w 93"/>
                <a:gd name="T1" fmla="*/ 143 h 187"/>
                <a:gd name="T2" fmla="*/ 73 w 93"/>
                <a:gd name="T3" fmla="*/ 132 h 187"/>
                <a:gd name="T4" fmla="*/ 42 w 93"/>
                <a:gd name="T5" fmla="*/ 102 h 187"/>
                <a:gd name="T6" fmla="*/ 34 w 93"/>
                <a:gd name="T7" fmla="*/ 92 h 187"/>
                <a:gd name="T8" fmla="*/ 30 w 93"/>
                <a:gd name="T9" fmla="*/ 63 h 187"/>
                <a:gd name="T10" fmla="*/ 30 w 93"/>
                <a:gd name="T11" fmla="*/ 33 h 187"/>
                <a:gd name="T12" fmla="*/ 30 w 93"/>
                <a:gd name="T13" fmla="*/ 19 h 187"/>
                <a:gd name="T14" fmla="*/ 31 w 93"/>
                <a:gd name="T15" fmla="*/ 9 h 187"/>
                <a:gd name="T16" fmla="*/ 28 w 93"/>
                <a:gd name="T17" fmla="*/ 1 h 187"/>
                <a:gd name="T18" fmla="*/ 21 w 93"/>
                <a:gd name="T19" fmla="*/ 1 h 187"/>
                <a:gd name="T20" fmla="*/ 10 w 93"/>
                <a:gd name="T21" fmla="*/ 9 h 187"/>
                <a:gd name="T22" fmla="*/ 7 w 93"/>
                <a:gd name="T23" fmla="*/ 22 h 187"/>
                <a:gd name="T24" fmla="*/ 1 w 93"/>
                <a:gd name="T25" fmla="*/ 79 h 187"/>
                <a:gd name="T26" fmla="*/ 3 w 93"/>
                <a:gd name="T27" fmla="*/ 101 h 187"/>
                <a:gd name="T28" fmla="*/ 27 w 93"/>
                <a:gd name="T29" fmla="*/ 141 h 187"/>
                <a:gd name="T30" fmla="*/ 61 w 93"/>
                <a:gd name="T31" fmla="*/ 178 h 187"/>
                <a:gd name="T32" fmla="*/ 69 w 93"/>
                <a:gd name="T33" fmla="*/ 183 h 187"/>
                <a:gd name="T34" fmla="*/ 91 w 93"/>
                <a:gd name="T35" fmla="*/ 171 h 187"/>
                <a:gd name="T36" fmla="*/ 82 w 93"/>
                <a:gd name="T37" fmla="*/ 14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 h="187">
                  <a:moveTo>
                    <a:pt x="82" y="143"/>
                  </a:moveTo>
                  <a:cubicBezTo>
                    <a:pt x="79" y="139"/>
                    <a:pt x="76" y="135"/>
                    <a:pt x="73" y="132"/>
                  </a:cubicBezTo>
                  <a:cubicBezTo>
                    <a:pt x="64" y="121"/>
                    <a:pt x="52" y="113"/>
                    <a:pt x="42" y="102"/>
                  </a:cubicBezTo>
                  <a:cubicBezTo>
                    <a:pt x="39" y="99"/>
                    <a:pt x="36" y="96"/>
                    <a:pt x="34" y="92"/>
                  </a:cubicBezTo>
                  <a:cubicBezTo>
                    <a:pt x="30" y="84"/>
                    <a:pt x="30" y="73"/>
                    <a:pt x="30" y="63"/>
                  </a:cubicBezTo>
                  <a:cubicBezTo>
                    <a:pt x="30" y="53"/>
                    <a:pt x="30" y="43"/>
                    <a:pt x="30" y="33"/>
                  </a:cubicBezTo>
                  <a:cubicBezTo>
                    <a:pt x="30" y="28"/>
                    <a:pt x="30" y="23"/>
                    <a:pt x="30" y="19"/>
                  </a:cubicBezTo>
                  <a:cubicBezTo>
                    <a:pt x="30" y="15"/>
                    <a:pt x="31" y="12"/>
                    <a:pt x="31" y="9"/>
                  </a:cubicBezTo>
                  <a:cubicBezTo>
                    <a:pt x="32" y="6"/>
                    <a:pt x="30" y="2"/>
                    <a:pt x="28" y="1"/>
                  </a:cubicBezTo>
                  <a:cubicBezTo>
                    <a:pt x="26" y="0"/>
                    <a:pt x="23" y="0"/>
                    <a:pt x="21" y="1"/>
                  </a:cubicBezTo>
                  <a:cubicBezTo>
                    <a:pt x="16" y="2"/>
                    <a:pt x="12" y="5"/>
                    <a:pt x="10" y="9"/>
                  </a:cubicBezTo>
                  <a:cubicBezTo>
                    <a:pt x="8" y="13"/>
                    <a:pt x="7" y="18"/>
                    <a:pt x="7" y="22"/>
                  </a:cubicBezTo>
                  <a:cubicBezTo>
                    <a:pt x="4" y="41"/>
                    <a:pt x="0" y="60"/>
                    <a:pt x="1" y="79"/>
                  </a:cubicBezTo>
                  <a:cubicBezTo>
                    <a:pt x="2" y="86"/>
                    <a:pt x="1" y="94"/>
                    <a:pt x="3" y="101"/>
                  </a:cubicBezTo>
                  <a:cubicBezTo>
                    <a:pt x="7" y="115"/>
                    <a:pt x="18" y="130"/>
                    <a:pt x="27" y="141"/>
                  </a:cubicBezTo>
                  <a:cubicBezTo>
                    <a:pt x="37" y="154"/>
                    <a:pt x="48" y="167"/>
                    <a:pt x="61" y="178"/>
                  </a:cubicBezTo>
                  <a:cubicBezTo>
                    <a:pt x="63" y="180"/>
                    <a:pt x="66" y="182"/>
                    <a:pt x="69" y="183"/>
                  </a:cubicBezTo>
                  <a:cubicBezTo>
                    <a:pt x="78" y="187"/>
                    <a:pt x="89" y="180"/>
                    <a:pt x="91" y="171"/>
                  </a:cubicBezTo>
                  <a:cubicBezTo>
                    <a:pt x="93" y="161"/>
                    <a:pt x="88" y="152"/>
                    <a:pt x="82" y="143"/>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1" name="íšlîḓè">
              <a:extLst>
                <a:ext uri="{FF2B5EF4-FFF2-40B4-BE49-F238E27FC236}">
                  <a16:creationId xmlns:a16="http://schemas.microsoft.com/office/drawing/2014/main" id="{56A5C268-76F1-4612-AAF5-26A860C189C2}"/>
                </a:ext>
              </a:extLst>
            </p:cNvPr>
            <p:cNvSpPr/>
            <p:nvPr/>
          </p:nvSpPr>
          <p:spPr bwMode="auto">
            <a:xfrm>
              <a:off x="7053263" y="4543425"/>
              <a:ext cx="227013" cy="546100"/>
            </a:xfrm>
            <a:custGeom>
              <a:avLst/>
              <a:gdLst>
                <a:gd name="T0" fmla="*/ 51 w 55"/>
                <a:gd name="T1" fmla="*/ 8 h 133"/>
                <a:gd name="T2" fmla="*/ 29 w 55"/>
                <a:gd name="T3" fmla="*/ 4 h 133"/>
                <a:gd name="T4" fmla="*/ 15 w 55"/>
                <a:gd name="T5" fmla="*/ 22 h 133"/>
                <a:gd name="T6" fmla="*/ 0 w 55"/>
                <a:gd name="T7" fmla="*/ 131 h 133"/>
                <a:gd name="T8" fmla="*/ 2 w 55"/>
                <a:gd name="T9" fmla="*/ 131 h 133"/>
                <a:gd name="T10" fmla="*/ 25 w 55"/>
                <a:gd name="T11" fmla="*/ 133 h 133"/>
                <a:gd name="T12" fmla="*/ 31 w 55"/>
                <a:gd name="T13" fmla="*/ 131 h 133"/>
                <a:gd name="T14" fmla="*/ 36 w 55"/>
                <a:gd name="T15" fmla="*/ 123 h 133"/>
                <a:gd name="T16" fmla="*/ 41 w 55"/>
                <a:gd name="T17" fmla="*/ 103 h 133"/>
                <a:gd name="T18" fmla="*/ 54 w 55"/>
                <a:gd name="T19" fmla="*/ 25 h 133"/>
                <a:gd name="T20" fmla="*/ 51 w 55"/>
                <a:gd name="T21" fmla="*/ 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133">
                  <a:moveTo>
                    <a:pt x="51" y="8"/>
                  </a:moveTo>
                  <a:cubicBezTo>
                    <a:pt x="47" y="1"/>
                    <a:pt x="36" y="0"/>
                    <a:pt x="29" y="4"/>
                  </a:cubicBezTo>
                  <a:cubicBezTo>
                    <a:pt x="22" y="8"/>
                    <a:pt x="18" y="15"/>
                    <a:pt x="15" y="22"/>
                  </a:cubicBezTo>
                  <a:cubicBezTo>
                    <a:pt x="10" y="58"/>
                    <a:pt x="8" y="95"/>
                    <a:pt x="0" y="131"/>
                  </a:cubicBezTo>
                  <a:cubicBezTo>
                    <a:pt x="1" y="131"/>
                    <a:pt x="2" y="131"/>
                    <a:pt x="2" y="131"/>
                  </a:cubicBezTo>
                  <a:cubicBezTo>
                    <a:pt x="10" y="133"/>
                    <a:pt x="18" y="133"/>
                    <a:pt x="25" y="133"/>
                  </a:cubicBezTo>
                  <a:cubicBezTo>
                    <a:pt x="27" y="133"/>
                    <a:pt x="29" y="132"/>
                    <a:pt x="31" y="131"/>
                  </a:cubicBezTo>
                  <a:cubicBezTo>
                    <a:pt x="34" y="129"/>
                    <a:pt x="35" y="126"/>
                    <a:pt x="36" y="123"/>
                  </a:cubicBezTo>
                  <a:cubicBezTo>
                    <a:pt x="37" y="120"/>
                    <a:pt x="39" y="113"/>
                    <a:pt x="41" y="103"/>
                  </a:cubicBezTo>
                  <a:cubicBezTo>
                    <a:pt x="47" y="78"/>
                    <a:pt x="51" y="51"/>
                    <a:pt x="54" y="25"/>
                  </a:cubicBezTo>
                  <a:cubicBezTo>
                    <a:pt x="54" y="19"/>
                    <a:pt x="55" y="13"/>
                    <a:pt x="51" y="8"/>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2" name="ïṩľídê">
              <a:extLst>
                <a:ext uri="{FF2B5EF4-FFF2-40B4-BE49-F238E27FC236}">
                  <a16:creationId xmlns:a16="http://schemas.microsoft.com/office/drawing/2014/main" id="{DD6E20D5-C712-4A79-B65B-BE0C50BF7C9A}"/>
                </a:ext>
              </a:extLst>
            </p:cNvPr>
            <p:cNvSpPr/>
            <p:nvPr/>
          </p:nvSpPr>
          <p:spPr bwMode="auto">
            <a:xfrm>
              <a:off x="6815138" y="4967288"/>
              <a:ext cx="414338" cy="184150"/>
            </a:xfrm>
            <a:custGeom>
              <a:avLst/>
              <a:gdLst>
                <a:gd name="T0" fmla="*/ 79 w 101"/>
                <a:gd name="T1" fmla="*/ 2 h 45"/>
                <a:gd name="T2" fmla="*/ 68 w 101"/>
                <a:gd name="T3" fmla="*/ 2 h 45"/>
                <a:gd name="T4" fmla="*/ 58 w 101"/>
                <a:gd name="T5" fmla="*/ 2 h 45"/>
                <a:gd name="T6" fmla="*/ 56 w 101"/>
                <a:gd name="T7" fmla="*/ 6 h 45"/>
                <a:gd name="T8" fmla="*/ 40 w 101"/>
                <a:gd name="T9" fmla="*/ 21 h 45"/>
                <a:gd name="T10" fmla="*/ 16 w 101"/>
                <a:gd name="T11" fmla="*/ 26 h 45"/>
                <a:gd name="T12" fmla="*/ 3 w 101"/>
                <a:gd name="T13" fmla="*/ 31 h 45"/>
                <a:gd name="T14" fmla="*/ 7 w 101"/>
                <a:gd name="T15" fmla="*/ 41 h 45"/>
                <a:gd name="T16" fmla="*/ 19 w 101"/>
                <a:gd name="T17" fmla="*/ 44 h 45"/>
                <a:gd name="T18" fmla="*/ 59 w 101"/>
                <a:gd name="T19" fmla="*/ 42 h 45"/>
                <a:gd name="T20" fmla="*/ 72 w 101"/>
                <a:gd name="T21" fmla="*/ 40 h 45"/>
                <a:gd name="T22" fmla="*/ 93 w 101"/>
                <a:gd name="T23" fmla="*/ 42 h 45"/>
                <a:gd name="T24" fmla="*/ 98 w 101"/>
                <a:gd name="T25" fmla="*/ 34 h 45"/>
                <a:gd name="T26" fmla="*/ 99 w 101"/>
                <a:gd name="T27" fmla="*/ 1 h 45"/>
                <a:gd name="T28" fmla="*/ 79 w 101"/>
                <a:gd name="T29" fmla="*/ 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 h="45">
                  <a:moveTo>
                    <a:pt x="79" y="2"/>
                  </a:moveTo>
                  <a:cubicBezTo>
                    <a:pt x="76" y="2"/>
                    <a:pt x="72" y="2"/>
                    <a:pt x="68" y="2"/>
                  </a:cubicBezTo>
                  <a:cubicBezTo>
                    <a:pt x="65" y="2"/>
                    <a:pt x="60" y="0"/>
                    <a:pt x="58" y="2"/>
                  </a:cubicBezTo>
                  <a:cubicBezTo>
                    <a:pt x="57" y="3"/>
                    <a:pt x="56" y="5"/>
                    <a:pt x="56" y="6"/>
                  </a:cubicBezTo>
                  <a:cubicBezTo>
                    <a:pt x="52" y="12"/>
                    <a:pt x="46" y="18"/>
                    <a:pt x="40" y="21"/>
                  </a:cubicBezTo>
                  <a:cubicBezTo>
                    <a:pt x="32" y="25"/>
                    <a:pt x="24" y="25"/>
                    <a:pt x="16" y="26"/>
                  </a:cubicBezTo>
                  <a:cubicBezTo>
                    <a:pt x="12" y="26"/>
                    <a:pt x="6" y="27"/>
                    <a:pt x="3" y="31"/>
                  </a:cubicBezTo>
                  <a:cubicBezTo>
                    <a:pt x="0" y="35"/>
                    <a:pt x="3" y="40"/>
                    <a:pt x="7" y="41"/>
                  </a:cubicBezTo>
                  <a:cubicBezTo>
                    <a:pt x="10" y="43"/>
                    <a:pt x="15" y="43"/>
                    <a:pt x="19" y="44"/>
                  </a:cubicBezTo>
                  <a:cubicBezTo>
                    <a:pt x="32" y="44"/>
                    <a:pt x="46" y="44"/>
                    <a:pt x="59" y="42"/>
                  </a:cubicBezTo>
                  <a:cubicBezTo>
                    <a:pt x="63" y="41"/>
                    <a:pt x="67" y="40"/>
                    <a:pt x="72" y="40"/>
                  </a:cubicBezTo>
                  <a:cubicBezTo>
                    <a:pt x="78" y="41"/>
                    <a:pt x="87" y="45"/>
                    <a:pt x="93" y="42"/>
                  </a:cubicBezTo>
                  <a:cubicBezTo>
                    <a:pt x="96" y="40"/>
                    <a:pt x="98" y="37"/>
                    <a:pt x="98" y="34"/>
                  </a:cubicBezTo>
                  <a:cubicBezTo>
                    <a:pt x="101" y="24"/>
                    <a:pt x="98" y="12"/>
                    <a:pt x="99" y="1"/>
                  </a:cubicBezTo>
                  <a:cubicBezTo>
                    <a:pt x="93" y="0"/>
                    <a:pt x="86" y="2"/>
                    <a:pt x="79" y="2"/>
                  </a:cubicBezTo>
                  <a:close/>
                </a:path>
              </a:pathLst>
            </a:custGeom>
            <a:solidFill>
              <a:srgbClr val="11131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3" name="islïdê">
              <a:extLst>
                <a:ext uri="{FF2B5EF4-FFF2-40B4-BE49-F238E27FC236}">
                  <a16:creationId xmlns:a16="http://schemas.microsoft.com/office/drawing/2014/main" id="{3D7A05FB-88FC-47AA-8907-7EF00964D6C3}"/>
                </a:ext>
              </a:extLst>
            </p:cNvPr>
            <p:cNvSpPr/>
            <p:nvPr/>
          </p:nvSpPr>
          <p:spPr bwMode="auto">
            <a:xfrm>
              <a:off x="7089776" y="2647950"/>
              <a:ext cx="400050" cy="522288"/>
            </a:xfrm>
            <a:custGeom>
              <a:avLst/>
              <a:gdLst>
                <a:gd name="T0" fmla="*/ 96 w 97"/>
                <a:gd name="T1" fmla="*/ 44 h 127"/>
                <a:gd name="T2" fmla="*/ 75 w 97"/>
                <a:gd name="T3" fmla="*/ 14 h 127"/>
                <a:gd name="T4" fmla="*/ 61 w 97"/>
                <a:gd name="T5" fmla="*/ 11 h 127"/>
                <a:gd name="T6" fmla="*/ 37 w 97"/>
                <a:gd name="T7" fmla="*/ 0 h 127"/>
                <a:gd name="T8" fmla="*/ 31 w 97"/>
                <a:gd name="T9" fmla="*/ 6 h 127"/>
                <a:gd name="T10" fmla="*/ 8 w 97"/>
                <a:gd name="T11" fmla="*/ 35 h 127"/>
                <a:gd name="T12" fmla="*/ 7 w 97"/>
                <a:gd name="T13" fmla="*/ 47 h 127"/>
                <a:gd name="T14" fmla="*/ 20 w 97"/>
                <a:gd name="T15" fmla="*/ 60 h 127"/>
                <a:gd name="T16" fmla="*/ 33 w 97"/>
                <a:gd name="T17" fmla="*/ 75 h 127"/>
                <a:gd name="T18" fmla="*/ 34 w 97"/>
                <a:gd name="T19" fmla="*/ 86 h 127"/>
                <a:gd name="T20" fmla="*/ 34 w 97"/>
                <a:gd name="T21" fmla="*/ 109 h 127"/>
                <a:gd name="T22" fmla="*/ 35 w 97"/>
                <a:gd name="T23" fmla="*/ 124 h 127"/>
                <a:gd name="T24" fmla="*/ 47 w 97"/>
                <a:gd name="T25" fmla="*/ 123 h 127"/>
                <a:gd name="T26" fmla="*/ 71 w 97"/>
                <a:gd name="T27" fmla="*/ 106 h 127"/>
                <a:gd name="T28" fmla="*/ 92 w 97"/>
                <a:gd name="T29" fmla="*/ 76 h 127"/>
                <a:gd name="T30" fmla="*/ 96 w 97"/>
                <a:gd name="T31" fmla="*/ 4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7" h="127">
                  <a:moveTo>
                    <a:pt x="96" y="44"/>
                  </a:moveTo>
                  <a:cubicBezTo>
                    <a:pt x="95" y="29"/>
                    <a:pt x="86" y="20"/>
                    <a:pt x="75" y="14"/>
                  </a:cubicBezTo>
                  <a:cubicBezTo>
                    <a:pt x="70" y="13"/>
                    <a:pt x="65" y="13"/>
                    <a:pt x="61" y="11"/>
                  </a:cubicBezTo>
                  <a:cubicBezTo>
                    <a:pt x="52" y="9"/>
                    <a:pt x="45" y="3"/>
                    <a:pt x="37" y="0"/>
                  </a:cubicBezTo>
                  <a:cubicBezTo>
                    <a:pt x="35" y="1"/>
                    <a:pt x="34" y="3"/>
                    <a:pt x="31" y="6"/>
                  </a:cubicBezTo>
                  <a:cubicBezTo>
                    <a:pt x="23" y="16"/>
                    <a:pt x="16" y="25"/>
                    <a:pt x="8" y="35"/>
                  </a:cubicBezTo>
                  <a:cubicBezTo>
                    <a:pt x="3" y="41"/>
                    <a:pt x="0" y="42"/>
                    <a:pt x="7" y="47"/>
                  </a:cubicBezTo>
                  <a:cubicBezTo>
                    <a:pt x="11" y="51"/>
                    <a:pt x="16" y="56"/>
                    <a:pt x="20" y="60"/>
                  </a:cubicBezTo>
                  <a:cubicBezTo>
                    <a:pt x="25" y="64"/>
                    <a:pt x="31" y="69"/>
                    <a:pt x="33" y="75"/>
                  </a:cubicBezTo>
                  <a:cubicBezTo>
                    <a:pt x="34" y="79"/>
                    <a:pt x="34" y="83"/>
                    <a:pt x="34" y="86"/>
                  </a:cubicBezTo>
                  <a:cubicBezTo>
                    <a:pt x="35" y="94"/>
                    <a:pt x="34" y="102"/>
                    <a:pt x="34" y="109"/>
                  </a:cubicBezTo>
                  <a:cubicBezTo>
                    <a:pt x="34" y="113"/>
                    <a:pt x="32" y="121"/>
                    <a:pt x="35" y="124"/>
                  </a:cubicBezTo>
                  <a:cubicBezTo>
                    <a:pt x="38" y="127"/>
                    <a:pt x="44" y="124"/>
                    <a:pt x="47" y="123"/>
                  </a:cubicBezTo>
                  <a:cubicBezTo>
                    <a:pt x="56" y="119"/>
                    <a:pt x="64" y="113"/>
                    <a:pt x="71" y="106"/>
                  </a:cubicBezTo>
                  <a:cubicBezTo>
                    <a:pt x="80" y="96"/>
                    <a:pt x="88" y="89"/>
                    <a:pt x="92" y="76"/>
                  </a:cubicBezTo>
                  <a:cubicBezTo>
                    <a:pt x="95" y="66"/>
                    <a:pt x="97" y="55"/>
                    <a:pt x="96" y="44"/>
                  </a:cubicBezTo>
                  <a:close/>
                </a:path>
              </a:pathLst>
            </a:custGeom>
            <a:solidFill>
              <a:srgbClr val="3950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4" name="ïṣḷídê">
              <a:extLst>
                <a:ext uri="{FF2B5EF4-FFF2-40B4-BE49-F238E27FC236}">
                  <a16:creationId xmlns:a16="http://schemas.microsoft.com/office/drawing/2014/main" id="{8A23F67C-31F5-4107-8A1B-DD5D8BC2D764}"/>
                </a:ext>
              </a:extLst>
            </p:cNvPr>
            <p:cNvSpPr/>
            <p:nvPr/>
          </p:nvSpPr>
          <p:spPr bwMode="auto">
            <a:xfrm>
              <a:off x="7024688" y="3359150"/>
              <a:ext cx="481013" cy="1549400"/>
            </a:xfrm>
            <a:custGeom>
              <a:avLst/>
              <a:gdLst>
                <a:gd name="T0" fmla="*/ 94 w 117"/>
                <a:gd name="T1" fmla="*/ 204 h 377"/>
                <a:gd name="T2" fmla="*/ 111 w 117"/>
                <a:gd name="T3" fmla="*/ 111 h 377"/>
                <a:gd name="T4" fmla="*/ 117 w 117"/>
                <a:gd name="T5" fmla="*/ 76 h 377"/>
                <a:gd name="T6" fmla="*/ 117 w 117"/>
                <a:gd name="T7" fmla="*/ 74 h 377"/>
                <a:gd name="T8" fmla="*/ 93 w 117"/>
                <a:gd name="T9" fmla="*/ 21 h 377"/>
                <a:gd name="T10" fmla="*/ 77 w 117"/>
                <a:gd name="T11" fmla="*/ 7 h 377"/>
                <a:gd name="T12" fmla="*/ 61 w 117"/>
                <a:gd name="T13" fmla="*/ 0 h 377"/>
                <a:gd name="T14" fmla="*/ 46 w 117"/>
                <a:gd name="T15" fmla="*/ 10 h 377"/>
                <a:gd name="T16" fmla="*/ 44 w 117"/>
                <a:gd name="T17" fmla="*/ 14 h 377"/>
                <a:gd name="T18" fmla="*/ 44 w 117"/>
                <a:gd name="T19" fmla="*/ 21 h 377"/>
                <a:gd name="T20" fmla="*/ 42 w 117"/>
                <a:gd name="T21" fmla="*/ 23 h 377"/>
                <a:gd name="T22" fmla="*/ 41 w 117"/>
                <a:gd name="T23" fmla="*/ 29 h 377"/>
                <a:gd name="T24" fmla="*/ 30 w 117"/>
                <a:gd name="T25" fmla="*/ 103 h 377"/>
                <a:gd name="T26" fmla="*/ 0 w 117"/>
                <a:gd name="T27" fmla="*/ 371 h 377"/>
                <a:gd name="T28" fmla="*/ 59 w 117"/>
                <a:gd name="T29" fmla="*/ 377 h 377"/>
                <a:gd name="T30" fmla="*/ 94 w 117"/>
                <a:gd name="T31" fmla="*/ 204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377">
                  <a:moveTo>
                    <a:pt x="94" y="204"/>
                  </a:moveTo>
                  <a:cubicBezTo>
                    <a:pt x="99" y="173"/>
                    <a:pt x="104" y="142"/>
                    <a:pt x="111" y="111"/>
                  </a:cubicBezTo>
                  <a:cubicBezTo>
                    <a:pt x="113" y="99"/>
                    <a:pt x="115" y="88"/>
                    <a:pt x="117" y="76"/>
                  </a:cubicBezTo>
                  <a:cubicBezTo>
                    <a:pt x="117" y="75"/>
                    <a:pt x="117" y="74"/>
                    <a:pt x="117" y="74"/>
                  </a:cubicBezTo>
                  <a:cubicBezTo>
                    <a:pt x="116" y="52"/>
                    <a:pt x="107" y="35"/>
                    <a:pt x="93" y="21"/>
                  </a:cubicBezTo>
                  <a:cubicBezTo>
                    <a:pt x="89" y="16"/>
                    <a:pt x="83" y="11"/>
                    <a:pt x="77" y="7"/>
                  </a:cubicBezTo>
                  <a:cubicBezTo>
                    <a:pt x="73" y="3"/>
                    <a:pt x="67" y="0"/>
                    <a:pt x="61" y="0"/>
                  </a:cubicBezTo>
                  <a:cubicBezTo>
                    <a:pt x="55" y="0"/>
                    <a:pt x="49" y="5"/>
                    <a:pt x="46" y="10"/>
                  </a:cubicBezTo>
                  <a:cubicBezTo>
                    <a:pt x="45" y="12"/>
                    <a:pt x="45" y="13"/>
                    <a:pt x="44" y="14"/>
                  </a:cubicBezTo>
                  <a:cubicBezTo>
                    <a:pt x="44" y="16"/>
                    <a:pt x="44" y="18"/>
                    <a:pt x="44" y="21"/>
                  </a:cubicBezTo>
                  <a:cubicBezTo>
                    <a:pt x="44" y="22"/>
                    <a:pt x="43" y="23"/>
                    <a:pt x="42" y="23"/>
                  </a:cubicBezTo>
                  <a:cubicBezTo>
                    <a:pt x="41" y="25"/>
                    <a:pt x="41" y="27"/>
                    <a:pt x="41" y="29"/>
                  </a:cubicBezTo>
                  <a:cubicBezTo>
                    <a:pt x="37" y="54"/>
                    <a:pt x="33" y="78"/>
                    <a:pt x="30" y="103"/>
                  </a:cubicBezTo>
                  <a:cubicBezTo>
                    <a:pt x="28" y="127"/>
                    <a:pt x="5" y="309"/>
                    <a:pt x="0" y="371"/>
                  </a:cubicBezTo>
                  <a:cubicBezTo>
                    <a:pt x="17" y="373"/>
                    <a:pt x="59" y="377"/>
                    <a:pt x="59" y="377"/>
                  </a:cubicBezTo>
                  <a:cubicBezTo>
                    <a:pt x="73" y="324"/>
                    <a:pt x="84" y="258"/>
                    <a:pt x="94" y="204"/>
                  </a:cubicBezTo>
                  <a:close/>
                </a:path>
              </a:pathLst>
            </a:custGeom>
            <a:solidFill>
              <a:srgbClr val="CC402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5" name="íšlïďê">
              <a:extLst>
                <a:ext uri="{FF2B5EF4-FFF2-40B4-BE49-F238E27FC236}">
                  <a16:creationId xmlns:a16="http://schemas.microsoft.com/office/drawing/2014/main" id="{13A6175E-B9E0-4B7F-9CDD-C465C61AEA66}"/>
                </a:ext>
              </a:extLst>
            </p:cNvPr>
            <p:cNvSpPr/>
            <p:nvPr/>
          </p:nvSpPr>
          <p:spPr bwMode="auto">
            <a:xfrm>
              <a:off x="7694613" y="4699000"/>
              <a:ext cx="182563" cy="341313"/>
            </a:xfrm>
            <a:custGeom>
              <a:avLst/>
              <a:gdLst>
                <a:gd name="T0" fmla="*/ 4 w 44"/>
                <a:gd name="T1" fmla="*/ 51 h 83"/>
                <a:gd name="T2" fmla="*/ 8 w 44"/>
                <a:gd name="T3" fmla="*/ 77 h 83"/>
                <a:gd name="T4" fmla="*/ 10 w 44"/>
                <a:gd name="T5" fmla="*/ 83 h 83"/>
                <a:gd name="T6" fmla="*/ 44 w 44"/>
                <a:gd name="T7" fmla="*/ 77 h 83"/>
                <a:gd name="T8" fmla="*/ 41 w 44"/>
                <a:gd name="T9" fmla="*/ 47 h 83"/>
                <a:gd name="T10" fmla="*/ 35 w 44"/>
                <a:gd name="T11" fmla="*/ 19 h 83"/>
                <a:gd name="T12" fmla="*/ 33 w 44"/>
                <a:gd name="T13" fmla="*/ 11 h 83"/>
                <a:gd name="T14" fmla="*/ 26 w 44"/>
                <a:gd name="T15" fmla="*/ 2 h 83"/>
                <a:gd name="T16" fmla="*/ 16 w 44"/>
                <a:gd name="T17" fmla="*/ 2 h 83"/>
                <a:gd name="T18" fmla="*/ 2 w 44"/>
                <a:gd name="T19" fmla="*/ 23 h 83"/>
                <a:gd name="T20" fmla="*/ 3 w 44"/>
                <a:gd name="T21" fmla="*/ 49 h 83"/>
                <a:gd name="T22" fmla="*/ 4 w 44"/>
                <a:gd name="T23" fmla="*/ 5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83">
                  <a:moveTo>
                    <a:pt x="4" y="51"/>
                  </a:moveTo>
                  <a:cubicBezTo>
                    <a:pt x="5" y="60"/>
                    <a:pt x="7" y="68"/>
                    <a:pt x="8" y="77"/>
                  </a:cubicBezTo>
                  <a:cubicBezTo>
                    <a:pt x="9" y="79"/>
                    <a:pt x="10" y="81"/>
                    <a:pt x="10" y="83"/>
                  </a:cubicBezTo>
                  <a:cubicBezTo>
                    <a:pt x="22" y="82"/>
                    <a:pt x="33" y="79"/>
                    <a:pt x="44" y="77"/>
                  </a:cubicBezTo>
                  <a:cubicBezTo>
                    <a:pt x="43" y="67"/>
                    <a:pt x="42" y="57"/>
                    <a:pt x="41" y="47"/>
                  </a:cubicBezTo>
                  <a:cubicBezTo>
                    <a:pt x="39" y="38"/>
                    <a:pt x="37" y="28"/>
                    <a:pt x="35" y="19"/>
                  </a:cubicBezTo>
                  <a:cubicBezTo>
                    <a:pt x="34" y="16"/>
                    <a:pt x="34" y="14"/>
                    <a:pt x="33" y="11"/>
                  </a:cubicBezTo>
                  <a:cubicBezTo>
                    <a:pt x="31" y="8"/>
                    <a:pt x="30" y="4"/>
                    <a:pt x="26" y="2"/>
                  </a:cubicBezTo>
                  <a:cubicBezTo>
                    <a:pt x="23" y="0"/>
                    <a:pt x="19" y="1"/>
                    <a:pt x="16" y="2"/>
                  </a:cubicBezTo>
                  <a:cubicBezTo>
                    <a:pt x="8" y="5"/>
                    <a:pt x="3" y="14"/>
                    <a:pt x="2" y="23"/>
                  </a:cubicBezTo>
                  <a:cubicBezTo>
                    <a:pt x="0" y="31"/>
                    <a:pt x="2" y="40"/>
                    <a:pt x="3" y="49"/>
                  </a:cubicBezTo>
                  <a:cubicBezTo>
                    <a:pt x="3" y="49"/>
                    <a:pt x="4" y="50"/>
                    <a:pt x="4" y="51"/>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6" name="ïŝļiḑé">
              <a:extLst>
                <a:ext uri="{FF2B5EF4-FFF2-40B4-BE49-F238E27FC236}">
                  <a16:creationId xmlns:a16="http://schemas.microsoft.com/office/drawing/2014/main" id="{4D2A6E8A-394C-473A-B5EC-0E6FE6B65B87}"/>
                </a:ext>
              </a:extLst>
            </p:cNvPr>
            <p:cNvSpPr/>
            <p:nvPr/>
          </p:nvSpPr>
          <p:spPr bwMode="auto">
            <a:xfrm>
              <a:off x="7493001" y="4970463"/>
              <a:ext cx="407988" cy="185738"/>
            </a:xfrm>
            <a:custGeom>
              <a:avLst/>
              <a:gdLst>
                <a:gd name="T0" fmla="*/ 98 w 99"/>
                <a:gd name="T1" fmla="*/ 9 h 45"/>
                <a:gd name="T2" fmla="*/ 96 w 99"/>
                <a:gd name="T3" fmla="*/ 2 h 45"/>
                <a:gd name="T4" fmla="*/ 54 w 99"/>
                <a:gd name="T5" fmla="*/ 0 h 45"/>
                <a:gd name="T6" fmla="*/ 41 w 99"/>
                <a:gd name="T7" fmla="*/ 18 h 45"/>
                <a:gd name="T8" fmla="*/ 31 w 99"/>
                <a:gd name="T9" fmla="*/ 23 h 45"/>
                <a:gd name="T10" fmla="*/ 19 w 99"/>
                <a:gd name="T11" fmla="*/ 26 h 45"/>
                <a:gd name="T12" fmla="*/ 0 w 99"/>
                <a:gd name="T13" fmla="*/ 36 h 45"/>
                <a:gd name="T14" fmla="*/ 9 w 99"/>
                <a:gd name="T15" fmla="*/ 42 h 45"/>
                <a:gd name="T16" fmla="*/ 48 w 99"/>
                <a:gd name="T17" fmla="*/ 43 h 45"/>
                <a:gd name="T18" fmla="*/ 79 w 99"/>
                <a:gd name="T19" fmla="*/ 41 h 45"/>
                <a:gd name="T20" fmla="*/ 97 w 99"/>
                <a:gd name="T21" fmla="*/ 35 h 45"/>
                <a:gd name="T22" fmla="*/ 98 w 99"/>
                <a:gd name="T23"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45">
                  <a:moveTo>
                    <a:pt x="98" y="9"/>
                  </a:moveTo>
                  <a:cubicBezTo>
                    <a:pt x="97" y="6"/>
                    <a:pt x="97" y="4"/>
                    <a:pt x="96" y="2"/>
                  </a:cubicBezTo>
                  <a:cubicBezTo>
                    <a:pt x="96" y="1"/>
                    <a:pt x="57" y="0"/>
                    <a:pt x="54" y="0"/>
                  </a:cubicBezTo>
                  <a:cubicBezTo>
                    <a:pt x="54" y="8"/>
                    <a:pt x="47" y="14"/>
                    <a:pt x="41" y="18"/>
                  </a:cubicBezTo>
                  <a:cubicBezTo>
                    <a:pt x="38" y="19"/>
                    <a:pt x="35" y="21"/>
                    <a:pt x="31" y="23"/>
                  </a:cubicBezTo>
                  <a:cubicBezTo>
                    <a:pt x="27" y="24"/>
                    <a:pt x="23" y="25"/>
                    <a:pt x="19" y="26"/>
                  </a:cubicBezTo>
                  <a:cubicBezTo>
                    <a:pt x="14" y="27"/>
                    <a:pt x="0" y="28"/>
                    <a:pt x="0" y="36"/>
                  </a:cubicBezTo>
                  <a:cubicBezTo>
                    <a:pt x="1" y="39"/>
                    <a:pt x="5" y="41"/>
                    <a:pt x="9" y="42"/>
                  </a:cubicBezTo>
                  <a:cubicBezTo>
                    <a:pt x="22" y="44"/>
                    <a:pt x="35" y="45"/>
                    <a:pt x="48" y="43"/>
                  </a:cubicBezTo>
                  <a:cubicBezTo>
                    <a:pt x="58" y="41"/>
                    <a:pt x="68" y="40"/>
                    <a:pt x="79" y="41"/>
                  </a:cubicBezTo>
                  <a:cubicBezTo>
                    <a:pt x="87" y="41"/>
                    <a:pt x="95" y="44"/>
                    <a:pt x="97" y="35"/>
                  </a:cubicBezTo>
                  <a:cubicBezTo>
                    <a:pt x="99" y="26"/>
                    <a:pt x="99" y="17"/>
                    <a:pt x="98" y="9"/>
                  </a:cubicBezTo>
                  <a:close/>
                </a:path>
              </a:pathLst>
            </a:custGeom>
            <a:solidFill>
              <a:srgbClr val="11131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7" name="ï$ḻidé">
              <a:extLst>
                <a:ext uri="{FF2B5EF4-FFF2-40B4-BE49-F238E27FC236}">
                  <a16:creationId xmlns:a16="http://schemas.microsoft.com/office/drawing/2014/main" id="{73E651F6-D1EE-498A-847E-2EFE292EF24C}"/>
                </a:ext>
              </a:extLst>
            </p:cNvPr>
            <p:cNvSpPr/>
            <p:nvPr/>
          </p:nvSpPr>
          <p:spPr bwMode="auto">
            <a:xfrm>
              <a:off x="7353301" y="3375025"/>
              <a:ext cx="560388" cy="1543050"/>
            </a:xfrm>
            <a:custGeom>
              <a:avLst/>
              <a:gdLst>
                <a:gd name="T0" fmla="*/ 34 w 136"/>
                <a:gd name="T1" fmla="*/ 223 h 375"/>
                <a:gd name="T2" fmla="*/ 35 w 136"/>
                <a:gd name="T3" fmla="*/ 229 h 375"/>
                <a:gd name="T4" fmla="*/ 78 w 136"/>
                <a:gd name="T5" fmla="*/ 375 h 375"/>
                <a:gd name="T6" fmla="*/ 136 w 136"/>
                <a:gd name="T7" fmla="*/ 371 h 375"/>
                <a:gd name="T8" fmla="*/ 135 w 136"/>
                <a:gd name="T9" fmla="*/ 368 h 375"/>
                <a:gd name="T10" fmla="*/ 104 w 136"/>
                <a:gd name="T11" fmla="*/ 170 h 375"/>
                <a:gd name="T12" fmla="*/ 86 w 136"/>
                <a:gd name="T13" fmla="*/ 71 h 375"/>
                <a:gd name="T14" fmla="*/ 57 w 136"/>
                <a:gd name="T15" fmla="*/ 6 h 375"/>
                <a:gd name="T16" fmla="*/ 20 w 136"/>
                <a:gd name="T17" fmla="*/ 5 h 375"/>
                <a:gd name="T18" fmla="*/ 4 w 136"/>
                <a:gd name="T19" fmla="*/ 55 h 375"/>
                <a:gd name="T20" fmla="*/ 13 w 136"/>
                <a:gd name="T21" fmla="*/ 141 h 375"/>
                <a:gd name="T22" fmla="*/ 34 w 136"/>
                <a:gd name="T23" fmla="*/ 22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375">
                  <a:moveTo>
                    <a:pt x="34" y="223"/>
                  </a:moveTo>
                  <a:cubicBezTo>
                    <a:pt x="34" y="225"/>
                    <a:pt x="35" y="227"/>
                    <a:pt x="35" y="229"/>
                  </a:cubicBezTo>
                  <a:cubicBezTo>
                    <a:pt x="48" y="278"/>
                    <a:pt x="63" y="327"/>
                    <a:pt x="78" y="375"/>
                  </a:cubicBezTo>
                  <a:cubicBezTo>
                    <a:pt x="97" y="374"/>
                    <a:pt x="116" y="372"/>
                    <a:pt x="136" y="371"/>
                  </a:cubicBezTo>
                  <a:cubicBezTo>
                    <a:pt x="135" y="370"/>
                    <a:pt x="135" y="369"/>
                    <a:pt x="135" y="368"/>
                  </a:cubicBezTo>
                  <a:cubicBezTo>
                    <a:pt x="125" y="302"/>
                    <a:pt x="115" y="236"/>
                    <a:pt x="104" y="170"/>
                  </a:cubicBezTo>
                  <a:cubicBezTo>
                    <a:pt x="98" y="137"/>
                    <a:pt x="92" y="104"/>
                    <a:pt x="86" y="71"/>
                  </a:cubicBezTo>
                  <a:cubicBezTo>
                    <a:pt x="82" y="46"/>
                    <a:pt x="81" y="17"/>
                    <a:pt x="57" y="6"/>
                  </a:cubicBezTo>
                  <a:cubicBezTo>
                    <a:pt x="46" y="1"/>
                    <a:pt x="32" y="0"/>
                    <a:pt x="20" y="5"/>
                  </a:cubicBezTo>
                  <a:cubicBezTo>
                    <a:pt x="0" y="13"/>
                    <a:pt x="1" y="37"/>
                    <a:pt x="4" y="55"/>
                  </a:cubicBezTo>
                  <a:cubicBezTo>
                    <a:pt x="7" y="83"/>
                    <a:pt x="8" y="113"/>
                    <a:pt x="13" y="141"/>
                  </a:cubicBezTo>
                  <a:cubicBezTo>
                    <a:pt x="18" y="169"/>
                    <a:pt x="27" y="196"/>
                    <a:pt x="34" y="223"/>
                  </a:cubicBezTo>
                  <a:close/>
                </a:path>
              </a:pathLst>
            </a:custGeom>
            <a:solidFill>
              <a:srgbClr val="EB57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8" name="íSļïḋè">
              <a:extLst>
                <a:ext uri="{FF2B5EF4-FFF2-40B4-BE49-F238E27FC236}">
                  <a16:creationId xmlns:a16="http://schemas.microsoft.com/office/drawing/2014/main" id="{0DDA069E-9769-4769-9121-3982B1E0CB2E}"/>
                </a:ext>
              </a:extLst>
            </p:cNvPr>
            <p:cNvSpPr/>
            <p:nvPr/>
          </p:nvSpPr>
          <p:spPr bwMode="auto">
            <a:xfrm>
              <a:off x="7169151" y="2692400"/>
              <a:ext cx="592138" cy="868363"/>
            </a:xfrm>
            <a:custGeom>
              <a:avLst/>
              <a:gdLst>
                <a:gd name="T0" fmla="*/ 117 w 144"/>
                <a:gd name="T1" fmla="*/ 209 h 211"/>
                <a:gd name="T2" fmla="*/ 132 w 144"/>
                <a:gd name="T3" fmla="*/ 206 h 211"/>
                <a:gd name="T4" fmla="*/ 132 w 144"/>
                <a:gd name="T5" fmla="*/ 205 h 211"/>
                <a:gd name="T6" fmla="*/ 135 w 144"/>
                <a:gd name="T7" fmla="*/ 135 h 211"/>
                <a:gd name="T8" fmla="*/ 138 w 144"/>
                <a:gd name="T9" fmla="*/ 100 h 211"/>
                <a:gd name="T10" fmla="*/ 144 w 144"/>
                <a:gd name="T11" fmla="*/ 70 h 211"/>
                <a:gd name="T12" fmla="*/ 142 w 144"/>
                <a:gd name="T13" fmla="*/ 51 h 211"/>
                <a:gd name="T14" fmla="*/ 124 w 144"/>
                <a:gd name="T15" fmla="*/ 17 h 211"/>
                <a:gd name="T16" fmla="*/ 79 w 144"/>
                <a:gd name="T17" fmla="*/ 1 h 211"/>
                <a:gd name="T18" fmla="*/ 69 w 144"/>
                <a:gd name="T19" fmla="*/ 2 h 211"/>
                <a:gd name="T20" fmla="*/ 49 w 144"/>
                <a:gd name="T21" fmla="*/ 4 h 211"/>
                <a:gd name="T22" fmla="*/ 28 w 144"/>
                <a:gd name="T23" fmla="*/ 22 h 211"/>
                <a:gd name="T24" fmla="*/ 15 w 144"/>
                <a:gd name="T25" fmla="*/ 55 h 211"/>
                <a:gd name="T26" fmla="*/ 12 w 144"/>
                <a:gd name="T27" fmla="*/ 99 h 211"/>
                <a:gd name="T28" fmla="*/ 1 w 144"/>
                <a:gd name="T29" fmla="*/ 184 h 211"/>
                <a:gd name="T30" fmla="*/ 0 w 144"/>
                <a:gd name="T31" fmla="*/ 200 h 211"/>
                <a:gd name="T32" fmla="*/ 117 w 144"/>
                <a:gd name="T33" fmla="*/ 20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4" h="211">
                  <a:moveTo>
                    <a:pt x="117" y="209"/>
                  </a:moveTo>
                  <a:cubicBezTo>
                    <a:pt x="122" y="208"/>
                    <a:pt x="127" y="207"/>
                    <a:pt x="132" y="206"/>
                  </a:cubicBezTo>
                  <a:cubicBezTo>
                    <a:pt x="132" y="205"/>
                    <a:pt x="132" y="205"/>
                    <a:pt x="132" y="205"/>
                  </a:cubicBezTo>
                  <a:cubicBezTo>
                    <a:pt x="134" y="182"/>
                    <a:pt x="134" y="158"/>
                    <a:pt x="135" y="135"/>
                  </a:cubicBezTo>
                  <a:cubicBezTo>
                    <a:pt x="135" y="123"/>
                    <a:pt x="136" y="112"/>
                    <a:pt x="138" y="100"/>
                  </a:cubicBezTo>
                  <a:cubicBezTo>
                    <a:pt x="140" y="90"/>
                    <a:pt x="144" y="80"/>
                    <a:pt x="144" y="70"/>
                  </a:cubicBezTo>
                  <a:cubicBezTo>
                    <a:pt x="144" y="63"/>
                    <a:pt x="143" y="57"/>
                    <a:pt x="142" y="51"/>
                  </a:cubicBezTo>
                  <a:cubicBezTo>
                    <a:pt x="140" y="38"/>
                    <a:pt x="134" y="26"/>
                    <a:pt x="124" y="17"/>
                  </a:cubicBezTo>
                  <a:cubicBezTo>
                    <a:pt x="112" y="7"/>
                    <a:pt x="95" y="0"/>
                    <a:pt x="79" y="1"/>
                  </a:cubicBezTo>
                  <a:cubicBezTo>
                    <a:pt x="76" y="2"/>
                    <a:pt x="72" y="2"/>
                    <a:pt x="69" y="2"/>
                  </a:cubicBezTo>
                  <a:cubicBezTo>
                    <a:pt x="62" y="1"/>
                    <a:pt x="55" y="1"/>
                    <a:pt x="49" y="4"/>
                  </a:cubicBezTo>
                  <a:cubicBezTo>
                    <a:pt x="41" y="8"/>
                    <a:pt x="33" y="14"/>
                    <a:pt x="28" y="22"/>
                  </a:cubicBezTo>
                  <a:cubicBezTo>
                    <a:pt x="21" y="31"/>
                    <a:pt x="14" y="44"/>
                    <a:pt x="15" y="55"/>
                  </a:cubicBezTo>
                  <a:cubicBezTo>
                    <a:pt x="16" y="70"/>
                    <a:pt x="14" y="85"/>
                    <a:pt x="12" y="99"/>
                  </a:cubicBezTo>
                  <a:cubicBezTo>
                    <a:pt x="8" y="128"/>
                    <a:pt x="3" y="156"/>
                    <a:pt x="1" y="184"/>
                  </a:cubicBezTo>
                  <a:cubicBezTo>
                    <a:pt x="0" y="190"/>
                    <a:pt x="0" y="195"/>
                    <a:pt x="0" y="200"/>
                  </a:cubicBezTo>
                  <a:cubicBezTo>
                    <a:pt x="20" y="207"/>
                    <a:pt x="100" y="211"/>
                    <a:pt x="117" y="209"/>
                  </a:cubicBezTo>
                </a:path>
              </a:pathLst>
            </a:custGeom>
            <a:solidFill>
              <a:srgbClr val="3950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9" name="isļîḋe">
              <a:extLst>
                <a:ext uri="{FF2B5EF4-FFF2-40B4-BE49-F238E27FC236}">
                  <a16:creationId xmlns:a16="http://schemas.microsoft.com/office/drawing/2014/main" id="{285C5F60-6D96-4D1C-A624-F65C383334E9}"/>
                </a:ext>
              </a:extLst>
            </p:cNvPr>
            <p:cNvSpPr/>
            <p:nvPr/>
          </p:nvSpPr>
          <p:spPr bwMode="auto">
            <a:xfrm>
              <a:off x="7159626" y="2976563"/>
              <a:ext cx="601663" cy="488950"/>
            </a:xfrm>
            <a:custGeom>
              <a:avLst/>
              <a:gdLst>
                <a:gd name="T0" fmla="*/ 145 w 146"/>
                <a:gd name="T1" fmla="*/ 25 h 119"/>
                <a:gd name="T2" fmla="*/ 116 w 146"/>
                <a:gd name="T3" fmla="*/ 12 h 119"/>
                <a:gd name="T4" fmla="*/ 84 w 146"/>
                <a:gd name="T5" fmla="*/ 84 h 119"/>
                <a:gd name="T6" fmla="*/ 35 w 146"/>
                <a:gd name="T7" fmla="*/ 52 h 119"/>
                <a:gd name="T8" fmla="*/ 11 w 146"/>
                <a:gd name="T9" fmla="*/ 36 h 119"/>
                <a:gd name="T10" fmla="*/ 0 w 146"/>
                <a:gd name="T11" fmla="*/ 50 h 119"/>
                <a:gd name="T12" fmla="*/ 23 w 146"/>
                <a:gd name="T13" fmla="*/ 71 h 119"/>
                <a:gd name="T14" fmla="*/ 71 w 146"/>
                <a:gd name="T15" fmla="*/ 110 h 119"/>
                <a:gd name="T16" fmla="*/ 98 w 146"/>
                <a:gd name="T17" fmla="*/ 117 h 119"/>
                <a:gd name="T18" fmla="*/ 112 w 146"/>
                <a:gd name="T19" fmla="*/ 108 h 119"/>
                <a:gd name="T20" fmla="*/ 142 w 146"/>
                <a:gd name="T21" fmla="*/ 45 h 119"/>
                <a:gd name="T22" fmla="*/ 145 w 146"/>
                <a:gd name="T23" fmla="*/ 2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119">
                  <a:moveTo>
                    <a:pt x="145" y="25"/>
                  </a:moveTo>
                  <a:cubicBezTo>
                    <a:pt x="143" y="14"/>
                    <a:pt x="127" y="0"/>
                    <a:pt x="116" y="12"/>
                  </a:cubicBezTo>
                  <a:cubicBezTo>
                    <a:pt x="98" y="30"/>
                    <a:pt x="91" y="62"/>
                    <a:pt x="84" y="84"/>
                  </a:cubicBezTo>
                  <a:cubicBezTo>
                    <a:pt x="86" y="79"/>
                    <a:pt x="41" y="55"/>
                    <a:pt x="35" y="52"/>
                  </a:cubicBezTo>
                  <a:cubicBezTo>
                    <a:pt x="25" y="47"/>
                    <a:pt x="17" y="43"/>
                    <a:pt x="11" y="36"/>
                  </a:cubicBezTo>
                  <a:cubicBezTo>
                    <a:pt x="7" y="40"/>
                    <a:pt x="3" y="45"/>
                    <a:pt x="0" y="50"/>
                  </a:cubicBezTo>
                  <a:cubicBezTo>
                    <a:pt x="7" y="57"/>
                    <a:pt x="15" y="63"/>
                    <a:pt x="23" y="71"/>
                  </a:cubicBezTo>
                  <a:cubicBezTo>
                    <a:pt x="37" y="86"/>
                    <a:pt x="52" y="99"/>
                    <a:pt x="71" y="110"/>
                  </a:cubicBezTo>
                  <a:cubicBezTo>
                    <a:pt x="79" y="115"/>
                    <a:pt x="89" y="119"/>
                    <a:pt x="98" y="117"/>
                  </a:cubicBezTo>
                  <a:cubicBezTo>
                    <a:pt x="104" y="116"/>
                    <a:pt x="108" y="112"/>
                    <a:pt x="112" y="108"/>
                  </a:cubicBezTo>
                  <a:cubicBezTo>
                    <a:pt x="130" y="91"/>
                    <a:pt x="136" y="68"/>
                    <a:pt x="142" y="45"/>
                  </a:cubicBezTo>
                  <a:cubicBezTo>
                    <a:pt x="144" y="39"/>
                    <a:pt x="146" y="32"/>
                    <a:pt x="145" y="25"/>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0" name="isḻíḋê">
              <a:extLst>
                <a:ext uri="{FF2B5EF4-FFF2-40B4-BE49-F238E27FC236}">
                  <a16:creationId xmlns:a16="http://schemas.microsoft.com/office/drawing/2014/main" id="{6E27FE5F-BB4C-4875-9863-9585CAF6C965}"/>
                </a:ext>
              </a:extLst>
            </p:cNvPr>
            <p:cNvSpPr/>
            <p:nvPr/>
          </p:nvSpPr>
          <p:spPr bwMode="auto">
            <a:xfrm>
              <a:off x="7539038" y="2720975"/>
              <a:ext cx="271463" cy="457200"/>
            </a:xfrm>
            <a:custGeom>
              <a:avLst/>
              <a:gdLst>
                <a:gd name="T0" fmla="*/ 60 w 66"/>
                <a:gd name="T1" fmla="*/ 38 h 111"/>
                <a:gd name="T2" fmla="*/ 62 w 66"/>
                <a:gd name="T3" fmla="*/ 46 h 111"/>
                <a:gd name="T4" fmla="*/ 53 w 66"/>
                <a:gd name="T5" fmla="*/ 110 h 111"/>
                <a:gd name="T6" fmla="*/ 51 w 66"/>
                <a:gd name="T7" fmla="*/ 111 h 111"/>
                <a:gd name="T8" fmla="*/ 50 w 66"/>
                <a:gd name="T9" fmla="*/ 111 h 111"/>
                <a:gd name="T10" fmla="*/ 0 w 66"/>
                <a:gd name="T11" fmla="*/ 98 h 111"/>
                <a:gd name="T12" fmla="*/ 1 w 66"/>
                <a:gd name="T13" fmla="*/ 87 h 111"/>
                <a:gd name="T14" fmla="*/ 4 w 66"/>
                <a:gd name="T15" fmla="*/ 71 h 111"/>
                <a:gd name="T16" fmla="*/ 10 w 66"/>
                <a:gd name="T17" fmla="*/ 38 h 111"/>
                <a:gd name="T18" fmla="*/ 11 w 66"/>
                <a:gd name="T19" fmla="*/ 18 h 111"/>
                <a:gd name="T20" fmla="*/ 14 w 66"/>
                <a:gd name="T21" fmla="*/ 3 h 111"/>
                <a:gd name="T22" fmla="*/ 41 w 66"/>
                <a:gd name="T23" fmla="*/ 14 h 111"/>
                <a:gd name="T24" fmla="*/ 50 w 66"/>
                <a:gd name="T25" fmla="*/ 22 h 111"/>
                <a:gd name="T26" fmla="*/ 60 w 66"/>
                <a:gd name="T27" fmla="*/ 3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111">
                  <a:moveTo>
                    <a:pt x="60" y="38"/>
                  </a:moveTo>
                  <a:cubicBezTo>
                    <a:pt x="61" y="41"/>
                    <a:pt x="61" y="44"/>
                    <a:pt x="62" y="46"/>
                  </a:cubicBezTo>
                  <a:cubicBezTo>
                    <a:pt x="66" y="67"/>
                    <a:pt x="59" y="90"/>
                    <a:pt x="53" y="110"/>
                  </a:cubicBezTo>
                  <a:cubicBezTo>
                    <a:pt x="53" y="110"/>
                    <a:pt x="52" y="111"/>
                    <a:pt x="51" y="111"/>
                  </a:cubicBezTo>
                  <a:cubicBezTo>
                    <a:pt x="51" y="111"/>
                    <a:pt x="50" y="111"/>
                    <a:pt x="50" y="111"/>
                  </a:cubicBezTo>
                  <a:cubicBezTo>
                    <a:pt x="33" y="107"/>
                    <a:pt x="17" y="103"/>
                    <a:pt x="0" y="98"/>
                  </a:cubicBezTo>
                  <a:cubicBezTo>
                    <a:pt x="2" y="95"/>
                    <a:pt x="1" y="91"/>
                    <a:pt x="1" y="87"/>
                  </a:cubicBezTo>
                  <a:cubicBezTo>
                    <a:pt x="2" y="82"/>
                    <a:pt x="3" y="76"/>
                    <a:pt x="4" y="71"/>
                  </a:cubicBezTo>
                  <a:cubicBezTo>
                    <a:pt x="5" y="60"/>
                    <a:pt x="7" y="49"/>
                    <a:pt x="10" y="38"/>
                  </a:cubicBezTo>
                  <a:cubicBezTo>
                    <a:pt x="11" y="31"/>
                    <a:pt x="12" y="25"/>
                    <a:pt x="11" y="18"/>
                  </a:cubicBezTo>
                  <a:cubicBezTo>
                    <a:pt x="11" y="14"/>
                    <a:pt x="10" y="5"/>
                    <a:pt x="14" y="3"/>
                  </a:cubicBezTo>
                  <a:cubicBezTo>
                    <a:pt x="22" y="0"/>
                    <a:pt x="35" y="10"/>
                    <a:pt x="41" y="14"/>
                  </a:cubicBezTo>
                  <a:cubicBezTo>
                    <a:pt x="44" y="17"/>
                    <a:pt x="47" y="19"/>
                    <a:pt x="50" y="22"/>
                  </a:cubicBezTo>
                  <a:cubicBezTo>
                    <a:pt x="55" y="26"/>
                    <a:pt x="58" y="32"/>
                    <a:pt x="60" y="38"/>
                  </a:cubicBezTo>
                  <a:close/>
                </a:path>
              </a:pathLst>
            </a:custGeom>
            <a:solidFill>
              <a:srgbClr val="3950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1" name="íṧļîḓè">
              <a:extLst>
                <a:ext uri="{FF2B5EF4-FFF2-40B4-BE49-F238E27FC236}">
                  <a16:creationId xmlns:a16="http://schemas.microsoft.com/office/drawing/2014/main" id="{3DC99724-9636-4FDD-A404-7AE3F0FFE9B7}"/>
                </a:ext>
              </a:extLst>
            </p:cNvPr>
            <p:cNvSpPr/>
            <p:nvPr/>
          </p:nvSpPr>
          <p:spPr bwMode="auto">
            <a:xfrm>
              <a:off x="7358063" y="2309813"/>
              <a:ext cx="317500" cy="498475"/>
            </a:xfrm>
            <a:custGeom>
              <a:avLst/>
              <a:gdLst>
                <a:gd name="T0" fmla="*/ 56 w 77"/>
                <a:gd name="T1" fmla="*/ 107 h 121"/>
                <a:gd name="T2" fmla="*/ 49 w 77"/>
                <a:gd name="T3" fmla="*/ 114 h 121"/>
                <a:gd name="T4" fmla="*/ 22 w 77"/>
                <a:gd name="T5" fmla="*/ 121 h 121"/>
                <a:gd name="T6" fmla="*/ 6 w 77"/>
                <a:gd name="T7" fmla="*/ 113 h 121"/>
                <a:gd name="T8" fmla="*/ 17 w 77"/>
                <a:gd name="T9" fmla="*/ 93 h 121"/>
                <a:gd name="T10" fmla="*/ 24 w 77"/>
                <a:gd name="T11" fmla="*/ 80 h 121"/>
                <a:gd name="T12" fmla="*/ 25 w 77"/>
                <a:gd name="T13" fmla="*/ 68 h 121"/>
                <a:gd name="T14" fmla="*/ 20 w 77"/>
                <a:gd name="T15" fmla="*/ 63 h 121"/>
                <a:gd name="T16" fmla="*/ 11 w 77"/>
                <a:gd name="T17" fmla="*/ 53 h 121"/>
                <a:gd name="T18" fmla="*/ 11 w 77"/>
                <a:gd name="T19" fmla="*/ 38 h 121"/>
                <a:gd name="T20" fmla="*/ 18 w 77"/>
                <a:gd name="T21" fmla="*/ 23 h 121"/>
                <a:gd name="T22" fmla="*/ 29 w 77"/>
                <a:gd name="T23" fmla="*/ 8 h 121"/>
                <a:gd name="T24" fmla="*/ 48 w 77"/>
                <a:gd name="T25" fmla="*/ 1 h 121"/>
                <a:gd name="T26" fmla="*/ 65 w 77"/>
                <a:gd name="T27" fmla="*/ 8 h 121"/>
                <a:gd name="T28" fmla="*/ 76 w 77"/>
                <a:gd name="T29" fmla="*/ 32 h 121"/>
                <a:gd name="T30" fmla="*/ 72 w 77"/>
                <a:gd name="T31" fmla="*/ 44 h 121"/>
                <a:gd name="T32" fmla="*/ 59 w 77"/>
                <a:gd name="T33" fmla="*/ 93 h 121"/>
                <a:gd name="T34" fmla="*/ 56 w 77"/>
                <a:gd name="T35" fmla="*/ 10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121">
                  <a:moveTo>
                    <a:pt x="56" y="107"/>
                  </a:moveTo>
                  <a:cubicBezTo>
                    <a:pt x="54" y="110"/>
                    <a:pt x="52" y="112"/>
                    <a:pt x="49" y="114"/>
                  </a:cubicBezTo>
                  <a:cubicBezTo>
                    <a:pt x="41" y="119"/>
                    <a:pt x="31" y="121"/>
                    <a:pt x="22" y="121"/>
                  </a:cubicBezTo>
                  <a:cubicBezTo>
                    <a:pt x="15" y="121"/>
                    <a:pt x="9" y="118"/>
                    <a:pt x="6" y="113"/>
                  </a:cubicBezTo>
                  <a:cubicBezTo>
                    <a:pt x="0" y="104"/>
                    <a:pt x="12" y="99"/>
                    <a:pt x="17" y="93"/>
                  </a:cubicBezTo>
                  <a:cubicBezTo>
                    <a:pt x="20" y="89"/>
                    <a:pt x="22" y="85"/>
                    <a:pt x="24" y="80"/>
                  </a:cubicBezTo>
                  <a:cubicBezTo>
                    <a:pt x="25" y="77"/>
                    <a:pt x="26" y="72"/>
                    <a:pt x="25" y="68"/>
                  </a:cubicBezTo>
                  <a:cubicBezTo>
                    <a:pt x="25" y="65"/>
                    <a:pt x="22" y="65"/>
                    <a:pt x="20" y="63"/>
                  </a:cubicBezTo>
                  <a:cubicBezTo>
                    <a:pt x="17" y="60"/>
                    <a:pt x="13" y="57"/>
                    <a:pt x="11" y="53"/>
                  </a:cubicBezTo>
                  <a:cubicBezTo>
                    <a:pt x="9" y="49"/>
                    <a:pt x="10" y="43"/>
                    <a:pt x="11" y="38"/>
                  </a:cubicBezTo>
                  <a:cubicBezTo>
                    <a:pt x="12" y="33"/>
                    <a:pt x="15" y="28"/>
                    <a:pt x="18" y="23"/>
                  </a:cubicBezTo>
                  <a:cubicBezTo>
                    <a:pt x="21" y="18"/>
                    <a:pt x="25" y="12"/>
                    <a:pt x="29" y="8"/>
                  </a:cubicBezTo>
                  <a:cubicBezTo>
                    <a:pt x="35" y="4"/>
                    <a:pt x="41" y="1"/>
                    <a:pt x="48" y="1"/>
                  </a:cubicBezTo>
                  <a:cubicBezTo>
                    <a:pt x="55" y="0"/>
                    <a:pt x="60" y="4"/>
                    <a:pt x="65" y="8"/>
                  </a:cubicBezTo>
                  <a:cubicBezTo>
                    <a:pt x="72" y="14"/>
                    <a:pt x="77" y="23"/>
                    <a:pt x="76" y="32"/>
                  </a:cubicBezTo>
                  <a:cubicBezTo>
                    <a:pt x="75" y="36"/>
                    <a:pt x="74" y="40"/>
                    <a:pt x="72" y="44"/>
                  </a:cubicBezTo>
                  <a:cubicBezTo>
                    <a:pt x="67" y="60"/>
                    <a:pt x="61" y="76"/>
                    <a:pt x="59" y="93"/>
                  </a:cubicBezTo>
                  <a:cubicBezTo>
                    <a:pt x="58" y="98"/>
                    <a:pt x="58" y="103"/>
                    <a:pt x="56" y="107"/>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2" name="íSļïďê">
              <a:extLst>
                <a:ext uri="{FF2B5EF4-FFF2-40B4-BE49-F238E27FC236}">
                  <a16:creationId xmlns:a16="http://schemas.microsoft.com/office/drawing/2014/main" id="{23A19994-C2AD-40F3-85AF-77A1056E4B17}"/>
                </a:ext>
              </a:extLst>
            </p:cNvPr>
            <p:cNvSpPr/>
            <p:nvPr/>
          </p:nvSpPr>
          <p:spPr bwMode="auto">
            <a:xfrm>
              <a:off x="7461251" y="2236788"/>
              <a:ext cx="279400" cy="354013"/>
            </a:xfrm>
            <a:custGeom>
              <a:avLst/>
              <a:gdLst>
                <a:gd name="T0" fmla="*/ 66 w 68"/>
                <a:gd name="T1" fmla="*/ 32 h 86"/>
                <a:gd name="T2" fmla="*/ 66 w 68"/>
                <a:gd name="T3" fmla="*/ 32 h 86"/>
                <a:gd name="T4" fmla="*/ 68 w 68"/>
                <a:gd name="T5" fmla="*/ 27 h 86"/>
                <a:gd name="T6" fmla="*/ 64 w 68"/>
                <a:gd name="T7" fmla="*/ 19 h 86"/>
                <a:gd name="T8" fmla="*/ 55 w 68"/>
                <a:gd name="T9" fmla="*/ 16 h 86"/>
                <a:gd name="T10" fmla="*/ 51 w 68"/>
                <a:gd name="T11" fmla="*/ 16 h 86"/>
                <a:gd name="T12" fmla="*/ 44 w 68"/>
                <a:gd name="T13" fmla="*/ 7 h 86"/>
                <a:gd name="T14" fmla="*/ 28 w 68"/>
                <a:gd name="T15" fmla="*/ 3 h 86"/>
                <a:gd name="T16" fmla="*/ 20 w 68"/>
                <a:gd name="T17" fmla="*/ 8 h 86"/>
                <a:gd name="T18" fmla="*/ 15 w 68"/>
                <a:gd name="T19" fmla="*/ 7 h 86"/>
                <a:gd name="T20" fmla="*/ 1 w 68"/>
                <a:gd name="T21" fmla="*/ 17 h 86"/>
                <a:gd name="T22" fmla="*/ 18 w 68"/>
                <a:gd name="T23" fmla="*/ 33 h 86"/>
                <a:gd name="T24" fmla="*/ 30 w 68"/>
                <a:gd name="T25" fmla="*/ 40 h 86"/>
                <a:gd name="T26" fmla="*/ 31 w 68"/>
                <a:gd name="T27" fmla="*/ 46 h 86"/>
                <a:gd name="T28" fmla="*/ 26 w 68"/>
                <a:gd name="T29" fmla="*/ 63 h 86"/>
                <a:gd name="T30" fmla="*/ 31 w 68"/>
                <a:gd name="T31" fmla="*/ 78 h 86"/>
                <a:gd name="T32" fmla="*/ 42 w 68"/>
                <a:gd name="T33" fmla="*/ 81 h 86"/>
                <a:gd name="T34" fmla="*/ 60 w 68"/>
                <a:gd name="T35" fmla="*/ 59 h 86"/>
                <a:gd name="T36" fmla="*/ 65 w 68"/>
                <a:gd name="T37" fmla="*/ 47 h 86"/>
                <a:gd name="T38" fmla="*/ 66 w 68"/>
                <a:gd name="T39" fmla="*/ 3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 h="86">
                  <a:moveTo>
                    <a:pt x="66" y="32"/>
                  </a:moveTo>
                  <a:cubicBezTo>
                    <a:pt x="66" y="32"/>
                    <a:pt x="66" y="32"/>
                    <a:pt x="66" y="32"/>
                  </a:cubicBezTo>
                  <a:cubicBezTo>
                    <a:pt x="67" y="30"/>
                    <a:pt x="67" y="29"/>
                    <a:pt x="68" y="27"/>
                  </a:cubicBezTo>
                  <a:cubicBezTo>
                    <a:pt x="68" y="24"/>
                    <a:pt x="67" y="21"/>
                    <a:pt x="64" y="19"/>
                  </a:cubicBezTo>
                  <a:cubicBezTo>
                    <a:pt x="62" y="17"/>
                    <a:pt x="58" y="16"/>
                    <a:pt x="55" y="16"/>
                  </a:cubicBezTo>
                  <a:cubicBezTo>
                    <a:pt x="54" y="16"/>
                    <a:pt x="52" y="16"/>
                    <a:pt x="51" y="16"/>
                  </a:cubicBezTo>
                  <a:cubicBezTo>
                    <a:pt x="47" y="15"/>
                    <a:pt x="46" y="10"/>
                    <a:pt x="44" y="7"/>
                  </a:cubicBezTo>
                  <a:cubicBezTo>
                    <a:pt x="41" y="2"/>
                    <a:pt x="33" y="0"/>
                    <a:pt x="28" y="3"/>
                  </a:cubicBezTo>
                  <a:cubicBezTo>
                    <a:pt x="25" y="5"/>
                    <a:pt x="23" y="8"/>
                    <a:pt x="20" y="8"/>
                  </a:cubicBezTo>
                  <a:cubicBezTo>
                    <a:pt x="18" y="8"/>
                    <a:pt x="16" y="7"/>
                    <a:pt x="15" y="7"/>
                  </a:cubicBezTo>
                  <a:cubicBezTo>
                    <a:pt x="8" y="4"/>
                    <a:pt x="1" y="10"/>
                    <a:pt x="1" y="17"/>
                  </a:cubicBezTo>
                  <a:cubicBezTo>
                    <a:pt x="0" y="27"/>
                    <a:pt x="11" y="30"/>
                    <a:pt x="18" y="33"/>
                  </a:cubicBezTo>
                  <a:cubicBezTo>
                    <a:pt x="23" y="34"/>
                    <a:pt x="27" y="36"/>
                    <a:pt x="30" y="40"/>
                  </a:cubicBezTo>
                  <a:cubicBezTo>
                    <a:pt x="31" y="42"/>
                    <a:pt x="32" y="44"/>
                    <a:pt x="31" y="46"/>
                  </a:cubicBezTo>
                  <a:cubicBezTo>
                    <a:pt x="31" y="52"/>
                    <a:pt x="27" y="57"/>
                    <a:pt x="26" y="63"/>
                  </a:cubicBezTo>
                  <a:cubicBezTo>
                    <a:pt x="26" y="68"/>
                    <a:pt x="27" y="74"/>
                    <a:pt x="31" y="78"/>
                  </a:cubicBezTo>
                  <a:cubicBezTo>
                    <a:pt x="34" y="81"/>
                    <a:pt x="38" y="86"/>
                    <a:pt x="42" y="81"/>
                  </a:cubicBezTo>
                  <a:cubicBezTo>
                    <a:pt x="48" y="74"/>
                    <a:pt x="55" y="67"/>
                    <a:pt x="60" y="59"/>
                  </a:cubicBezTo>
                  <a:cubicBezTo>
                    <a:pt x="62" y="56"/>
                    <a:pt x="65" y="51"/>
                    <a:pt x="65" y="47"/>
                  </a:cubicBezTo>
                  <a:cubicBezTo>
                    <a:pt x="66" y="42"/>
                    <a:pt x="64" y="37"/>
                    <a:pt x="66" y="32"/>
                  </a:cubicBezTo>
                  <a:close/>
                </a:path>
              </a:pathLst>
            </a:custGeom>
            <a:solidFill>
              <a:srgbClr val="1E242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3" name="ïṧľiďe">
              <a:extLst>
                <a:ext uri="{FF2B5EF4-FFF2-40B4-BE49-F238E27FC236}">
                  <a16:creationId xmlns:a16="http://schemas.microsoft.com/office/drawing/2014/main" id="{B64B1C82-B64A-4776-8E4C-D021E4B7C792}"/>
                </a:ext>
              </a:extLst>
            </p:cNvPr>
            <p:cNvSpPr/>
            <p:nvPr/>
          </p:nvSpPr>
          <p:spPr bwMode="auto">
            <a:xfrm>
              <a:off x="7543801" y="2438400"/>
              <a:ext cx="60325" cy="57150"/>
            </a:xfrm>
            <a:custGeom>
              <a:avLst/>
              <a:gdLst>
                <a:gd name="T0" fmla="*/ 13 w 15"/>
                <a:gd name="T1" fmla="*/ 2 h 14"/>
                <a:gd name="T2" fmla="*/ 4 w 15"/>
                <a:gd name="T3" fmla="*/ 1 h 14"/>
                <a:gd name="T4" fmla="*/ 1 w 15"/>
                <a:gd name="T5" fmla="*/ 7 h 14"/>
                <a:gd name="T6" fmla="*/ 1 w 15"/>
                <a:gd name="T7" fmla="*/ 8 h 14"/>
                <a:gd name="T8" fmla="*/ 3 w 15"/>
                <a:gd name="T9" fmla="*/ 12 h 14"/>
                <a:gd name="T10" fmla="*/ 13 w 15"/>
                <a:gd name="T11" fmla="*/ 11 h 14"/>
                <a:gd name="T12" fmla="*/ 14 w 15"/>
                <a:gd name="T13" fmla="*/ 8 h 14"/>
                <a:gd name="T14" fmla="*/ 13 w 15"/>
                <a:gd name="T15" fmla="*/ 2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4">
                  <a:moveTo>
                    <a:pt x="13" y="2"/>
                  </a:moveTo>
                  <a:cubicBezTo>
                    <a:pt x="11" y="0"/>
                    <a:pt x="7" y="0"/>
                    <a:pt x="4" y="1"/>
                  </a:cubicBezTo>
                  <a:cubicBezTo>
                    <a:pt x="2" y="2"/>
                    <a:pt x="0" y="5"/>
                    <a:pt x="1" y="7"/>
                  </a:cubicBezTo>
                  <a:cubicBezTo>
                    <a:pt x="1" y="8"/>
                    <a:pt x="1" y="8"/>
                    <a:pt x="1" y="8"/>
                  </a:cubicBezTo>
                  <a:cubicBezTo>
                    <a:pt x="1" y="10"/>
                    <a:pt x="1" y="11"/>
                    <a:pt x="3" y="12"/>
                  </a:cubicBezTo>
                  <a:cubicBezTo>
                    <a:pt x="6" y="14"/>
                    <a:pt x="11" y="14"/>
                    <a:pt x="13" y="11"/>
                  </a:cubicBezTo>
                  <a:cubicBezTo>
                    <a:pt x="13" y="10"/>
                    <a:pt x="14" y="9"/>
                    <a:pt x="14" y="8"/>
                  </a:cubicBezTo>
                  <a:cubicBezTo>
                    <a:pt x="15" y="5"/>
                    <a:pt x="14" y="4"/>
                    <a:pt x="13" y="2"/>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4" name="íŝḷïḓê">
              <a:extLst>
                <a:ext uri="{FF2B5EF4-FFF2-40B4-BE49-F238E27FC236}">
                  <a16:creationId xmlns:a16="http://schemas.microsoft.com/office/drawing/2014/main" id="{BD64FAAB-15E8-4DC1-8633-0164C7D942AB}"/>
                </a:ext>
              </a:extLst>
            </p:cNvPr>
            <p:cNvSpPr/>
            <p:nvPr/>
          </p:nvSpPr>
          <p:spPr bwMode="auto">
            <a:xfrm>
              <a:off x="6999288" y="2844800"/>
              <a:ext cx="190500" cy="271463"/>
            </a:xfrm>
            <a:custGeom>
              <a:avLst/>
              <a:gdLst>
                <a:gd name="T0" fmla="*/ 1 w 46"/>
                <a:gd name="T1" fmla="*/ 5 h 66"/>
                <a:gd name="T2" fmla="*/ 28 w 46"/>
                <a:gd name="T3" fmla="*/ 64 h 66"/>
                <a:gd name="T4" fmla="*/ 32 w 46"/>
                <a:gd name="T5" fmla="*/ 65 h 66"/>
                <a:gd name="T6" fmla="*/ 39 w 46"/>
                <a:gd name="T7" fmla="*/ 63 h 66"/>
                <a:gd name="T8" fmla="*/ 44 w 46"/>
                <a:gd name="T9" fmla="*/ 51 h 66"/>
                <a:gd name="T10" fmla="*/ 23 w 46"/>
                <a:gd name="T11" fmla="*/ 3 h 66"/>
                <a:gd name="T12" fmla="*/ 18 w 46"/>
                <a:gd name="T13" fmla="*/ 0 h 66"/>
                <a:gd name="T14" fmla="*/ 4 w 46"/>
                <a:gd name="T15" fmla="*/ 0 h 66"/>
                <a:gd name="T16" fmla="*/ 1 w 46"/>
                <a:gd name="T17" fmla="*/ 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66">
                  <a:moveTo>
                    <a:pt x="1" y="5"/>
                  </a:moveTo>
                  <a:cubicBezTo>
                    <a:pt x="28" y="64"/>
                    <a:pt x="28" y="64"/>
                    <a:pt x="28" y="64"/>
                  </a:cubicBezTo>
                  <a:cubicBezTo>
                    <a:pt x="29" y="65"/>
                    <a:pt x="31" y="66"/>
                    <a:pt x="32" y="65"/>
                  </a:cubicBezTo>
                  <a:cubicBezTo>
                    <a:pt x="39" y="63"/>
                    <a:pt x="39" y="63"/>
                    <a:pt x="39" y="63"/>
                  </a:cubicBezTo>
                  <a:cubicBezTo>
                    <a:pt x="44" y="61"/>
                    <a:pt x="46" y="56"/>
                    <a:pt x="44" y="51"/>
                  </a:cubicBezTo>
                  <a:cubicBezTo>
                    <a:pt x="23" y="3"/>
                    <a:pt x="23" y="3"/>
                    <a:pt x="23" y="3"/>
                  </a:cubicBezTo>
                  <a:cubicBezTo>
                    <a:pt x="23" y="1"/>
                    <a:pt x="21" y="0"/>
                    <a:pt x="18" y="0"/>
                  </a:cubicBezTo>
                  <a:cubicBezTo>
                    <a:pt x="14" y="0"/>
                    <a:pt x="8" y="0"/>
                    <a:pt x="4" y="0"/>
                  </a:cubicBezTo>
                  <a:cubicBezTo>
                    <a:pt x="2" y="1"/>
                    <a:pt x="0" y="3"/>
                    <a:pt x="1" y="5"/>
                  </a:cubicBezTo>
                  <a:close/>
                </a:path>
              </a:pathLst>
            </a:custGeom>
            <a:solidFill>
              <a:srgbClr val="404D5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5" name="iśľídè">
              <a:extLst>
                <a:ext uri="{FF2B5EF4-FFF2-40B4-BE49-F238E27FC236}">
                  <a16:creationId xmlns:a16="http://schemas.microsoft.com/office/drawing/2014/main" id="{C5ED2C60-7EED-49D7-8D78-5F122F5AE26B}"/>
                </a:ext>
              </a:extLst>
            </p:cNvPr>
            <p:cNvSpPr/>
            <p:nvPr/>
          </p:nvSpPr>
          <p:spPr bwMode="auto">
            <a:xfrm>
              <a:off x="6988176" y="2844800"/>
              <a:ext cx="192088" cy="271463"/>
            </a:xfrm>
            <a:custGeom>
              <a:avLst/>
              <a:gdLst>
                <a:gd name="T0" fmla="*/ 1 w 47"/>
                <a:gd name="T1" fmla="*/ 5 h 66"/>
                <a:gd name="T2" fmla="*/ 30 w 47"/>
                <a:gd name="T3" fmla="*/ 66 h 66"/>
                <a:gd name="T4" fmla="*/ 42 w 47"/>
                <a:gd name="T5" fmla="*/ 62 h 66"/>
                <a:gd name="T6" fmla="*/ 46 w 47"/>
                <a:gd name="T7" fmla="*/ 54 h 66"/>
                <a:gd name="T8" fmla="*/ 22 w 47"/>
                <a:gd name="T9" fmla="*/ 0 h 66"/>
                <a:gd name="T10" fmla="*/ 4 w 47"/>
                <a:gd name="T11" fmla="*/ 0 h 66"/>
                <a:gd name="T12" fmla="*/ 1 w 47"/>
                <a:gd name="T13" fmla="*/ 5 h 66"/>
              </a:gdLst>
              <a:ahLst/>
              <a:cxnLst>
                <a:cxn ang="0">
                  <a:pos x="T0" y="T1"/>
                </a:cxn>
                <a:cxn ang="0">
                  <a:pos x="T2" y="T3"/>
                </a:cxn>
                <a:cxn ang="0">
                  <a:pos x="T4" y="T5"/>
                </a:cxn>
                <a:cxn ang="0">
                  <a:pos x="T6" y="T7"/>
                </a:cxn>
                <a:cxn ang="0">
                  <a:pos x="T8" y="T9"/>
                </a:cxn>
                <a:cxn ang="0">
                  <a:pos x="T10" y="T11"/>
                </a:cxn>
                <a:cxn ang="0">
                  <a:pos x="T12" y="T13"/>
                </a:cxn>
              </a:cxnLst>
              <a:rect l="0" t="0" r="r" b="b"/>
              <a:pathLst>
                <a:path w="47" h="66">
                  <a:moveTo>
                    <a:pt x="1" y="5"/>
                  </a:moveTo>
                  <a:cubicBezTo>
                    <a:pt x="30" y="66"/>
                    <a:pt x="30" y="66"/>
                    <a:pt x="30" y="66"/>
                  </a:cubicBezTo>
                  <a:cubicBezTo>
                    <a:pt x="42" y="62"/>
                    <a:pt x="42" y="62"/>
                    <a:pt x="42" y="62"/>
                  </a:cubicBezTo>
                  <a:cubicBezTo>
                    <a:pt x="45" y="61"/>
                    <a:pt x="47" y="57"/>
                    <a:pt x="46" y="54"/>
                  </a:cubicBezTo>
                  <a:cubicBezTo>
                    <a:pt x="22" y="0"/>
                    <a:pt x="22" y="0"/>
                    <a:pt x="22" y="0"/>
                  </a:cubicBezTo>
                  <a:cubicBezTo>
                    <a:pt x="22" y="0"/>
                    <a:pt x="11" y="0"/>
                    <a:pt x="4" y="0"/>
                  </a:cubicBezTo>
                  <a:cubicBezTo>
                    <a:pt x="2" y="1"/>
                    <a:pt x="0" y="3"/>
                    <a:pt x="1" y="5"/>
                  </a:cubicBezTo>
                </a:path>
              </a:pathLst>
            </a:custGeom>
            <a:solidFill>
              <a:srgbClr val="1E242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6" name="îṩḻiḓè">
              <a:extLst>
                <a:ext uri="{FF2B5EF4-FFF2-40B4-BE49-F238E27FC236}">
                  <a16:creationId xmlns:a16="http://schemas.microsoft.com/office/drawing/2014/main" id="{A3F5E830-E603-45B6-9B7D-9EA4D7B53C52}"/>
                </a:ext>
              </a:extLst>
            </p:cNvPr>
            <p:cNvSpPr/>
            <p:nvPr/>
          </p:nvSpPr>
          <p:spPr bwMode="auto">
            <a:xfrm>
              <a:off x="7065963" y="2984500"/>
              <a:ext cx="168275" cy="217488"/>
            </a:xfrm>
            <a:custGeom>
              <a:avLst/>
              <a:gdLst>
                <a:gd name="T0" fmla="*/ 36 w 41"/>
                <a:gd name="T1" fmla="*/ 37 h 53"/>
                <a:gd name="T2" fmla="*/ 34 w 41"/>
                <a:gd name="T3" fmla="*/ 33 h 53"/>
                <a:gd name="T4" fmla="*/ 30 w 41"/>
                <a:gd name="T5" fmla="*/ 19 h 53"/>
                <a:gd name="T6" fmla="*/ 26 w 41"/>
                <a:gd name="T7" fmla="*/ 10 h 53"/>
                <a:gd name="T8" fmla="*/ 25 w 41"/>
                <a:gd name="T9" fmla="*/ 11 h 53"/>
                <a:gd name="T10" fmla="*/ 24 w 41"/>
                <a:gd name="T11" fmla="*/ 12 h 53"/>
                <a:gd name="T12" fmla="*/ 25 w 41"/>
                <a:gd name="T13" fmla="*/ 21 h 53"/>
                <a:gd name="T14" fmla="*/ 22 w 41"/>
                <a:gd name="T15" fmla="*/ 22 h 53"/>
                <a:gd name="T16" fmla="*/ 19 w 41"/>
                <a:gd name="T17" fmla="*/ 19 h 53"/>
                <a:gd name="T18" fmla="*/ 8 w 41"/>
                <a:gd name="T19" fmla="*/ 3 h 53"/>
                <a:gd name="T20" fmla="*/ 7 w 41"/>
                <a:gd name="T21" fmla="*/ 6 h 53"/>
                <a:gd name="T22" fmla="*/ 11 w 41"/>
                <a:gd name="T23" fmla="*/ 17 h 53"/>
                <a:gd name="T24" fmla="*/ 11 w 41"/>
                <a:gd name="T25" fmla="*/ 19 h 53"/>
                <a:gd name="T26" fmla="*/ 10 w 41"/>
                <a:gd name="T27" fmla="*/ 21 h 53"/>
                <a:gd name="T28" fmla="*/ 21 w 41"/>
                <a:gd name="T29" fmla="*/ 48 h 53"/>
                <a:gd name="T30" fmla="*/ 25 w 41"/>
                <a:gd name="T31" fmla="*/ 51 h 53"/>
                <a:gd name="T32" fmla="*/ 29 w 41"/>
                <a:gd name="T33" fmla="*/ 53 h 53"/>
                <a:gd name="T34" fmla="*/ 32 w 41"/>
                <a:gd name="T35" fmla="*/ 53 h 53"/>
                <a:gd name="T36" fmla="*/ 38 w 41"/>
                <a:gd name="T37" fmla="*/ 41 h 53"/>
                <a:gd name="T38" fmla="*/ 36 w 41"/>
                <a:gd name="T39" fmla="*/ 3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 h="53">
                  <a:moveTo>
                    <a:pt x="36" y="37"/>
                  </a:moveTo>
                  <a:cubicBezTo>
                    <a:pt x="35" y="35"/>
                    <a:pt x="35" y="34"/>
                    <a:pt x="34" y="33"/>
                  </a:cubicBezTo>
                  <a:cubicBezTo>
                    <a:pt x="32" y="29"/>
                    <a:pt x="31" y="24"/>
                    <a:pt x="30" y="19"/>
                  </a:cubicBezTo>
                  <a:cubicBezTo>
                    <a:pt x="30" y="17"/>
                    <a:pt x="29" y="11"/>
                    <a:pt x="26" y="10"/>
                  </a:cubicBezTo>
                  <a:cubicBezTo>
                    <a:pt x="25" y="10"/>
                    <a:pt x="25" y="10"/>
                    <a:pt x="25" y="11"/>
                  </a:cubicBezTo>
                  <a:cubicBezTo>
                    <a:pt x="24" y="11"/>
                    <a:pt x="24" y="12"/>
                    <a:pt x="24" y="12"/>
                  </a:cubicBezTo>
                  <a:cubicBezTo>
                    <a:pt x="25" y="14"/>
                    <a:pt x="27" y="19"/>
                    <a:pt x="25" y="21"/>
                  </a:cubicBezTo>
                  <a:cubicBezTo>
                    <a:pt x="25" y="22"/>
                    <a:pt x="23" y="22"/>
                    <a:pt x="22" y="22"/>
                  </a:cubicBezTo>
                  <a:cubicBezTo>
                    <a:pt x="21" y="21"/>
                    <a:pt x="20" y="20"/>
                    <a:pt x="19" y="19"/>
                  </a:cubicBezTo>
                  <a:cubicBezTo>
                    <a:pt x="18" y="17"/>
                    <a:pt x="12" y="0"/>
                    <a:pt x="8" y="3"/>
                  </a:cubicBezTo>
                  <a:cubicBezTo>
                    <a:pt x="7" y="4"/>
                    <a:pt x="7" y="5"/>
                    <a:pt x="7" y="6"/>
                  </a:cubicBezTo>
                  <a:cubicBezTo>
                    <a:pt x="8" y="10"/>
                    <a:pt x="10" y="13"/>
                    <a:pt x="11" y="17"/>
                  </a:cubicBezTo>
                  <a:cubicBezTo>
                    <a:pt x="11" y="18"/>
                    <a:pt x="11" y="18"/>
                    <a:pt x="11" y="19"/>
                  </a:cubicBezTo>
                  <a:cubicBezTo>
                    <a:pt x="11" y="20"/>
                    <a:pt x="10" y="20"/>
                    <a:pt x="10" y="21"/>
                  </a:cubicBezTo>
                  <a:cubicBezTo>
                    <a:pt x="0" y="29"/>
                    <a:pt x="15" y="42"/>
                    <a:pt x="21" y="48"/>
                  </a:cubicBezTo>
                  <a:cubicBezTo>
                    <a:pt x="22" y="49"/>
                    <a:pt x="23" y="50"/>
                    <a:pt x="25" y="51"/>
                  </a:cubicBezTo>
                  <a:cubicBezTo>
                    <a:pt x="26" y="52"/>
                    <a:pt x="28" y="52"/>
                    <a:pt x="29" y="53"/>
                  </a:cubicBezTo>
                  <a:cubicBezTo>
                    <a:pt x="30" y="53"/>
                    <a:pt x="31" y="53"/>
                    <a:pt x="32" y="53"/>
                  </a:cubicBezTo>
                  <a:cubicBezTo>
                    <a:pt x="39" y="53"/>
                    <a:pt x="41" y="46"/>
                    <a:pt x="38" y="41"/>
                  </a:cubicBezTo>
                  <a:cubicBezTo>
                    <a:pt x="38" y="39"/>
                    <a:pt x="37" y="38"/>
                    <a:pt x="36" y="37"/>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7" name="iṧľíḍe">
              <a:extLst>
                <a:ext uri="{FF2B5EF4-FFF2-40B4-BE49-F238E27FC236}">
                  <a16:creationId xmlns:a16="http://schemas.microsoft.com/office/drawing/2014/main" id="{E9956E5C-526E-4D80-AF5C-BD194438A815}"/>
                </a:ext>
              </a:extLst>
            </p:cNvPr>
            <p:cNvSpPr/>
            <p:nvPr/>
          </p:nvSpPr>
          <p:spPr bwMode="auto">
            <a:xfrm>
              <a:off x="7407276" y="2454275"/>
              <a:ext cx="57150" cy="57150"/>
            </a:xfrm>
            <a:custGeom>
              <a:avLst/>
              <a:gdLst>
                <a:gd name="T0" fmla="*/ 2 w 14"/>
                <a:gd name="T1" fmla="*/ 0 h 14"/>
                <a:gd name="T2" fmla="*/ 1 w 14"/>
                <a:gd name="T3" fmla="*/ 9 h 14"/>
                <a:gd name="T4" fmla="*/ 7 w 14"/>
                <a:gd name="T5" fmla="*/ 14 h 14"/>
                <a:gd name="T6" fmla="*/ 14 w 14"/>
                <a:gd name="T7" fmla="*/ 12 h 14"/>
                <a:gd name="T8" fmla="*/ 2 w 14"/>
                <a:gd name="T9" fmla="*/ 0 h 14"/>
              </a:gdLst>
              <a:ahLst/>
              <a:cxnLst>
                <a:cxn ang="0">
                  <a:pos x="T0" y="T1"/>
                </a:cxn>
                <a:cxn ang="0">
                  <a:pos x="T2" y="T3"/>
                </a:cxn>
                <a:cxn ang="0">
                  <a:pos x="T4" y="T5"/>
                </a:cxn>
                <a:cxn ang="0">
                  <a:pos x="T6" y="T7"/>
                </a:cxn>
                <a:cxn ang="0">
                  <a:pos x="T8" y="T9"/>
                </a:cxn>
              </a:cxnLst>
              <a:rect l="0" t="0" r="r" b="b"/>
              <a:pathLst>
                <a:path w="14" h="14">
                  <a:moveTo>
                    <a:pt x="2" y="0"/>
                  </a:moveTo>
                  <a:cubicBezTo>
                    <a:pt x="0" y="2"/>
                    <a:pt x="0" y="6"/>
                    <a:pt x="1" y="9"/>
                  </a:cubicBezTo>
                  <a:cubicBezTo>
                    <a:pt x="2" y="11"/>
                    <a:pt x="5" y="13"/>
                    <a:pt x="7" y="14"/>
                  </a:cubicBezTo>
                  <a:cubicBezTo>
                    <a:pt x="9" y="14"/>
                    <a:pt x="12" y="13"/>
                    <a:pt x="14" y="12"/>
                  </a:cubicBez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8" name="ïṩlîḑè">
              <a:extLst>
                <a:ext uri="{FF2B5EF4-FFF2-40B4-BE49-F238E27FC236}">
                  <a16:creationId xmlns:a16="http://schemas.microsoft.com/office/drawing/2014/main" id="{72195197-CE6D-4FFD-9FBF-80FD065C837D}"/>
                </a:ext>
              </a:extLst>
            </p:cNvPr>
            <p:cNvSpPr/>
            <p:nvPr/>
          </p:nvSpPr>
          <p:spPr bwMode="auto">
            <a:xfrm>
              <a:off x="7407276" y="1466850"/>
              <a:ext cx="395288" cy="588963"/>
            </a:xfrm>
            <a:custGeom>
              <a:avLst/>
              <a:gdLst>
                <a:gd name="T0" fmla="*/ 96 w 96"/>
                <a:gd name="T1" fmla="*/ 50 h 143"/>
                <a:gd name="T2" fmla="*/ 43 w 96"/>
                <a:gd name="T3" fmla="*/ 3 h 143"/>
                <a:gd name="T4" fmla="*/ 1 w 96"/>
                <a:gd name="T5" fmla="*/ 44 h 143"/>
                <a:gd name="T6" fmla="*/ 16 w 96"/>
                <a:gd name="T7" fmla="*/ 85 h 143"/>
                <a:gd name="T8" fmla="*/ 27 w 96"/>
                <a:gd name="T9" fmla="*/ 105 h 143"/>
                <a:gd name="T10" fmla="*/ 31 w 96"/>
                <a:gd name="T11" fmla="*/ 143 h 143"/>
                <a:gd name="T12" fmla="*/ 64 w 96"/>
                <a:gd name="T13" fmla="*/ 143 h 143"/>
                <a:gd name="T14" fmla="*/ 70 w 96"/>
                <a:gd name="T15" fmla="*/ 105 h 143"/>
                <a:gd name="T16" fmla="*/ 81 w 96"/>
                <a:gd name="T17" fmla="*/ 84 h 143"/>
                <a:gd name="T18" fmla="*/ 96 w 96"/>
                <a:gd name="T19" fmla="*/ 5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43">
                  <a:moveTo>
                    <a:pt x="96" y="50"/>
                  </a:moveTo>
                  <a:cubicBezTo>
                    <a:pt x="96" y="22"/>
                    <a:pt x="71" y="0"/>
                    <a:pt x="43" y="3"/>
                  </a:cubicBezTo>
                  <a:cubicBezTo>
                    <a:pt x="21" y="5"/>
                    <a:pt x="4" y="23"/>
                    <a:pt x="1" y="44"/>
                  </a:cubicBezTo>
                  <a:cubicBezTo>
                    <a:pt x="0" y="60"/>
                    <a:pt x="6" y="75"/>
                    <a:pt x="16" y="85"/>
                  </a:cubicBezTo>
                  <a:cubicBezTo>
                    <a:pt x="22" y="90"/>
                    <a:pt x="26" y="97"/>
                    <a:pt x="27" y="105"/>
                  </a:cubicBezTo>
                  <a:cubicBezTo>
                    <a:pt x="31" y="143"/>
                    <a:pt x="31" y="143"/>
                    <a:pt x="31" y="143"/>
                  </a:cubicBezTo>
                  <a:cubicBezTo>
                    <a:pt x="64" y="143"/>
                    <a:pt x="64" y="143"/>
                    <a:pt x="64" y="143"/>
                  </a:cubicBezTo>
                  <a:cubicBezTo>
                    <a:pt x="70" y="105"/>
                    <a:pt x="70" y="105"/>
                    <a:pt x="70" y="105"/>
                  </a:cubicBezTo>
                  <a:cubicBezTo>
                    <a:pt x="71" y="97"/>
                    <a:pt x="75" y="90"/>
                    <a:pt x="81" y="84"/>
                  </a:cubicBezTo>
                  <a:cubicBezTo>
                    <a:pt x="90" y="76"/>
                    <a:pt x="96" y="63"/>
                    <a:pt x="96" y="50"/>
                  </a:cubicBezTo>
                  <a:close/>
                </a:path>
              </a:pathLst>
            </a:custGeom>
            <a:solidFill>
              <a:srgbClr val="EB57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9" name="îS1ïdé">
              <a:extLst>
                <a:ext uri="{FF2B5EF4-FFF2-40B4-BE49-F238E27FC236}">
                  <a16:creationId xmlns:a16="http://schemas.microsoft.com/office/drawing/2014/main" id="{82511B54-3056-4669-9732-03C74A657057}"/>
                </a:ext>
              </a:extLst>
            </p:cNvPr>
            <p:cNvSpPr/>
            <p:nvPr/>
          </p:nvSpPr>
          <p:spPr bwMode="auto">
            <a:xfrm>
              <a:off x="7510463" y="1681163"/>
              <a:ext cx="168275" cy="346075"/>
            </a:xfrm>
            <a:custGeom>
              <a:avLst/>
              <a:gdLst>
                <a:gd name="T0" fmla="*/ 19 w 41"/>
                <a:gd name="T1" fmla="*/ 79 h 84"/>
                <a:gd name="T2" fmla="*/ 14 w 41"/>
                <a:gd name="T3" fmla="*/ 29 h 84"/>
                <a:gd name="T4" fmla="*/ 7 w 41"/>
                <a:gd name="T5" fmla="*/ 5 h 84"/>
                <a:gd name="T6" fmla="*/ 3 w 41"/>
                <a:gd name="T7" fmla="*/ 3 h 84"/>
                <a:gd name="T8" fmla="*/ 0 w 41"/>
                <a:gd name="T9" fmla="*/ 7 h 84"/>
                <a:gd name="T10" fmla="*/ 0 w 41"/>
                <a:gd name="T11" fmla="*/ 8 h 84"/>
                <a:gd name="T12" fmla="*/ 4 w 41"/>
                <a:gd name="T13" fmla="*/ 12 h 84"/>
                <a:gd name="T14" fmla="*/ 33 w 41"/>
                <a:gd name="T15" fmla="*/ 13 h 84"/>
                <a:gd name="T16" fmla="*/ 39 w 41"/>
                <a:gd name="T17" fmla="*/ 10 h 84"/>
                <a:gd name="T18" fmla="*/ 40 w 41"/>
                <a:gd name="T19" fmla="*/ 2 h 84"/>
                <a:gd name="T20" fmla="*/ 39 w 41"/>
                <a:gd name="T21" fmla="*/ 1 h 84"/>
                <a:gd name="T22" fmla="*/ 37 w 41"/>
                <a:gd name="T23" fmla="*/ 0 h 84"/>
                <a:gd name="T24" fmla="*/ 34 w 41"/>
                <a:gd name="T25" fmla="*/ 1 h 84"/>
                <a:gd name="T26" fmla="*/ 31 w 41"/>
                <a:gd name="T27" fmla="*/ 5 h 84"/>
                <a:gd name="T28" fmla="*/ 25 w 41"/>
                <a:gd name="T29" fmla="*/ 75 h 84"/>
                <a:gd name="T30" fmla="*/ 29 w 41"/>
                <a:gd name="T31" fmla="*/ 83 h 84"/>
                <a:gd name="T32" fmla="*/ 30 w 41"/>
                <a:gd name="T33" fmla="*/ 34 h 84"/>
                <a:gd name="T34" fmla="*/ 36 w 41"/>
                <a:gd name="T35" fmla="*/ 4 h 84"/>
                <a:gd name="T36" fmla="*/ 37 w 41"/>
                <a:gd name="T37" fmla="*/ 4 h 84"/>
                <a:gd name="T38" fmla="*/ 37 w 41"/>
                <a:gd name="T39" fmla="*/ 4 h 84"/>
                <a:gd name="T40" fmla="*/ 37 w 41"/>
                <a:gd name="T41" fmla="*/ 4 h 84"/>
                <a:gd name="T42" fmla="*/ 37 w 41"/>
                <a:gd name="T43" fmla="*/ 4 h 84"/>
                <a:gd name="T44" fmla="*/ 36 w 41"/>
                <a:gd name="T45" fmla="*/ 4 h 84"/>
                <a:gd name="T46" fmla="*/ 37 w 41"/>
                <a:gd name="T47" fmla="*/ 4 h 84"/>
                <a:gd name="T48" fmla="*/ 36 w 41"/>
                <a:gd name="T49" fmla="*/ 4 h 84"/>
                <a:gd name="T50" fmla="*/ 36 w 41"/>
                <a:gd name="T51" fmla="*/ 4 h 84"/>
                <a:gd name="T52" fmla="*/ 36 w 41"/>
                <a:gd name="T53" fmla="*/ 4 h 84"/>
                <a:gd name="T54" fmla="*/ 36 w 41"/>
                <a:gd name="T55" fmla="*/ 4 h 84"/>
                <a:gd name="T56" fmla="*/ 36 w 41"/>
                <a:gd name="T57" fmla="*/ 4 h 84"/>
                <a:gd name="T58" fmla="*/ 36 w 41"/>
                <a:gd name="T59" fmla="*/ 4 h 84"/>
                <a:gd name="T60" fmla="*/ 37 w 41"/>
                <a:gd name="T61" fmla="*/ 4 h 84"/>
                <a:gd name="T62" fmla="*/ 36 w 41"/>
                <a:gd name="T63" fmla="*/ 7 h 84"/>
                <a:gd name="T64" fmla="*/ 32 w 41"/>
                <a:gd name="T65" fmla="*/ 9 h 84"/>
                <a:gd name="T66" fmla="*/ 6 w 41"/>
                <a:gd name="T67" fmla="*/ 8 h 84"/>
                <a:gd name="T68" fmla="*/ 4 w 41"/>
                <a:gd name="T69" fmla="*/ 7 h 84"/>
                <a:gd name="T70" fmla="*/ 3 w 41"/>
                <a:gd name="T71" fmla="*/ 7 h 84"/>
                <a:gd name="T72" fmla="*/ 4 w 41"/>
                <a:gd name="T73" fmla="*/ 7 h 84"/>
                <a:gd name="T74" fmla="*/ 4 w 41"/>
                <a:gd name="T75" fmla="*/ 7 h 84"/>
                <a:gd name="T76" fmla="*/ 4 w 41"/>
                <a:gd name="T77" fmla="*/ 7 h 84"/>
                <a:gd name="T78" fmla="*/ 4 w 41"/>
                <a:gd name="T79" fmla="*/ 7 h 84"/>
                <a:gd name="T80" fmla="*/ 4 w 41"/>
                <a:gd name="T81" fmla="*/ 6 h 84"/>
                <a:gd name="T82" fmla="*/ 3 w 41"/>
                <a:gd name="T83" fmla="*/ 6 h 84"/>
                <a:gd name="T84" fmla="*/ 4 w 41"/>
                <a:gd name="T85" fmla="*/ 7 h 84"/>
                <a:gd name="T86" fmla="*/ 3 w 41"/>
                <a:gd name="T87" fmla="*/ 7 h 84"/>
                <a:gd name="T88" fmla="*/ 3 w 41"/>
                <a:gd name="T89" fmla="*/ 7 h 84"/>
                <a:gd name="T90" fmla="*/ 3 w 41"/>
                <a:gd name="T91" fmla="*/ 6 h 84"/>
                <a:gd name="T92" fmla="*/ 3 w 41"/>
                <a:gd name="T93" fmla="*/ 6 h 84"/>
                <a:gd name="T94" fmla="*/ 3 w 41"/>
                <a:gd name="T95" fmla="*/ 7 h 84"/>
                <a:gd name="T96" fmla="*/ 3 w 41"/>
                <a:gd name="T97" fmla="*/ 7 h 84"/>
                <a:gd name="T98" fmla="*/ 3 w 41"/>
                <a:gd name="T99" fmla="*/ 7 h 84"/>
                <a:gd name="T100" fmla="*/ 10 w 41"/>
                <a:gd name="T101" fmla="*/ 29 h 84"/>
                <a:gd name="T102" fmla="*/ 15 w 41"/>
                <a:gd name="T103" fmla="*/ 79 h 84"/>
                <a:gd name="T104" fmla="*/ 19 w 41"/>
                <a:gd name="T105"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1" h="84">
                  <a:moveTo>
                    <a:pt x="19" y="84"/>
                  </a:moveTo>
                  <a:cubicBezTo>
                    <a:pt x="19" y="82"/>
                    <a:pt x="19" y="81"/>
                    <a:pt x="19" y="79"/>
                  </a:cubicBezTo>
                  <a:cubicBezTo>
                    <a:pt x="19" y="72"/>
                    <a:pt x="19" y="64"/>
                    <a:pt x="18" y="57"/>
                  </a:cubicBezTo>
                  <a:cubicBezTo>
                    <a:pt x="17" y="48"/>
                    <a:pt x="16" y="38"/>
                    <a:pt x="14" y="29"/>
                  </a:cubicBezTo>
                  <a:cubicBezTo>
                    <a:pt x="13" y="21"/>
                    <a:pt x="11" y="12"/>
                    <a:pt x="7" y="5"/>
                  </a:cubicBezTo>
                  <a:cubicBezTo>
                    <a:pt x="7" y="5"/>
                    <a:pt x="7" y="5"/>
                    <a:pt x="7" y="5"/>
                  </a:cubicBezTo>
                  <a:cubicBezTo>
                    <a:pt x="6" y="5"/>
                    <a:pt x="6" y="4"/>
                    <a:pt x="5" y="3"/>
                  </a:cubicBezTo>
                  <a:cubicBezTo>
                    <a:pt x="4" y="3"/>
                    <a:pt x="4" y="3"/>
                    <a:pt x="3" y="3"/>
                  </a:cubicBezTo>
                  <a:cubicBezTo>
                    <a:pt x="2" y="3"/>
                    <a:pt x="1" y="3"/>
                    <a:pt x="1" y="4"/>
                  </a:cubicBezTo>
                  <a:cubicBezTo>
                    <a:pt x="0" y="5"/>
                    <a:pt x="0" y="6"/>
                    <a:pt x="0" y="7"/>
                  </a:cubicBezTo>
                  <a:cubicBezTo>
                    <a:pt x="0" y="7"/>
                    <a:pt x="0" y="8"/>
                    <a:pt x="0" y="8"/>
                  </a:cubicBezTo>
                  <a:cubicBezTo>
                    <a:pt x="0" y="8"/>
                    <a:pt x="0" y="8"/>
                    <a:pt x="0" y="8"/>
                  </a:cubicBezTo>
                  <a:cubicBezTo>
                    <a:pt x="0" y="9"/>
                    <a:pt x="1" y="10"/>
                    <a:pt x="2" y="11"/>
                  </a:cubicBezTo>
                  <a:cubicBezTo>
                    <a:pt x="3" y="12"/>
                    <a:pt x="4" y="12"/>
                    <a:pt x="4" y="12"/>
                  </a:cubicBezTo>
                  <a:cubicBezTo>
                    <a:pt x="9" y="14"/>
                    <a:pt x="15" y="15"/>
                    <a:pt x="20" y="15"/>
                  </a:cubicBezTo>
                  <a:cubicBezTo>
                    <a:pt x="24" y="15"/>
                    <a:pt x="29" y="14"/>
                    <a:pt x="33" y="13"/>
                  </a:cubicBezTo>
                  <a:cubicBezTo>
                    <a:pt x="35" y="12"/>
                    <a:pt x="37" y="12"/>
                    <a:pt x="39" y="10"/>
                  </a:cubicBezTo>
                  <a:cubicBezTo>
                    <a:pt x="39" y="10"/>
                    <a:pt x="39" y="10"/>
                    <a:pt x="39" y="10"/>
                  </a:cubicBezTo>
                  <a:cubicBezTo>
                    <a:pt x="40" y="9"/>
                    <a:pt x="41" y="7"/>
                    <a:pt x="41" y="5"/>
                  </a:cubicBezTo>
                  <a:cubicBezTo>
                    <a:pt x="41" y="4"/>
                    <a:pt x="41" y="3"/>
                    <a:pt x="40" y="2"/>
                  </a:cubicBezTo>
                  <a:cubicBezTo>
                    <a:pt x="40" y="2"/>
                    <a:pt x="40" y="2"/>
                    <a:pt x="40" y="2"/>
                  </a:cubicBezTo>
                  <a:cubicBezTo>
                    <a:pt x="40" y="2"/>
                    <a:pt x="39" y="1"/>
                    <a:pt x="39" y="1"/>
                  </a:cubicBezTo>
                  <a:cubicBezTo>
                    <a:pt x="38" y="0"/>
                    <a:pt x="37" y="0"/>
                    <a:pt x="37" y="0"/>
                  </a:cubicBezTo>
                  <a:cubicBezTo>
                    <a:pt x="37" y="0"/>
                    <a:pt x="37" y="0"/>
                    <a:pt x="37" y="0"/>
                  </a:cubicBezTo>
                  <a:cubicBezTo>
                    <a:pt x="37" y="0"/>
                    <a:pt x="37" y="0"/>
                    <a:pt x="37" y="0"/>
                  </a:cubicBezTo>
                  <a:cubicBezTo>
                    <a:pt x="35" y="0"/>
                    <a:pt x="35" y="1"/>
                    <a:pt x="34" y="1"/>
                  </a:cubicBezTo>
                  <a:cubicBezTo>
                    <a:pt x="34" y="1"/>
                    <a:pt x="34" y="1"/>
                    <a:pt x="34" y="1"/>
                  </a:cubicBezTo>
                  <a:cubicBezTo>
                    <a:pt x="32" y="2"/>
                    <a:pt x="32" y="4"/>
                    <a:pt x="31" y="5"/>
                  </a:cubicBezTo>
                  <a:cubicBezTo>
                    <a:pt x="27" y="15"/>
                    <a:pt x="27" y="25"/>
                    <a:pt x="26" y="34"/>
                  </a:cubicBezTo>
                  <a:cubicBezTo>
                    <a:pt x="26" y="48"/>
                    <a:pt x="25" y="61"/>
                    <a:pt x="25" y="75"/>
                  </a:cubicBezTo>
                  <a:cubicBezTo>
                    <a:pt x="25" y="78"/>
                    <a:pt x="25" y="80"/>
                    <a:pt x="25" y="83"/>
                  </a:cubicBezTo>
                  <a:cubicBezTo>
                    <a:pt x="29" y="83"/>
                    <a:pt x="29" y="83"/>
                    <a:pt x="29" y="83"/>
                  </a:cubicBezTo>
                  <a:cubicBezTo>
                    <a:pt x="29" y="80"/>
                    <a:pt x="29" y="77"/>
                    <a:pt x="29" y="75"/>
                  </a:cubicBezTo>
                  <a:cubicBezTo>
                    <a:pt x="29" y="61"/>
                    <a:pt x="30" y="48"/>
                    <a:pt x="30" y="34"/>
                  </a:cubicBezTo>
                  <a:cubicBezTo>
                    <a:pt x="31" y="25"/>
                    <a:pt x="31" y="15"/>
                    <a:pt x="35" y="7"/>
                  </a:cubicBezTo>
                  <a:cubicBezTo>
                    <a:pt x="35" y="6"/>
                    <a:pt x="36" y="5"/>
                    <a:pt x="36" y="4"/>
                  </a:cubicBezTo>
                  <a:cubicBezTo>
                    <a:pt x="36" y="4"/>
                    <a:pt x="36" y="4"/>
                    <a:pt x="36"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7" y="4"/>
                    <a:pt x="37" y="4"/>
                    <a:pt x="37" y="4"/>
                  </a:cubicBezTo>
                  <a:cubicBezTo>
                    <a:pt x="36" y="4"/>
                    <a:pt x="36" y="4"/>
                    <a:pt x="36" y="4"/>
                  </a:cubicBezTo>
                  <a:cubicBezTo>
                    <a:pt x="37" y="4"/>
                    <a:pt x="37" y="4"/>
                    <a:pt x="37" y="4"/>
                  </a:cubicBezTo>
                  <a:cubicBezTo>
                    <a:pt x="37" y="4"/>
                    <a:pt x="37" y="4"/>
                    <a:pt x="37"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7" y="4"/>
                    <a:pt x="37" y="4"/>
                    <a:pt x="37" y="4"/>
                  </a:cubicBezTo>
                  <a:cubicBezTo>
                    <a:pt x="37" y="4"/>
                    <a:pt x="37" y="4"/>
                    <a:pt x="37" y="4"/>
                  </a:cubicBezTo>
                  <a:cubicBezTo>
                    <a:pt x="37" y="5"/>
                    <a:pt x="37" y="5"/>
                    <a:pt x="37" y="5"/>
                  </a:cubicBezTo>
                  <a:cubicBezTo>
                    <a:pt x="37" y="6"/>
                    <a:pt x="36" y="7"/>
                    <a:pt x="36" y="7"/>
                  </a:cubicBezTo>
                  <a:cubicBezTo>
                    <a:pt x="36" y="7"/>
                    <a:pt x="36" y="7"/>
                    <a:pt x="36" y="7"/>
                  </a:cubicBezTo>
                  <a:cubicBezTo>
                    <a:pt x="35" y="8"/>
                    <a:pt x="34" y="9"/>
                    <a:pt x="32" y="9"/>
                  </a:cubicBezTo>
                  <a:cubicBezTo>
                    <a:pt x="28" y="10"/>
                    <a:pt x="24" y="11"/>
                    <a:pt x="20" y="11"/>
                  </a:cubicBezTo>
                  <a:cubicBezTo>
                    <a:pt x="15" y="11"/>
                    <a:pt x="10" y="10"/>
                    <a:pt x="6" y="8"/>
                  </a:cubicBezTo>
                  <a:cubicBezTo>
                    <a:pt x="5" y="8"/>
                    <a:pt x="5" y="8"/>
                    <a:pt x="4" y="8"/>
                  </a:cubicBezTo>
                  <a:cubicBezTo>
                    <a:pt x="4" y="7"/>
                    <a:pt x="4" y="7"/>
                    <a:pt x="4" y="7"/>
                  </a:cubicBezTo>
                  <a:cubicBezTo>
                    <a:pt x="4" y="7"/>
                    <a:pt x="4" y="7"/>
                    <a:pt x="4" y="7"/>
                  </a:cubicBezTo>
                  <a:cubicBezTo>
                    <a:pt x="3" y="7"/>
                    <a:pt x="3" y="7"/>
                    <a:pt x="3" y="7"/>
                  </a:cubicBezTo>
                  <a:cubicBezTo>
                    <a:pt x="4" y="7"/>
                    <a:pt x="4" y="7"/>
                    <a:pt x="4" y="7"/>
                  </a:cubicBezTo>
                  <a:cubicBezTo>
                    <a:pt x="4" y="7"/>
                    <a:pt x="4" y="7"/>
                    <a:pt x="4" y="7"/>
                  </a:cubicBezTo>
                  <a:cubicBezTo>
                    <a:pt x="3" y="7"/>
                    <a:pt x="3" y="7"/>
                    <a:pt x="3" y="7"/>
                  </a:cubicBezTo>
                  <a:cubicBezTo>
                    <a:pt x="4" y="7"/>
                    <a:pt x="4" y="7"/>
                    <a:pt x="4" y="7"/>
                  </a:cubicBezTo>
                  <a:cubicBezTo>
                    <a:pt x="4" y="7"/>
                    <a:pt x="4" y="7"/>
                    <a:pt x="4" y="7"/>
                  </a:cubicBezTo>
                  <a:cubicBezTo>
                    <a:pt x="4" y="7"/>
                    <a:pt x="4" y="7"/>
                    <a:pt x="4" y="7"/>
                  </a:cubicBezTo>
                  <a:cubicBezTo>
                    <a:pt x="4" y="6"/>
                    <a:pt x="4" y="6"/>
                    <a:pt x="4" y="6"/>
                  </a:cubicBezTo>
                  <a:cubicBezTo>
                    <a:pt x="4" y="7"/>
                    <a:pt x="4" y="7"/>
                    <a:pt x="4" y="7"/>
                  </a:cubicBezTo>
                  <a:cubicBezTo>
                    <a:pt x="4" y="7"/>
                    <a:pt x="4" y="7"/>
                    <a:pt x="4" y="7"/>
                  </a:cubicBezTo>
                  <a:cubicBezTo>
                    <a:pt x="4" y="6"/>
                    <a:pt x="4" y="6"/>
                    <a:pt x="4" y="6"/>
                  </a:cubicBezTo>
                  <a:cubicBezTo>
                    <a:pt x="4" y="7"/>
                    <a:pt x="4" y="7"/>
                    <a:pt x="4" y="7"/>
                  </a:cubicBezTo>
                  <a:cubicBezTo>
                    <a:pt x="3" y="6"/>
                    <a:pt x="3" y="6"/>
                    <a:pt x="3" y="6"/>
                  </a:cubicBezTo>
                  <a:cubicBezTo>
                    <a:pt x="3" y="7"/>
                    <a:pt x="3" y="7"/>
                    <a:pt x="3" y="7"/>
                  </a:cubicBezTo>
                  <a:cubicBezTo>
                    <a:pt x="4" y="7"/>
                    <a:pt x="4" y="7"/>
                    <a:pt x="4" y="7"/>
                  </a:cubicBezTo>
                  <a:cubicBezTo>
                    <a:pt x="3" y="6"/>
                    <a:pt x="3" y="6"/>
                    <a:pt x="3" y="6"/>
                  </a:cubicBezTo>
                  <a:cubicBezTo>
                    <a:pt x="3" y="7"/>
                    <a:pt x="3" y="7"/>
                    <a:pt x="3" y="7"/>
                  </a:cubicBezTo>
                  <a:cubicBezTo>
                    <a:pt x="3" y="6"/>
                    <a:pt x="3" y="6"/>
                    <a:pt x="3" y="6"/>
                  </a:cubicBezTo>
                  <a:cubicBezTo>
                    <a:pt x="3" y="7"/>
                    <a:pt x="3" y="7"/>
                    <a:pt x="3" y="7"/>
                  </a:cubicBezTo>
                  <a:cubicBezTo>
                    <a:pt x="3" y="7"/>
                    <a:pt x="3" y="7"/>
                    <a:pt x="3" y="7"/>
                  </a:cubicBezTo>
                  <a:cubicBezTo>
                    <a:pt x="3" y="6"/>
                    <a:pt x="3" y="6"/>
                    <a:pt x="3" y="6"/>
                  </a:cubicBezTo>
                  <a:cubicBezTo>
                    <a:pt x="3" y="7"/>
                    <a:pt x="3" y="7"/>
                    <a:pt x="3" y="7"/>
                  </a:cubicBezTo>
                  <a:cubicBezTo>
                    <a:pt x="3" y="6"/>
                    <a:pt x="3" y="6"/>
                    <a:pt x="3" y="6"/>
                  </a:cubicBezTo>
                  <a:cubicBezTo>
                    <a:pt x="3" y="7"/>
                    <a:pt x="3" y="7"/>
                    <a:pt x="3" y="7"/>
                  </a:cubicBezTo>
                  <a:cubicBezTo>
                    <a:pt x="3" y="7"/>
                    <a:pt x="3" y="7"/>
                    <a:pt x="3" y="7"/>
                  </a:cubicBezTo>
                  <a:cubicBezTo>
                    <a:pt x="3" y="6"/>
                    <a:pt x="3" y="6"/>
                    <a:pt x="3" y="6"/>
                  </a:cubicBezTo>
                  <a:cubicBezTo>
                    <a:pt x="3" y="7"/>
                    <a:pt x="3" y="7"/>
                    <a:pt x="3" y="7"/>
                  </a:cubicBezTo>
                  <a:cubicBezTo>
                    <a:pt x="3" y="7"/>
                    <a:pt x="3" y="7"/>
                    <a:pt x="3" y="7"/>
                  </a:cubicBezTo>
                  <a:cubicBezTo>
                    <a:pt x="3" y="7"/>
                    <a:pt x="3" y="7"/>
                    <a:pt x="3" y="7"/>
                  </a:cubicBezTo>
                  <a:cubicBezTo>
                    <a:pt x="3" y="7"/>
                    <a:pt x="3" y="7"/>
                    <a:pt x="3" y="7"/>
                  </a:cubicBezTo>
                  <a:cubicBezTo>
                    <a:pt x="7" y="14"/>
                    <a:pt x="9" y="21"/>
                    <a:pt x="10" y="29"/>
                  </a:cubicBezTo>
                  <a:cubicBezTo>
                    <a:pt x="12" y="39"/>
                    <a:pt x="13" y="48"/>
                    <a:pt x="14" y="57"/>
                  </a:cubicBezTo>
                  <a:cubicBezTo>
                    <a:pt x="15" y="65"/>
                    <a:pt x="15" y="72"/>
                    <a:pt x="15" y="79"/>
                  </a:cubicBezTo>
                  <a:cubicBezTo>
                    <a:pt x="15" y="81"/>
                    <a:pt x="15" y="82"/>
                    <a:pt x="15" y="83"/>
                  </a:cubicBezTo>
                  <a:cubicBezTo>
                    <a:pt x="19" y="84"/>
                    <a:pt x="19" y="84"/>
                    <a:pt x="19" y="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0" name="iṩ1îḋè">
              <a:extLst>
                <a:ext uri="{FF2B5EF4-FFF2-40B4-BE49-F238E27FC236}">
                  <a16:creationId xmlns:a16="http://schemas.microsoft.com/office/drawing/2014/main" id="{E98EB48A-A82E-4921-8431-043C4CB770D2}"/>
                </a:ext>
              </a:extLst>
            </p:cNvPr>
            <p:cNvSpPr/>
            <p:nvPr/>
          </p:nvSpPr>
          <p:spPr bwMode="auto">
            <a:xfrm>
              <a:off x="7523163" y="2014538"/>
              <a:ext cx="163513" cy="90488"/>
            </a:xfrm>
            <a:custGeom>
              <a:avLst/>
              <a:gdLst>
                <a:gd name="T0" fmla="*/ 2 w 40"/>
                <a:gd name="T1" fmla="*/ 11 h 22"/>
                <a:gd name="T2" fmla="*/ 2 w 40"/>
                <a:gd name="T3" fmla="*/ 12 h 22"/>
                <a:gd name="T4" fmla="*/ 2 w 40"/>
                <a:gd name="T5" fmla="*/ 12 h 22"/>
                <a:gd name="T6" fmla="*/ 1 w 40"/>
                <a:gd name="T7" fmla="*/ 16 h 22"/>
                <a:gd name="T8" fmla="*/ 3 w 40"/>
                <a:gd name="T9" fmla="*/ 19 h 22"/>
                <a:gd name="T10" fmla="*/ 3 w 40"/>
                <a:gd name="T11" fmla="*/ 22 h 22"/>
                <a:gd name="T12" fmla="*/ 36 w 40"/>
                <a:gd name="T13" fmla="*/ 22 h 22"/>
                <a:gd name="T14" fmla="*/ 37 w 40"/>
                <a:gd name="T15" fmla="*/ 18 h 22"/>
                <a:gd name="T16" fmla="*/ 37 w 40"/>
                <a:gd name="T17" fmla="*/ 13 h 22"/>
                <a:gd name="T18" fmla="*/ 37 w 40"/>
                <a:gd name="T19" fmla="*/ 12 h 22"/>
                <a:gd name="T20" fmla="*/ 38 w 40"/>
                <a:gd name="T21" fmla="*/ 11 h 22"/>
                <a:gd name="T22" fmla="*/ 38 w 40"/>
                <a:gd name="T23" fmla="*/ 7 h 22"/>
                <a:gd name="T24" fmla="*/ 39 w 40"/>
                <a:gd name="T25" fmla="*/ 2 h 22"/>
                <a:gd name="T26" fmla="*/ 35 w 40"/>
                <a:gd name="T27" fmla="*/ 1 h 22"/>
                <a:gd name="T28" fmla="*/ 30 w 40"/>
                <a:gd name="T29" fmla="*/ 1 h 22"/>
                <a:gd name="T30" fmla="*/ 21 w 40"/>
                <a:gd name="T31" fmla="*/ 1 h 22"/>
                <a:gd name="T32" fmla="*/ 10 w 40"/>
                <a:gd name="T33" fmla="*/ 1 h 22"/>
                <a:gd name="T34" fmla="*/ 1 w 40"/>
                <a:gd name="T35" fmla="*/ 2 h 22"/>
                <a:gd name="T36" fmla="*/ 2 w 40"/>
                <a:gd name="T37" fmla="*/ 5 h 22"/>
                <a:gd name="T38" fmla="*/ 0 w 40"/>
                <a:gd name="T39" fmla="*/ 8 h 22"/>
                <a:gd name="T40" fmla="*/ 2 w 40"/>
                <a:gd name="T41"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22">
                  <a:moveTo>
                    <a:pt x="2" y="11"/>
                  </a:moveTo>
                  <a:cubicBezTo>
                    <a:pt x="2" y="12"/>
                    <a:pt x="2" y="12"/>
                    <a:pt x="2" y="12"/>
                  </a:cubicBezTo>
                  <a:cubicBezTo>
                    <a:pt x="2" y="12"/>
                    <a:pt x="2" y="12"/>
                    <a:pt x="2" y="12"/>
                  </a:cubicBezTo>
                  <a:cubicBezTo>
                    <a:pt x="1" y="13"/>
                    <a:pt x="1" y="14"/>
                    <a:pt x="1" y="16"/>
                  </a:cubicBezTo>
                  <a:cubicBezTo>
                    <a:pt x="2" y="17"/>
                    <a:pt x="2" y="18"/>
                    <a:pt x="3" y="19"/>
                  </a:cubicBezTo>
                  <a:cubicBezTo>
                    <a:pt x="3" y="20"/>
                    <a:pt x="3" y="21"/>
                    <a:pt x="3" y="22"/>
                  </a:cubicBezTo>
                  <a:cubicBezTo>
                    <a:pt x="36" y="22"/>
                    <a:pt x="36" y="22"/>
                    <a:pt x="36" y="22"/>
                  </a:cubicBezTo>
                  <a:cubicBezTo>
                    <a:pt x="36" y="21"/>
                    <a:pt x="36" y="19"/>
                    <a:pt x="37" y="18"/>
                  </a:cubicBezTo>
                  <a:cubicBezTo>
                    <a:pt x="37" y="16"/>
                    <a:pt x="38" y="15"/>
                    <a:pt x="37" y="13"/>
                  </a:cubicBezTo>
                  <a:cubicBezTo>
                    <a:pt x="37" y="12"/>
                    <a:pt x="37" y="12"/>
                    <a:pt x="37" y="12"/>
                  </a:cubicBezTo>
                  <a:cubicBezTo>
                    <a:pt x="37" y="12"/>
                    <a:pt x="38" y="11"/>
                    <a:pt x="38" y="11"/>
                  </a:cubicBezTo>
                  <a:cubicBezTo>
                    <a:pt x="39" y="10"/>
                    <a:pt x="38" y="8"/>
                    <a:pt x="38" y="7"/>
                  </a:cubicBezTo>
                  <a:cubicBezTo>
                    <a:pt x="37" y="6"/>
                    <a:pt x="40" y="4"/>
                    <a:pt x="39" y="2"/>
                  </a:cubicBezTo>
                  <a:cubicBezTo>
                    <a:pt x="38" y="0"/>
                    <a:pt x="36" y="1"/>
                    <a:pt x="35" y="1"/>
                  </a:cubicBezTo>
                  <a:cubicBezTo>
                    <a:pt x="33" y="1"/>
                    <a:pt x="32" y="1"/>
                    <a:pt x="30" y="1"/>
                  </a:cubicBezTo>
                  <a:cubicBezTo>
                    <a:pt x="27" y="1"/>
                    <a:pt x="24" y="1"/>
                    <a:pt x="21" y="1"/>
                  </a:cubicBezTo>
                  <a:cubicBezTo>
                    <a:pt x="17" y="1"/>
                    <a:pt x="13" y="1"/>
                    <a:pt x="10" y="1"/>
                  </a:cubicBezTo>
                  <a:cubicBezTo>
                    <a:pt x="8" y="1"/>
                    <a:pt x="1" y="0"/>
                    <a:pt x="1" y="2"/>
                  </a:cubicBezTo>
                  <a:cubicBezTo>
                    <a:pt x="1" y="3"/>
                    <a:pt x="2" y="4"/>
                    <a:pt x="2" y="5"/>
                  </a:cubicBezTo>
                  <a:cubicBezTo>
                    <a:pt x="1" y="5"/>
                    <a:pt x="0" y="7"/>
                    <a:pt x="0" y="8"/>
                  </a:cubicBezTo>
                  <a:cubicBezTo>
                    <a:pt x="0" y="9"/>
                    <a:pt x="1" y="10"/>
                    <a:pt x="2" y="11"/>
                  </a:cubicBezTo>
                  <a:close/>
                </a:path>
              </a:pathLst>
            </a:custGeom>
            <a:solidFill>
              <a:srgbClr val="1328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1" name="ïšḻidé">
              <a:extLst>
                <a:ext uri="{FF2B5EF4-FFF2-40B4-BE49-F238E27FC236}">
                  <a16:creationId xmlns:a16="http://schemas.microsoft.com/office/drawing/2014/main" id="{AF44E059-9D0B-4C41-A2F6-9FE3B5BEEA63}"/>
                </a:ext>
              </a:extLst>
            </p:cNvPr>
            <p:cNvSpPr/>
            <p:nvPr/>
          </p:nvSpPr>
          <p:spPr bwMode="auto">
            <a:xfrm>
              <a:off x="7254876" y="1595438"/>
              <a:ext cx="95250" cy="20638"/>
            </a:xfrm>
            <a:custGeom>
              <a:avLst/>
              <a:gdLst>
                <a:gd name="T0" fmla="*/ 20 w 23"/>
                <a:gd name="T1" fmla="*/ 0 h 5"/>
                <a:gd name="T2" fmla="*/ 3 w 23"/>
                <a:gd name="T3" fmla="*/ 0 h 5"/>
                <a:gd name="T4" fmla="*/ 3 w 23"/>
                <a:gd name="T5" fmla="*/ 5 h 5"/>
                <a:gd name="T6" fmla="*/ 20 w 23"/>
                <a:gd name="T7" fmla="*/ 5 h 5"/>
                <a:gd name="T8" fmla="*/ 20 w 23"/>
                <a:gd name="T9" fmla="*/ 0 h 5"/>
              </a:gdLst>
              <a:ahLst/>
              <a:cxnLst>
                <a:cxn ang="0">
                  <a:pos x="T0" y="T1"/>
                </a:cxn>
                <a:cxn ang="0">
                  <a:pos x="T2" y="T3"/>
                </a:cxn>
                <a:cxn ang="0">
                  <a:pos x="T4" y="T5"/>
                </a:cxn>
                <a:cxn ang="0">
                  <a:pos x="T6" y="T7"/>
                </a:cxn>
                <a:cxn ang="0">
                  <a:pos x="T8" y="T9"/>
                </a:cxn>
              </a:cxnLst>
              <a:rect l="0" t="0" r="r" b="b"/>
              <a:pathLst>
                <a:path w="23" h="5">
                  <a:moveTo>
                    <a:pt x="20" y="0"/>
                  </a:moveTo>
                  <a:cubicBezTo>
                    <a:pt x="3" y="0"/>
                    <a:pt x="3" y="0"/>
                    <a:pt x="3" y="0"/>
                  </a:cubicBezTo>
                  <a:cubicBezTo>
                    <a:pt x="0" y="0"/>
                    <a:pt x="0" y="5"/>
                    <a:pt x="3" y="5"/>
                  </a:cubicBezTo>
                  <a:cubicBezTo>
                    <a:pt x="20" y="5"/>
                    <a:pt x="20" y="5"/>
                    <a:pt x="20" y="5"/>
                  </a:cubicBezTo>
                  <a:cubicBezTo>
                    <a:pt x="23" y="5"/>
                    <a:pt x="23" y="0"/>
                    <a:pt x="20" y="0"/>
                  </a:cubicBezTo>
                  <a:close/>
                </a:path>
              </a:pathLst>
            </a:custGeom>
            <a:solidFill>
              <a:srgbClr val="F075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2" name="ïṧ1iḓe">
              <a:extLst>
                <a:ext uri="{FF2B5EF4-FFF2-40B4-BE49-F238E27FC236}">
                  <a16:creationId xmlns:a16="http://schemas.microsoft.com/office/drawing/2014/main" id="{7E69B8C3-31A6-40DC-8233-B5556B14A6C6}"/>
                </a:ext>
              </a:extLst>
            </p:cNvPr>
            <p:cNvSpPr/>
            <p:nvPr/>
          </p:nvSpPr>
          <p:spPr bwMode="auto">
            <a:xfrm>
              <a:off x="7296151" y="1450975"/>
              <a:ext cx="95250" cy="61913"/>
            </a:xfrm>
            <a:custGeom>
              <a:avLst/>
              <a:gdLst>
                <a:gd name="T0" fmla="*/ 20 w 23"/>
                <a:gd name="T1" fmla="*/ 9 h 15"/>
                <a:gd name="T2" fmla="*/ 5 w 23"/>
                <a:gd name="T3" fmla="*/ 2 h 15"/>
                <a:gd name="T4" fmla="*/ 3 w 23"/>
                <a:gd name="T5" fmla="*/ 6 h 15"/>
                <a:gd name="T6" fmla="*/ 18 w 23"/>
                <a:gd name="T7" fmla="*/ 13 h 15"/>
                <a:gd name="T8" fmla="*/ 20 w 23"/>
                <a:gd name="T9" fmla="*/ 9 h 15"/>
              </a:gdLst>
              <a:ahLst/>
              <a:cxnLst>
                <a:cxn ang="0">
                  <a:pos x="T0" y="T1"/>
                </a:cxn>
                <a:cxn ang="0">
                  <a:pos x="T2" y="T3"/>
                </a:cxn>
                <a:cxn ang="0">
                  <a:pos x="T4" y="T5"/>
                </a:cxn>
                <a:cxn ang="0">
                  <a:pos x="T6" y="T7"/>
                </a:cxn>
                <a:cxn ang="0">
                  <a:pos x="T8" y="T9"/>
                </a:cxn>
              </a:cxnLst>
              <a:rect l="0" t="0" r="r" b="b"/>
              <a:pathLst>
                <a:path w="23" h="15">
                  <a:moveTo>
                    <a:pt x="20" y="9"/>
                  </a:moveTo>
                  <a:cubicBezTo>
                    <a:pt x="15" y="7"/>
                    <a:pt x="10" y="4"/>
                    <a:pt x="5" y="2"/>
                  </a:cubicBezTo>
                  <a:cubicBezTo>
                    <a:pt x="2" y="0"/>
                    <a:pt x="0" y="4"/>
                    <a:pt x="3" y="6"/>
                  </a:cubicBezTo>
                  <a:cubicBezTo>
                    <a:pt x="8" y="8"/>
                    <a:pt x="13" y="11"/>
                    <a:pt x="18" y="13"/>
                  </a:cubicBezTo>
                  <a:cubicBezTo>
                    <a:pt x="21" y="15"/>
                    <a:pt x="23" y="11"/>
                    <a:pt x="20" y="9"/>
                  </a:cubicBezTo>
                  <a:close/>
                </a:path>
              </a:pathLst>
            </a:custGeom>
            <a:solidFill>
              <a:srgbClr val="F075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3" name="îşlîdè">
              <a:extLst>
                <a:ext uri="{FF2B5EF4-FFF2-40B4-BE49-F238E27FC236}">
                  <a16:creationId xmlns:a16="http://schemas.microsoft.com/office/drawing/2014/main" id="{79545DBE-A0A5-47DA-B4B5-A1DC1B9C70E3}"/>
                </a:ext>
              </a:extLst>
            </p:cNvPr>
            <p:cNvSpPr/>
            <p:nvPr/>
          </p:nvSpPr>
          <p:spPr bwMode="auto">
            <a:xfrm>
              <a:off x="7435851" y="1344613"/>
              <a:ext cx="74613" cy="101600"/>
            </a:xfrm>
            <a:custGeom>
              <a:avLst/>
              <a:gdLst>
                <a:gd name="T0" fmla="*/ 16 w 18"/>
                <a:gd name="T1" fmla="*/ 20 h 25"/>
                <a:gd name="T2" fmla="*/ 5 w 18"/>
                <a:gd name="T3" fmla="*/ 3 h 25"/>
                <a:gd name="T4" fmla="*/ 1 w 18"/>
                <a:gd name="T5" fmla="*/ 5 h 25"/>
                <a:gd name="T6" fmla="*/ 12 w 18"/>
                <a:gd name="T7" fmla="*/ 23 h 25"/>
                <a:gd name="T8" fmla="*/ 16 w 18"/>
                <a:gd name="T9" fmla="*/ 20 h 25"/>
              </a:gdLst>
              <a:ahLst/>
              <a:cxnLst>
                <a:cxn ang="0">
                  <a:pos x="T0" y="T1"/>
                </a:cxn>
                <a:cxn ang="0">
                  <a:pos x="T2" y="T3"/>
                </a:cxn>
                <a:cxn ang="0">
                  <a:pos x="T4" y="T5"/>
                </a:cxn>
                <a:cxn ang="0">
                  <a:pos x="T6" y="T7"/>
                </a:cxn>
                <a:cxn ang="0">
                  <a:pos x="T8" y="T9"/>
                </a:cxn>
              </a:cxnLst>
              <a:rect l="0" t="0" r="r" b="b"/>
              <a:pathLst>
                <a:path w="18" h="25">
                  <a:moveTo>
                    <a:pt x="16" y="20"/>
                  </a:moveTo>
                  <a:cubicBezTo>
                    <a:pt x="13" y="15"/>
                    <a:pt x="9" y="9"/>
                    <a:pt x="5" y="3"/>
                  </a:cubicBezTo>
                  <a:cubicBezTo>
                    <a:pt x="4" y="0"/>
                    <a:pt x="0" y="3"/>
                    <a:pt x="1" y="5"/>
                  </a:cubicBezTo>
                  <a:cubicBezTo>
                    <a:pt x="5" y="11"/>
                    <a:pt x="9" y="17"/>
                    <a:pt x="12" y="23"/>
                  </a:cubicBezTo>
                  <a:cubicBezTo>
                    <a:pt x="14" y="25"/>
                    <a:pt x="18" y="23"/>
                    <a:pt x="16" y="20"/>
                  </a:cubicBezTo>
                  <a:close/>
                </a:path>
              </a:pathLst>
            </a:custGeom>
            <a:solidFill>
              <a:srgbClr val="F075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4" name="îṩḷiḓe">
              <a:extLst>
                <a:ext uri="{FF2B5EF4-FFF2-40B4-BE49-F238E27FC236}">
                  <a16:creationId xmlns:a16="http://schemas.microsoft.com/office/drawing/2014/main" id="{7268294C-83C5-472E-B028-2EAB87A538E9}"/>
                </a:ext>
              </a:extLst>
            </p:cNvPr>
            <p:cNvSpPr/>
            <p:nvPr/>
          </p:nvSpPr>
          <p:spPr bwMode="auto">
            <a:xfrm>
              <a:off x="7600951" y="1323975"/>
              <a:ext cx="20638" cy="98425"/>
            </a:xfrm>
            <a:custGeom>
              <a:avLst/>
              <a:gdLst>
                <a:gd name="T0" fmla="*/ 0 w 5"/>
                <a:gd name="T1" fmla="*/ 3 h 24"/>
                <a:gd name="T2" fmla="*/ 0 w 5"/>
                <a:gd name="T3" fmla="*/ 21 h 24"/>
                <a:gd name="T4" fmla="*/ 5 w 5"/>
                <a:gd name="T5" fmla="*/ 21 h 24"/>
                <a:gd name="T6" fmla="*/ 5 w 5"/>
                <a:gd name="T7" fmla="*/ 3 h 24"/>
                <a:gd name="T8" fmla="*/ 0 w 5"/>
                <a:gd name="T9" fmla="*/ 3 h 24"/>
              </a:gdLst>
              <a:ahLst/>
              <a:cxnLst>
                <a:cxn ang="0">
                  <a:pos x="T0" y="T1"/>
                </a:cxn>
                <a:cxn ang="0">
                  <a:pos x="T2" y="T3"/>
                </a:cxn>
                <a:cxn ang="0">
                  <a:pos x="T4" y="T5"/>
                </a:cxn>
                <a:cxn ang="0">
                  <a:pos x="T6" y="T7"/>
                </a:cxn>
                <a:cxn ang="0">
                  <a:pos x="T8" y="T9"/>
                </a:cxn>
              </a:cxnLst>
              <a:rect l="0" t="0" r="r" b="b"/>
              <a:pathLst>
                <a:path w="5" h="24">
                  <a:moveTo>
                    <a:pt x="0" y="3"/>
                  </a:moveTo>
                  <a:cubicBezTo>
                    <a:pt x="0" y="21"/>
                    <a:pt x="0" y="21"/>
                    <a:pt x="0" y="21"/>
                  </a:cubicBezTo>
                  <a:cubicBezTo>
                    <a:pt x="0" y="24"/>
                    <a:pt x="5" y="24"/>
                    <a:pt x="5" y="21"/>
                  </a:cubicBezTo>
                  <a:cubicBezTo>
                    <a:pt x="5" y="3"/>
                    <a:pt x="5" y="3"/>
                    <a:pt x="5" y="3"/>
                  </a:cubicBezTo>
                  <a:cubicBezTo>
                    <a:pt x="5" y="0"/>
                    <a:pt x="0" y="0"/>
                    <a:pt x="0" y="3"/>
                  </a:cubicBezTo>
                  <a:close/>
                </a:path>
              </a:pathLst>
            </a:custGeom>
            <a:solidFill>
              <a:srgbClr val="F075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5" name="íšľídè">
              <a:extLst>
                <a:ext uri="{FF2B5EF4-FFF2-40B4-BE49-F238E27FC236}">
                  <a16:creationId xmlns:a16="http://schemas.microsoft.com/office/drawing/2014/main" id="{E4C60FF2-D494-406A-AC42-064143A78116}"/>
                </a:ext>
              </a:extLst>
            </p:cNvPr>
            <p:cNvSpPr/>
            <p:nvPr/>
          </p:nvSpPr>
          <p:spPr bwMode="auto">
            <a:xfrm>
              <a:off x="7712076" y="1373188"/>
              <a:ext cx="65088" cy="90488"/>
            </a:xfrm>
            <a:custGeom>
              <a:avLst/>
              <a:gdLst>
                <a:gd name="T0" fmla="*/ 11 w 16"/>
                <a:gd name="T1" fmla="*/ 2 h 22"/>
                <a:gd name="T2" fmla="*/ 2 w 16"/>
                <a:gd name="T3" fmla="*/ 17 h 22"/>
                <a:gd name="T4" fmla="*/ 6 w 16"/>
                <a:gd name="T5" fmla="*/ 19 h 22"/>
                <a:gd name="T6" fmla="*/ 15 w 16"/>
                <a:gd name="T7" fmla="*/ 5 h 22"/>
                <a:gd name="T8" fmla="*/ 11 w 16"/>
                <a:gd name="T9" fmla="*/ 2 h 22"/>
              </a:gdLst>
              <a:ahLst/>
              <a:cxnLst>
                <a:cxn ang="0">
                  <a:pos x="T0" y="T1"/>
                </a:cxn>
                <a:cxn ang="0">
                  <a:pos x="T2" y="T3"/>
                </a:cxn>
                <a:cxn ang="0">
                  <a:pos x="T4" y="T5"/>
                </a:cxn>
                <a:cxn ang="0">
                  <a:pos x="T6" y="T7"/>
                </a:cxn>
                <a:cxn ang="0">
                  <a:pos x="T8" y="T9"/>
                </a:cxn>
              </a:cxnLst>
              <a:rect l="0" t="0" r="r" b="b"/>
              <a:pathLst>
                <a:path w="16" h="22">
                  <a:moveTo>
                    <a:pt x="11" y="2"/>
                  </a:moveTo>
                  <a:cubicBezTo>
                    <a:pt x="8" y="7"/>
                    <a:pt x="5" y="12"/>
                    <a:pt x="2" y="17"/>
                  </a:cubicBezTo>
                  <a:cubicBezTo>
                    <a:pt x="0" y="20"/>
                    <a:pt x="4" y="22"/>
                    <a:pt x="6" y="19"/>
                  </a:cubicBezTo>
                  <a:cubicBezTo>
                    <a:pt x="9" y="15"/>
                    <a:pt x="12" y="10"/>
                    <a:pt x="15" y="5"/>
                  </a:cubicBezTo>
                  <a:cubicBezTo>
                    <a:pt x="16" y="2"/>
                    <a:pt x="12" y="0"/>
                    <a:pt x="11" y="2"/>
                  </a:cubicBezTo>
                  <a:close/>
                </a:path>
              </a:pathLst>
            </a:custGeom>
            <a:solidFill>
              <a:srgbClr val="F075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6" name="íṥľïḍé">
              <a:extLst>
                <a:ext uri="{FF2B5EF4-FFF2-40B4-BE49-F238E27FC236}">
                  <a16:creationId xmlns:a16="http://schemas.microsoft.com/office/drawing/2014/main" id="{280593FF-BD9A-4FF2-A257-60C793DDA2FA}"/>
                </a:ext>
              </a:extLst>
            </p:cNvPr>
            <p:cNvSpPr/>
            <p:nvPr/>
          </p:nvSpPr>
          <p:spPr bwMode="auto">
            <a:xfrm>
              <a:off x="7802563" y="1476375"/>
              <a:ext cx="65088" cy="69850"/>
            </a:xfrm>
            <a:custGeom>
              <a:avLst/>
              <a:gdLst>
                <a:gd name="T0" fmla="*/ 11 w 16"/>
                <a:gd name="T1" fmla="*/ 3 h 17"/>
                <a:gd name="T2" fmla="*/ 2 w 16"/>
                <a:gd name="T3" fmla="*/ 12 h 17"/>
                <a:gd name="T4" fmla="*/ 5 w 16"/>
                <a:gd name="T5" fmla="*/ 15 h 17"/>
                <a:gd name="T6" fmla="*/ 14 w 16"/>
                <a:gd name="T7" fmla="*/ 6 h 17"/>
                <a:gd name="T8" fmla="*/ 11 w 16"/>
                <a:gd name="T9" fmla="*/ 3 h 17"/>
              </a:gdLst>
              <a:ahLst/>
              <a:cxnLst>
                <a:cxn ang="0">
                  <a:pos x="T0" y="T1"/>
                </a:cxn>
                <a:cxn ang="0">
                  <a:pos x="T2" y="T3"/>
                </a:cxn>
                <a:cxn ang="0">
                  <a:pos x="T4" y="T5"/>
                </a:cxn>
                <a:cxn ang="0">
                  <a:pos x="T6" y="T7"/>
                </a:cxn>
                <a:cxn ang="0">
                  <a:pos x="T8" y="T9"/>
                </a:cxn>
              </a:cxnLst>
              <a:rect l="0" t="0" r="r" b="b"/>
              <a:pathLst>
                <a:path w="16" h="17">
                  <a:moveTo>
                    <a:pt x="11" y="3"/>
                  </a:moveTo>
                  <a:cubicBezTo>
                    <a:pt x="2" y="12"/>
                    <a:pt x="2" y="12"/>
                    <a:pt x="2" y="12"/>
                  </a:cubicBezTo>
                  <a:cubicBezTo>
                    <a:pt x="0" y="14"/>
                    <a:pt x="3" y="17"/>
                    <a:pt x="5" y="15"/>
                  </a:cubicBezTo>
                  <a:cubicBezTo>
                    <a:pt x="14" y="6"/>
                    <a:pt x="14" y="6"/>
                    <a:pt x="14" y="6"/>
                  </a:cubicBezTo>
                  <a:cubicBezTo>
                    <a:pt x="16" y="4"/>
                    <a:pt x="13" y="0"/>
                    <a:pt x="11" y="3"/>
                  </a:cubicBezTo>
                  <a:close/>
                </a:path>
              </a:pathLst>
            </a:custGeom>
            <a:solidFill>
              <a:srgbClr val="F075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7" name="iṣľîḓê">
              <a:extLst>
                <a:ext uri="{FF2B5EF4-FFF2-40B4-BE49-F238E27FC236}">
                  <a16:creationId xmlns:a16="http://schemas.microsoft.com/office/drawing/2014/main" id="{83C70F40-9175-467E-9AB3-599130E6DB29}"/>
                </a:ext>
              </a:extLst>
            </p:cNvPr>
            <p:cNvSpPr/>
            <p:nvPr/>
          </p:nvSpPr>
          <p:spPr bwMode="auto">
            <a:xfrm>
              <a:off x="7818438" y="1624013"/>
              <a:ext cx="90488" cy="28575"/>
            </a:xfrm>
            <a:custGeom>
              <a:avLst/>
              <a:gdLst>
                <a:gd name="T0" fmla="*/ 18 w 22"/>
                <a:gd name="T1" fmla="*/ 0 h 7"/>
                <a:gd name="T2" fmla="*/ 3 w 22"/>
                <a:gd name="T3" fmla="*/ 2 h 7"/>
                <a:gd name="T4" fmla="*/ 4 w 22"/>
                <a:gd name="T5" fmla="*/ 7 h 7"/>
                <a:gd name="T6" fmla="*/ 19 w 22"/>
                <a:gd name="T7" fmla="*/ 5 h 7"/>
                <a:gd name="T8" fmla="*/ 18 w 22"/>
                <a:gd name="T9" fmla="*/ 0 h 7"/>
              </a:gdLst>
              <a:ahLst/>
              <a:cxnLst>
                <a:cxn ang="0">
                  <a:pos x="T0" y="T1"/>
                </a:cxn>
                <a:cxn ang="0">
                  <a:pos x="T2" y="T3"/>
                </a:cxn>
                <a:cxn ang="0">
                  <a:pos x="T4" y="T5"/>
                </a:cxn>
                <a:cxn ang="0">
                  <a:pos x="T6" y="T7"/>
                </a:cxn>
                <a:cxn ang="0">
                  <a:pos x="T8" y="T9"/>
                </a:cxn>
              </a:cxnLst>
              <a:rect l="0" t="0" r="r" b="b"/>
              <a:pathLst>
                <a:path w="22" h="7">
                  <a:moveTo>
                    <a:pt x="18" y="0"/>
                  </a:moveTo>
                  <a:cubicBezTo>
                    <a:pt x="13" y="1"/>
                    <a:pt x="8" y="2"/>
                    <a:pt x="3" y="2"/>
                  </a:cubicBezTo>
                  <a:cubicBezTo>
                    <a:pt x="0" y="3"/>
                    <a:pt x="1" y="7"/>
                    <a:pt x="4" y="7"/>
                  </a:cubicBezTo>
                  <a:cubicBezTo>
                    <a:pt x="9" y="6"/>
                    <a:pt x="14" y="6"/>
                    <a:pt x="19" y="5"/>
                  </a:cubicBezTo>
                  <a:cubicBezTo>
                    <a:pt x="22" y="5"/>
                    <a:pt x="21" y="0"/>
                    <a:pt x="18" y="0"/>
                  </a:cubicBezTo>
                  <a:close/>
                </a:path>
              </a:pathLst>
            </a:custGeom>
            <a:solidFill>
              <a:srgbClr val="F0757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8" name="íṥlïḋe">
              <a:extLst>
                <a:ext uri="{FF2B5EF4-FFF2-40B4-BE49-F238E27FC236}">
                  <a16:creationId xmlns:a16="http://schemas.microsoft.com/office/drawing/2014/main" id="{CC4FD44E-DB9C-429C-90BB-CB14A7E97CE8}"/>
                </a:ext>
              </a:extLst>
            </p:cNvPr>
            <p:cNvSpPr/>
            <p:nvPr/>
          </p:nvSpPr>
          <p:spPr bwMode="auto">
            <a:xfrm>
              <a:off x="5559426" y="4613275"/>
              <a:ext cx="1008063" cy="920750"/>
            </a:xfrm>
            <a:custGeom>
              <a:avLst/>
              <a:gdLst>
                <a:gd name="T0" fmla="*/ 31 w 635"/>
                <a:gd name="T1" fmla="*/ 580 h 580"/>
                <a:gd name="T2" fmla="*/ 31 w 635"/>
                <a:gd name="T3" fmla="*/ 31 h 580"/>
                <a:gd name="T4" fmla="*/ 604 w 635"/>
                <a:gd name="T5" fmla="*/ 31 h 580"/>
                <a:gd name="T6" fmla="*/ 604 w 635"/>
                <a:gd name="T7" fmla="*/ 580 h 580"/>
                <a:gd name="T8" fmla="*/ 635 w 635"/>
                <a:gd name="T9" fmla="*/ 580 h 580"/>
                <a:gd name="T10" fmla="*/ 635 w 635"/>
                <a:gd name="T11" fmla="*/ 0 h 580"/>
                <a:gd name="T12" fmla="*/ 0 w 635"/>
                <a:gd name="T13" fmla="*/ 0 h 580"/>
                <a:gd name="T14" fmla="*/ 0 w 635"/>
                <a:gd name="T15" fmla="*/ 580 h 580"/>
                <a:gd name="T16" fmla="*/ 31 w 635"/>
                <a:gd name="T17" fmla="*/ 580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5" h="580">
                  <a:moveTo>
                    <a:pt x="31" y="580"/>
                  </a:moveTo>
                  <a:lnTo>
                    <a:pt x="31" y="31"/>
                  </a:lnTo>
                  <a:lnTo>
                    <a:pt x="604" y="31"/>
                  </a:lnTo>
                  <a:lnTo>
                    <a:pt x="604" y="580"/>
                  </a:lnTo>
                  <a:lnTo>
                    <a:pt x="635" y="580"/>
                  </a:lnTo>
                  <a:lnTo>
                    <a:pt x="635" y="0"/>
                  </a:lnTo>
                  <a:lnTo>
                    <a:pt x="0" y="0"/>
                  </a:lnTo>
                  <a:lnTo>
                    <a:pt x="0" y="580"/>
                  </a:lnTo>
                  <a:lnTo>
                    <a:pt x="31" y="580"/>
                  </a:lnTo>
                  <a:close/>
                </a:path>
              </a:pathLst>
            </a:custGeom>
            <a:solidFill>
              <a:srgbClr val="79B4C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29" name="iṥľîdê">
              <a:extLst>
                <a:ext uri="{FF2B5EF4-FFF2-40B4-BE49-F238E27FC236}">
                  <a16:creationId xmlns:a16="http://schemas.microsoft.com/office/drawing/2014/main" id="{954B41DC-58C7-458C-B1FB-51FB8F897AD2}"/>
                </a:ext>
              </a:extLst>
            </p:cNvPr>
            <p:cNvSpPr/>
            <p:nvPr/>
          </p:nvSpPr>
          <p:spPr bwMode="auto">
            <a:xfrm>
              <a:off x="5559426" y="4613275"/>
              <a:ext cx="1008063" cy="920750"/>
            </a:xfrm>
            <a:custGeom>
              <a:avLst/>
              <a:gdLst>
                <a:gd name="T0" fmla="*/ 31 w 635"/>
                <a:gd name="T1" fmla="*/ 580 h 580"/>
                <a:gd name="T2" fmla="*/ 31 w 635"/>
                <a:gd name="T3" fmla="*/ 31 h 580"/>
                <a:gd name="T4" fmla="*/ 604 w 635"/>
                <a:gd name="T5" fmla="*/ 31 h 580"/>
                <a:gd name="T6" fmla="*/ 604 w 635"/>
                <a:gd name="T7" fmla="*/ 580 h 580"/>
                <a:gd name="T8" fmla="*/ 635 w 635"/>
                <a:gd name="T9" fmla="*/ 580 h 580"/>
                <a:gd name="T10" fmla="*/ 635 w 635"/>
                <a:gd name="T11" fmla="*/ 0 h 580"/>
                <a:gd name="T12" fmla="*/ 0 w 635"/>
                <a:gd name="T13" fmla="*/ 0 h 580"/>
                <a:gd name="T14" fmla="*/ 0 w 635"/>
                <a:gd name="T15" fmla="*/ 580 h 580"/>
                <a:gd name="T16" fmla="*/ 31 w 635"/>
                <a:gd name="T17" fmla="*/ 580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5" h="580">
                  <a:moveTo>
                    <a:pt x="31" y="580"/>
                  </a:moveTo>
                  <a:lnTo>
                    <a:pt x="31" y="31"/>
                  </a:lnTo>
                  <a:lnTo>
                    <a:pt x="604" y="31"/>
                  </a:lnTo>
                  <a:lnTo>
                    <a:pt x="604" y="580"/>
                  </a:lnTo>
                  <a:lnTo>
                    <a:pt x="635" y="580"/>
                  </a:lnTo>
                  <a:lnTo>
                    <a:pt x="635" y="0"/>
                  </a:lnTo>
                  <a:lnTo>
                    <a:pt x="0" y="0"/>
                  </a:lnTo>
                  <a:lnTo>
                    <a:pt x="0" y="580"/>
                  </a:lnTo>
                  <a:lnTo>
                    <a:pt x="31" y="58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30" name="îŝ1ïḓe">
              <a:extLst>
                <a:ext uri="{FF2B5EF4-FFF2-40B4-BE49-F238E27FC236}">
                  <a16:creationId xmlns:a16="http://schemas.microsoft.com/office/drawing/2014/main" id="{A949997C-9F01-47C7-92A9-A6D423C1C407}"/>
                </a:ext>
              </a:extLst>
            </p:cNvPr>
            <p:cNvSpPr/>
            <p:nvPr/>
          </p:nvSpPr>
          <p:spPr bwMode="auto">
            <a:xfrm>
              <a:off x="4295776" y="4168775"/>
              <a:ext cx="1008063" cy="1365250"/>
            </a:xfrm>
            <a:custGeom>
              <a:avLst/>
              <a:gdLst>
                <a:gd name="T0" fmla="*/ 31 w 635"/>
                <a:gd name="T1" fmla="*/ 860 h 860"/>
                <a:gd name="T2" fmla="*/ 31 w 635"/>
                <a:gd name="T3" fmla="*/ 31 h 860"/>
                <a:gd name="T4" fmla="*/ 604 w 635"/>
                <a:gd name="T5" fmla="*/ 31 h 860"/>
                <a:gd name="T6" fmla="*/ 604 w 635"/>
                <a:gd name="T7" fmla="*/ 860 h 860"/>
                <a:gd name="T8" fmla="*/ 635 w 635"/>
                <a:gd name="T9" fmla="*/ 860 h 860"/>
                <a:gd name="T10" fmla="*/ 635 w 635"/>
                <a:gd name="T11" fmla="*/ 0 h 860"/>
                <a:gd name="T12" fmla="*/ 0 w 635"/>
                <a:gd name="T13" fmla="*/ 0 h 860"/>
                <a:gd name="T14" fmla="*/ 0 w 635"/>
                <a:gd name="T15" fmla="*/ 860 h 860"/>
                <a:gd name="T16" fmla="*/ 31 w 635"/>
                <a:gd name="T17" fmla="*/ 860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5" h="860">
                  <a:moveTo>
                    <a:pt x="31" y="860"/>
                  </a:moveTo>
                  <a:lnTo>
                    <a:pt x="31" y="31"/>
                  </a:lnTo>
                  <a:lnTo>
                    <a:pt x="604" y="31"/>
                  </a:lnTo>
                  <a:lnTo>
                    <a:pt x="604" y="860"/>
                  </a:lnTo>
                  <a:lnTo>
                    <a:pt x="635" y="860"/>
                  </a:lnTo>
                  <a:lnTo>
                    <a:pt x="635" y="0"/>
                  </a:lnTo>
                  <a:lnTo>
                    <a:pt x="0" y="0"/>
                  </a:lnTo>
                  <a:lnTo>
                    <a:pt x="0" y="860"/>
                  </a:lnTo>
                  <a:lnTo>
                    <a:pt x="31" y="860"/>
                  </a:lnTo>
                  <a:close/>
                </a:path>
              </a:pathLst>
            </a:custGeom>
            <a:solidFill>
              <a:srgbClr val="79B4C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31" name="iṩļîḓè">
              <a:extLst>
                <a:ext uri="{FF2B5EF4-FFF2-40B4-BE49-F238E27FC236}">
                  <a16:creationId xmlns:a16="http://schemas.microsoft.com/office/drawing/2014/main" id="{789BC570-ED15-45BC-9285-F0BAAFE2C142}"/>
                </a:ext>
              </a:extLst>
            </p:cNvPr>
            <p:cNvSpPr/>
            <p:nvPr/>
          </p:nvSpPr>
          <p:spPr bwMode="auto">
            <a:xfrm>
              <a:off x="4295776" y="4168775"/>
              <a:ext cx="1008063" cy="1365250"/>
            </a:xfrm>
            <a:custGeom>
              <a:avLst/>
              <a:gdLst>
                <a:gd name="T0" fmla="*/ 31 w 635"/>
                <a:gd name="T1" fmla="*/ 860 h 860"/>
                <a:gd name="T2" fmla="*/ 31 w 635"/>
                <a:gd name="T3" fmla="*/ 31 h 860"/>
                <a:gd name="T4" fmla="*/ 604 w 635"/>
                <a:gd name="T5" fmla="*/ 31 h 860"/>
                <a:gd name="T6" fmla="*/ 604 w 635"/>
                <a:gd name="T7" fmla="*/ 860 h 860"/>
                <a:gd name="T8" fmla="*/ 635 w 635"/>
                <a:gd name="T9" fmla="*/ 860 h 860"/>
                <a:gd name="T10" fmla="*/ 635 w 635"/>
                <a:gd name="T11" fmla="*/ 0 h 860"/>
                <a:gd name="T12" fmla="*/ 0 w 635"/>
                <a:gd name="T13" fmla="*/ 0 h 860"/>
                <a:gd name="T14" fmla="*/ 0 w 635"/>
                <a:gd name="T15" fmla="*/ 860 h 860"/>
                <a:gd name="T16" fmla="*/ 31 w 635"/>
                <a:gd name="T17" fmla="*/ 860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5" h="860">
                  <a:moveTo>
                    <a:pt x="31" y="860"/>
                  </a:moveTo>
                  <a:lnTo>
                    <a:pt x="31" y="31"/>
                  </a:lnTo>
                  <a:lnTo>
                    <a:pt x="604" y="31"/>
                  </a:lnTo>
                  <a:lnTo>
                    <a:pt x="604" y="860"/>
                  </a:lnTo>
                  <a:lnTo>
                    <a:pt x="635" y="860"/>
                  </a:lnTo>
                  <a:lnTo>
                    <a:pt x="635" y="0"/>
                  </a:lnTo>
                  <a:lnTo>
                    <a:pt x="0" y="0"/>
                  </a:lnTo>
                  <a:lnTo>
                    <a:pt x="0" y="860"/>
                  </a:lnTo>
                  <a:lnTo>
                    <a:pt x="31" y="86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32" name="ïṧļîḍè">
              <a:extLst>
                <a:ext uri="{FF2B5EF4-FFF2-40B4-BE49-F238E27FC236}">
                  <a16:creationId xmlns:a16="http://schemas.microsoft.com/office/drawing/2014/main" id="{C25D1CEA-F44E-4352-8470-2B5C0FEA1B5A}"/>
                </a:ext>
              </a:extLst>
            </p:cNvPr>
            <p:cNvSpPr/>
            <p:nvPr/>
          </p:nvSpPr>
          <p:spPr bwMode="auto">
            <a:xfrm>
              <a:off x="5942013" y="1265238"/>
              <a:ext cx="625475" cy="622300"/>
            </a:xfrm>
            <a:custGeom>
              <a:avLst/>
              <a:gdLst>
                <a:gd name="T0" fmla="*/ 43 w 152"/>
                <a:gd name="T1" fmla="*/ 102 h 151"/>
                <a:gd name="T2" fmla="*/ 76 w 152"/>
                <a:gd name="T3" fmla="*/ 34 h 151"/>
                <a:gd name="T4" fmla="*/ 102 w 152"/>
                <a:gd name="T5" fmla="*/ 109 h 151"/>
                <a:gd name="T6" fmla="*/ 77 w 152"/>
                <a:gd name="T7" fmla="*/ 0 h 151"/>
                <a:gd name="T8" fmla="*/ 67 w 152"/>
                <a:gd name="T9" fmla="*/ 16 h 151"/>
                <a:gd name="T10" fmla="*/ 53 w 152"/>
                <a:gd name="T11" fmla="*/ 5 h 151"/>
                <a:gd name="T12" fmla="*/ 39 w 152"/>
                <a:gd name="T13" fmla="*/ 10 h 151"/>
                <a:gd name="T14" fmla="*/ 39 w 152"/>
                <a:gd name="T15" fmla="*/ 28 h 151"/>
                <a:gd name="T16" fmla="*/ 21 w 152"/>
                <a:gd name="T17" fmla="*/ 26 h 151"/>
                <a:gd name="T18" fmla="*/ 11 w 152"/>
                <a:gd name="T19" fmla="*/ 37 h 151"/>
                <a:gd name="T20" fmla="*/ 20 w 152"/>
                <a:gd name="T21" fmla="*/ 54 h 151"/>
                <a:gd name="T22" fmla="*/ 4 w 152"/>
                <a:gd name="T23" fmla="*/ 61 h 151"/>
                <a:gd name="T24" fmla="*/ 0 w 152"/>
                <a:gd name="T25" fmla="*/ 75 h 151"/>
                <a:gd name="T26" fmla="*/ 4 w 152"/>
                <a:gd name="T27" fmla="*/ 74 h 151"/>
                <a:gd name="T28" fmla="*/ 6 w 152"/>
                <a:gd name="T29" fmla="*/ 99 h 151"/>
                <a:gd name="T30" fmla="*/ 4 w 152"/>
                <a:gd name="T31" fmla="*/ 99 h 151"/>
                <a:gd name="T32" fmla="*/ 12 w 152"/>
                <a:gd name="T33" fmla="*/ 111 h 151"/>
                <a:gd name="T34" fmla="*/ 29 w 152"/>
                <a:gd name="T35" fmla="*/ 113 h 151"/>
                <a:gd name="T36" fmla="*/ 25 w 152"/>
                <a:gd name="T37" fmla="*/ 132 h 151"/>
                <a:gd name="T38" fmla="*/ 38 w 152"/>
                <a:gd name="T39" fmla="*/ 139 h 151"/>
                <a:gd name="T40" fmla="*/ 54 w 152"/>
                <a:gd name="T41" fmla="*/ 132 h 151"/>
                <a:gd name="T42" fmla="*/ 60 w 152"/>
                <a:gd name="T43" fmla="*/ 150 h 151"/>
                <a:gd name="T44" fmla="*/ 75 w 152"/>
                <a:gd name="T45" fmla="*/ 150 h 151"/>
                <a:gd name="T46" fmla="*/ 87 w 152"/>
                <a:gd name="T47" fmla="*/ 135 h 151"/>
                <a:gd name="T48" fmla="*/ 100 w 152"/>
                <a:gd name="T49" fmla="*/ 148 h 151"/>
                <a:gd name="T50" fmla="*/ 112 w 152"/>
                <a:gd name="T51" fmla="*/ 140 h 151"/>
                <a:gd name="T52" fmla="*/ 122 w 152"/>
                <a:gd name="T53" fmla="*/ 120 h 151"/>
                <a:gd name="T54" fmla="*/ 132 w 152"/>
                <a:gd name="T55" fmla="*/ 126 h 151"/>
                <a:gd name="T56" fmla="*/ 140 w 152"/>
                <a:gd name="T57" fmla="*/ 114 h 151"/>
                <a:gd name="T58" fmla="*/ 144 w 152"/>
                <a:gd name="T59" fmla="*/ 90 h 151"/>
                <a:gd name="T60" fmla="*/ 150 w 152"/>
                <a:gd name="T61" fmla="*/ 91 h 151"/>
                <a:gd name="T62" fmla="*/ 150 w 152"/>
                <a:gd name="T63" fmla="*/ 77 h 151"/>
                <a:gd name="T64" fmla="*/ 136 w 152"/>
                <a:gd name="T65" fmla="*/ 67 h 151"/>
                <a:gd name="T66" fmla="*/ 148 w 152"/>
                <a:gd name="T67" fmla="*/ 52 h 151"/>
                <a:gd name="T68" fmla="*/ 141 w 152"/>
                <a:gd name="T69" fmla="*/ 40 h 151"/>
                <a:gd name="T70" fmla="*/ 124 w 152"/>
                <a:gd name="T71" fmla="*/ 38 h 151"/>
                <a:gd name="T72" fmla="*/ 127 w 152"/>
                <a:gd name="T73" fmla="*/ 20 h 151"/>
                <a:gd name="T74" fmla="*/ 115 w 152"/>
                <a:gd name="T75" fmla="*/ 12 h 151"/>
                <a:gd name="T76" fmla="*/ 98 w 152"/>
                <a:gd name="T77" fmla="*/ 19 h 151"/>
                <a:gd name="T78" fmla="*/ 92 w 152"/>
                <a:gd name="T79" fmla="*/ 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2" h="151">
                  <a:moveTo>
                    <a:pt x="76" y="118"/>
                  </a:moveTo>
                  <a:cubicBezTo>
                    <a:pt x="64" y="118"/>
                    <a:pt x="52" y="112"/>
                    <a:pt x="43" y="102"/>
                  </a:cubicBezTo>
                  <a:cubicBezTo>
                    <a:pt x="29" y="84"/>
                    <a:pt x="32" y="57"/>
                    <a:pt x="50" y="43"/>
                  </a:cubicBezTo>
                  <a:cubicBezTo>
                    <a:pt x="58" y="37"/>
                    <a:pt x="67" y="34"/>
                    <a:pt x="76" y="34"/>
                  </a:cubicBezTo>
                  <a:cubicBezTo>
                    <a:pt x="88" y="34"/>
                    <a:pt x="101" y="39"/>
                    <a:pt x="109" y="50"/>
                  </a:cubicBezTo>
                  <a:cubicBezTo>
                    <a:pt x="123" y="68"/>
                    <a:pt x="120" y="94"/>
                    <a:pt x="102" y="109"/>
                  </a:cubicBezTo>
                  <a:cubicBezTo>
                    <a:pt x="94" y="115"/>
                    <a:pt x="85" y="118"/>
                    <a:pt x="76" y="118"/>
                  </a:cubicBezTo>
                  <a:moveTo>
                    <a:pt x="77" y="0"/>
                  </a:moveTo>
                  <a:cubicBezTo>
                    <a:pt x="78" y="1"/>
                    <a:pt x="78" y="1"/>
                    <a:pt x="78" y="2"/>
                  </a:cubicBezTo>
                  <a:cubicBezTo>
                    <a:pt x="79" y="8"/>
                    <a:pt x="74" y="15"/>
                    <a:pt x="67" y="16"/>
                  </a:cubicBezTo>
                  <a:cubicBezTo>
                    <a:pt x="67" y="16"/>
                    <a:pt x="66" y="16"/>
                    <a:pt x="65" y="16"/>
                  </a:cubicBezTo>
                  <a:cubicBezTo>
                    <a:pt x="59" y="16"/>
                    <a:pt x="54" y="11"/>
                    <a:pt x="53" y="5"/>
                  </a:cubicBezTo>
                  <a:cubicBezTo>
                    <a:pt x="53" y="5"/>
                    <a:pt x="53" y="4"/>
                    <a:pt x="53" y="4"/>
                  </a:cubicBezTo>
                  <a:cubicBezTo>
                    <a:pt x="48" y="5"/>
                    <a:pt x="44" y="7"/>
                    <a:pt x="39" y="10"/>
                  </a:cubicBezTo>
                  <a:cubicBezTo>
                    <a:pt x="40" y="10"/>
                    <a:pt x="40" y="10"/>
                    <a:pt x="41" y="11"/>
                  </a:cubicBezTo>
                  <a:cubicBezTo>
                    <a:pt x="45" y="16"/>
                    <a:pt x="44" y="24"/>
                    <a:pt x="39" y="28"/>
                  </a:cubicBezTo>
                  <a:cubicBezTo>
                    <a:pt x="36" y="30"/>
                    <a:pt x="34" y="31"/>
                    <a:pt x="31" y="31"/>
                  </a:cubicBezTo>
                  <a:cubicBezTo>
                    <a:pt x="27" y="31"/>
                    <a:pt x="24" y="29"/>
                    <a:pt x="21" y="26"/>
                  </a:cubicBezTo>
                  <a:cubicBezTo>
                    <a:pt x="21" y="26"/>
                    <a:pt x="20" y="25"/>
                    <a:pt x="20" y="25"/>
                  </a:cubicBezTo>
                  <a:cubicBezTo>
                    <a:pt x="17" y="29"/>
                    <a:pt x="14" y="33"/>
                    <a:pt x="11" y="37"/>
                  </a:cubicBezTo>
                  <a:cubicBezTo>
                    <a:pt x="12" y="37"/>
                    <a:pt x="12" y="37"/>
                    <a:pt x="13" y="37"/>
                  </a:cubicBezTo>
                  <a:cubicBezTo>
                    <a:pt x="19" y="40"/>
                    <a:pt x="23" y="47"/>
                    <a:pt x="20" y="54"/>
                  </a:cubicBezTo>
                  <a:cubicBezTo>
                    <a:pt x="18" y="58"/>
                    <a:pt x="13" y="61"/>
                    <a:pt x="8" y="61"/>
                  </a:cubicBezTo>
                  <a:cubicBezTo>
                    <a:pt x="7" y="61"/>
                    <a:pt x="5" y="61"/>
                    <a:pt x="4" y="61"/>
                  </a:cubicBezTo>
                  <a:cubicBezTo>
                    <a:pt x="3" y="60"/>
                    <a:pt x="3" y="60"/>
                    <a:pt x="2" y="60"/>
                  </a:cubicBezTo>
                  <a:cubicBezTo>
                    <a:pt x="1" y="65"/>
                    <a:pt x="1" y="70"/>
                    <a:pt x="0" y="75"/>
                  </a:cubicBezTo>
                  <a:cubicBezTo>
                    <a:pt x="1" y="74"/>
                    <a:pt x="2" y="74"/>
                    <a:pt x="2" y="74"/>
                  </a:cubicBezTo>
                  <a:cubicBezTo>
                    <a:pt x="3" y="74"/>
                    <a:pt x="4" y="74"/>
                    <a:pt x="4" y="74"/>
                  </a:cubicBezTo>
                  <a:cubicBezTo>
                    <a:pt x="10" y="74"/>
                    <a:pt x="16" y="78"/>
                    <a:pt x="17" y="85"/>
                  </a:cubicBezTo>
                  <a:cubicBezTo>
                    <a:pt x="18" y="91"/>
                    <a:pt x="13" y="98"/>
                    <a:pt x="6" y="99"/>
                  </a:cubicBezTo>
                  <a:cubicBezTo>
                    <a:pt x="6" y="99"/>
                    <a:pt x="5" y="99"/>
                    <a:pt x="5" y="99"/>
                  </a:cubicBezTo>
                  <a:cubicBezTo>
                    <a:pt x="4" y="99"/>
                    <a:pt x="4" y="99"/>
                    <a:pt x="4" y="99"/>
                  </a:cubicBezTo>
                  <a:cubicBezTo>
                    <a:pt x="6" y="104"/>
                    <a:pt x="8" y="108"/>
                    <a:pt x="10" y="113"/>
                  </a:cubicBezTo>
                  <a:cubicBezTo>
                    <a:pt x="11" y="112"/>
                    <a:pt x="11" y="112"/>
                    <a:pt x="12" y="111"/>
                  </a:cubicBezTo>
                  <a:cubicBezTo>
                    <a:pt x="14" y="109"/>
                    <a:pt x="17" y="109"/>
                    <a:pt x="19" y="109"/>
                  </a:cubicBezTo>
                  <a:cubicBezTo>
                    <a:pt x="23" y="109"/>
                    <a:pt x="27" y="110"/>
                    <a:pt x="29" y="113"/>
                  </a:cubicBezTo>
                  <a:cubicBezTo>
                    <a:pt x="33" y="119"/>
                    <a:pt x="32" y="127"/>
                    <a:pt x="27" y="131"/>
                  </a:cubicBezTo>
                  <a:cubicBezTo>
                    <a:pt x="27" y="131"/>
                    <a:pt x="26" y="132"/>
                    <a:pt x="25" y="132"/>
                  </a:cubicBezTo>
                  <a:cubicBezTo>
                    <a:pt x="29" y="135"/>
                    <a:pt x="33" y="138"/>
                    <a:pt x="38" y="141"/>
                  </a:cubicBezTo>
                  <a:cubicBezTo>
                    <a:pt x="38" y="140"/>
                    <a:pt x="38" y="140"/>
                    <a:pt x="38" y="139"/>
                  </a:cubicBezTo>
                  <a:cubicBezTo>
                    <a:pt x="40" y="134"/>
                    <a:pt x="45" y="131"/>
                    <a:pt x="50" y="131"/>
                  </a:cubicBezTo>
                  <a:cubicBezTo>
                    <a:pt x="51" y="131"/>
                    <a:pt x="53" y="131"/>
                    <a:pt x="54" y="132"/>
                  </a:cubicBezTo>
                  <a:cubicBezTo>
                    <a:pt x="61" y="134"/>
                    <a:pt x="64" y="142"/>
                    <a:pt x="61" y="148"/>
                  </a:cubicBezTo>
                  <a:cubicBezTo>
                    <a:pt x="61" y="149"/>
                    <a:pt x="61" y="149"/>
                    <a:pt x="60" y="150"/>
                  </a:cubicBezTo>
                  <a:cubicBezTo>
                    <a:pt x="65" y="151"/>
                    <a:pt x="70" y="151"/>
                    <a:pt x="75" y="151"/>
                  </a:cubicBezTo>
                  <a:cubicBezTo>
                    <a:pt x="75" y="151"/>
                    <a:pt x="75" y="150"/>
                    <a:pt x="75" y="150"/>
                  </a:cubicBezTo>
                  <a:cubicBezTo>
                    <a:pt x="74" y="143"/>
                    <a:pt x="79" y="136"/>
                    <a:pt x="85" y="135"/>
                  </a:cubicBezTo>
                  <a:cubicBezTo>
                    <a:pt x="86" y="135"/>
                    <a:pt x="87" y="135"/>
                    <a:pt x="87" y="135"/>
                  </a:cubicBezTo>
                  <a:cubicBezTo>
                    <a:pt x="93" y="135"/>
                    <a:pt x="99" y="140"/>
                    <a:pt x="100" y="146"/>
                  </a:cubicBezTo>
                  <a:cubicBezTo>
                    <a:pt x="100" y="146"/>
                    <a:pt x="100" y="147"/>
                    <a:pt x="100" y="148"/>
                  </a:cubicBezTo>
                  <a:cubicBezTo>
                    <a:pt x="104" y="146"/>
                    <a:pt x="109" y="144"/>
                    <a:pt x="113" y="142"/>
                  </a:cubicBezTo>
                  <a:cubicBezTo>
                    <a:pt x="113" y="141"/>
                    <a:pt x="112" y="141"/>
                    <a:pt x="112" y="140"/>
                  </a:cubicBezTo>
                  <a:cubicBezTo>
                    <a:pt x="108" y="135"/>
                    <a:pt x="109" y="127"/>
                    <a:pt x="114" y="123"/>
                  </a:cubicBezTo>
                  <a:cubicBezTo>
                    <a:pt x="116" y="121"/>
                    <a:pt x="119" y="120"/>
                    <a:pt x="122" y="120"/>
                  </a:cubicBezTo>
                  <a:cubicBezTo>
                    <a:pt x="126" y="120"/>
                    <a:pt x="129" y="122"/>
                    <a:pt x="132" y="125"/>
                  </a:cubicBezTo>
                  <a:cubicBezTo>
                    <a:pt x="132" y="125"/>
                    <a:pt x="132" y="126"/>
                    <a:pt x="132" y="126"/>
                  </a:cubicBezTo>
                  <a:cubicBezTo>
                    <a:pt x="136" y="122"/>
                    <a:pt x="139" y="118"/>
                    <a:pt x="141" y="114"/>
                  </a:cubicBezTo>
                  <a:cubicBezTo>
                    <a:pt x="141" y="114"/>
                    <a:pt x="140" y="114"/>
                    <a:pt x="140" y="114"/>
                  </a:cubicBezTo>
                  <a:cubicBezTo>
                    <a:pt x="133" y="111"/>
                    <a:pt x="130" y="104"/>
                    <a:pt x="133" y="98"/>
                  </a:cubicBezTo>
                  <a:cubicBezTo>
                    <a:pt x="135" y="93"/>
                    <a:pt x="139" y="90"/>
                    <a:pt x="144" y="90"/>
                  </a:cubicBezTo>
                  <a:cubicBezTo>
                    <a:pt x="146" y="90"/>
                    <a:pt x="147" y="90"/>
                    <a:pt x="149" y="91"/>
                  </a:cubicBezTo>
                  <a:cubicBezTo>
                    <a:pt x="149" y="91"/>
                    <a:pt x="150" y="91"/>
                    <a:pt x="150" y="91"/>
                  </a:cubicBezTo>
                  <a:cubicBezTo>
                    <a:pt x="151" y="86"/>
                    <a:pt x="152" y="82"/>
                    <a:pt x="152" y="77"/>
                  </a:cubicBezTo>
                  <a:cubicBezTo>
                    <a:pt x="151" y="77"/>
                    <a:pt x="151" y="77"/>
                    <a:pt x="150" y="77"/>
                  </a:cubicBezTo>
                  <a:cubicBezTo>
                    <a:pt x="150" y="77"/>
                    <a:pt x="149" y="77"/>
                    <a:pt x="148" y="77"/>
                  </a:cubicBezTo>
                  <a:cubicBezTo>
                    <a:pt x="142" y="77"/>
                    <a:pt x="137" y="73"/>
                    <a:pt x="136" y="67"/>
                  </a:cubicBezTo>
                  <a:cubicBezTo>
                    <a:pt x="135" y="60"/>
                    <a:pt x="140" y="53"/>
                    <a:pt x="147" y="52"/>
                  </a:cubicBezTo>
                  <a:cubicBezTo>
                    <a:pt x="147" y="52"/>
                    <a:pt x="148" y="52"/>
                    <a:pt x="148" y="52"/>
                  </a:cubicBezTo>
                  <a:cubicBezTo>
                    <a:pt x="146" y="48"/>
                    <a:pt x="145" y="43"/>
                    <a:pt x="142" y="39"/>
                  </a:cubicBezTo>
                  <a:cubicBezTo>
                    <a:pt x="142" y="39"/>
                    <a:pt x="141" y="40"/>
                    <a:pt x="141" y="40"/>
                  </a:cubicBezTo>
                  <a:cubicBezTo>
                    <a:pt x="139" y="42"/>
                    <a:pt x="136" y="43"/>
                    <a:pt x="133" y="43"/>
                  </a:cubicBezTo>
                  <a:cubicBezTo>
                    <a:pt x="130" y="43"/>
                    <a:pt x="126" y="41"/>
                    <a:pt x="124" y="38"/>
                  </a:cubicBezTo>
                  <a:cubicBezTo>
                    <a:pt x="119" y="32"/>
                    <a:pt x="120" y="25"/>
                    <a:pt x="126" y="20"/>
                  </a:cubicBezTo>
                  <a:cubicBezTo>
                    <a:pt x="127" y="20"/>
                    <a:pt x="127" y="20"/>
                    <a:pt x="127" y="20"/>
                  </a:cubicBezTo>
                  <a:cubicBezTo>
                    <a:pt x="123" y="16"/>
                    <a:pt x="119" y="13"/>
                    <a:pt x="115" y="11"/>
                  </a:cubicBezTo>
                  <a:cubicBezTo>
                    <a:pt x="115" y="11"/>
                    <a:pt x="115" y="12"/>
                    <a:pt x="115" y="12"/>
                  </a:cubicBezTo>
                  <a:cubicBezTo>
                    <a:pt x="113" y="17"/>
                    <a:pt x="108" y="20"/>
                    <a:pt x="103" y="20"/>
                  </a:cubicBezTo>
                  <a:cubicBezTo>
                    <a:pt x="101" y="20"/>
                    <a:pt x="100" y="20"/>
                    <a:pt x="98" y="19"/>
                  </a:cubicBezTo>
                  <a:cubicBezTo>
                    <a:pt x="92" y="17"/>
                    <a:pt x="89" y="9"/>
                    <a:pt x="91" y="3"/>
                  </a:cubicBezTo>
                  <a:cubicBezTo>
                    <a:pt x="92" y="3"/>
                    <a:pt x="92" y="2"/>
                    <a:pt x="92" y="2"/>
                  </a:cubicBezTo>
                  <a:cubicBezTo>
                    <a:pt x="87" y="1"/>
                    <a:pt x="82" y="0"/>
                    <a:pt x="77" y="0"/>
                  </a:cubicBezTo>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33" name="ïšḷïḓè">
              <a:extLst>
                <a:ext uri="{FF2B5EF4-FFF2-40B4-BE49-F238E27FC236}">
                  <a16:creationId xmlns:a16="http://schemas.microsoft.com/office/drawing/2014/main" id="{5DD34916-C419-459B-B0BF-EC9FB02FDAA8}"/>
                </a:ext>
              </a:extLst>
            </p:cNvPr>
            <p:cNvSpPr/>
            <p:nvPr/>
          </p:nvSpPr>
          <p:spPr bwMode="auto">
            <a:xfrm>
              <a:off x="5060951" y="1693863"/>
              <a:ext cx="987425" cy="987425"/>
            </a:xfrm>
            <a:custGeom>
              <a:avLst/>
              <a:gdLst>
                <a:gd name="T0" fmla="*/ 48 w 240"/>
                <a:gd name="T1" fmla="*/ 158 h 240"/>
                <a:gd name="T2" fmla="*/ 120 w 240"/>
                <a:gd name="T3" fmla="*/ 39 h 240"/>
                <a:gd name="T4" fmla="*/ 158 w 240"/>
                <a:gd name="T5" fmla="*/ 192 h 240"/>
                <a:gd name="T6" fmla="*/ 105 w 240"/>
                <a:gd name="T7" fmla="*/ 0 h 240"/>
                <a:gd name="T8" fmla="*/ 83 w 240"/>
                <a:gd name="T9" fmla="*/ 7 h 240"/>
                <a:gd name="T10" fmla="*/ 65 w 240"/>
                <a:gd name="T11" fmla="*/ 37 h 240"/>
                <a:gd name="T12" fmla="*/ 47 w 240"/>
                <a:gd name="T13" fmla="*/ 23 h 240"/>
                <a:gd name="T14" fmla="*/ 32 w 240"/>
                <a:gd name="T15" fmla="*/ 41 h 240"/>
                <a:gd name="T16" fmla="*/ 21 w 240"/>
                <a:gd name="T17" fmla="*/ 78 h 240"/>
                <a:gd name="T18" fmla="*/ 8 w 240"/>
                <a:gd name="T19" fmla="*/ 73 h 240"/>
                <a:gd name="T20" fmla="*/ 4 w 240"/>
                <a:gd name="T21" fmla="*/ 96 h 240"/>
                <a:gd name="T22" fmla="*/ 24 w 240"/>
                <a:gd name="T23" fmla="*/ 117 h 240"/>
                <a:gd name="T24" fmla="*/ 3 w 240"/>
                <a:gd name="T25" fmla="*/ 136 h 240"/>
                <a:gd name="T26" fmla="*/ 5 w 240"/>
                <a:gd name="T27" fmla="*/ 159 h 240"/>
                <a:gd name="T28" fmla="*/ 17 w 240"/>
                <a:gd name="T29" fmla="*/ 155 h 240"/>
                <a:gd name="T30" fmla="*/ 27 w 240"/>
                <a:gd name="T31" fmla="*/ 192 h 240"/>
                <a:gd name="T32" fmla="*/ 40 w 240"/>
                <a:gd name="T33" fmla="*/ 211 h 240"/>
                <a:gd name="T34" fmla="*/ 59 w 240"/>
                <a:gd name="T35" fmla="*/ 199 h 240"/>
                <a:gd name="T36" fmla="*/ 75 w 240"/>
                <a:gd name="T37" fmla="*/ 230 h 240"/>
                <a:gd name="T38" fmla="*/ 97 w 240"/>
                <a:gd name="T39" fmla="*/ 239 h 240"/>
                <a:gd name="T40" fmla="*/ 116 w 240"/>
                <a:gd name="T41" fmla="*/ 217 h 240"/>
                <a:gd name="T42" fmla="*/ 136 w 240"/>
                <a:gd name="T43" fmla="*/ 237 h 240"/>
                <a:gd name="T44" fmla="*/ 159 w 240"/>
                <a:gd name="T45" fmla="*/ 235 h 240"/>
                <a:gd name="T46" fmla="*/ 166 w 240"/>
                <a:gd name="T47" fmla="*/ 205 h 240"/>
                <a:gd name="T48" fmla="*/ 193 w 240"/>
                <a:gd name="T49" fmla="*/ 214 h 240"/>
                <a:gd name="T50" fmla="*/ 211 w 240"/>
                <a:gd name="T51" fmla="*/ 200 h 240"/>
                <a:gd name="T52" fmla="*/ 203 w 240"/>
                <a:gd name="T53" fmla="*/ 171 h 240"/>
                <a:gd name="T54" fmla="*/ 230 w 240"/>
                <a:gd name="T55" fmla="*/ 165 h 240"/>
                <a:gd name="T56" fmla="*/ 239 w 240"/>
                <a:gd name="T57" fmla="*/ 144 h 240"/>
                <a:gd name="T58" fmla="*/ 236 w 240"/>
                <a:gd name="T59" fmla="*/ 144 h 240"/>
                <a:gd name="T60" fmla="*/ 237 w 240"/>
                <a:gd name="T61" fmla="*/ 104 h 240"/>
                <a:gd name="T62" fmla="*/ 240 w 240"/>
                <a:gd name="T63" fmla="*/ 104 h 240"/>
                <a:gd name="T64" fmla="*/ 233 w 240"/>
                <a:gd name="T65" fmla="*/ 82 h 240"/>
                <a:gd name="T66" fmla="*/ 206 w 240"/>
                <a:gd name="T67" fmla="*/ 74 h 240"/>
                <a:gd name="T68" fmla="*/ 216 w 240"/>
                <a:gd name="T69" fmla="*/ 46 h 240"/>
                <a:gd name="T70" fmla="*/ 199 w 240"/>
                <a:gd name="T71" fmla="*/ 31 h 240"/>
                <a:gd name="T72" fmla="*/ 171 w 240"/>
                <a:gd name="T73" fmla="*/ 37 h 240"/>
                <a:gd name="T74" fmla="*/ 167 w 240"/>
                <a:gd name="T75" fmla="*/ 8 h 240"/>
                <a:gd name="T76" fmla="*/ 144 w 240"/>
                <a:gd name="T77" fmla="*/ 4 h 240"/>
                <a:gd name="T78" fmla="*/ 123 w 240"/>
                <a:gd name="T79" fmla="*/ 23 h 240"/>
                <a:gd name="T80" fmla="*/ 105 w 240"/>
                <a:gd name="T81"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0" h="240">
                  <a:moveTo>
                    <a:pt x="120" y="202"/>
                  </a:moveTo>
                  <a:cubicBezTo>
                    <a:pt x="91" y="202"/>
                    <a:pt x="62" y="186"/>
                    <a:pt x="48" y="158"/>
                  </a:cubicBezTo>
                  <a:cubicBezTo>
                    <a:pt x="27" y="118"/>
                    <a:pt x="42" y="69"/>
                    <a:pt x="82" y="48"/>
                  </a:cubicBezTo>
                  <a:cubicBezTo>
                    <a:pt x="94" y="42"/>
                    <a:pt x="107" y="39"/>
                    <a:pt x="120" y="39"/>
                  </a:cubicBezTo>
                  <a:cubicBezTo>
                    <a:pt x="149" y="39"/>
                    <a:pt x="177" y="54"/>
                    <a:pt x="192" y="82"/>
                  </a:cubicBezTo>
                  <a:cubicBezTo>
                    <a:pt x="213" y="122"/>
                    <a:pt x="198" y="171"/>
                    <a:pt x="158" y="192"/>
                  </a:cubicBezTo>
                  <a:cubicBezTo>
                    <a:pt x="146" y="199"/>
                    <a:pt x="133" y="202"/>
                    <a:pt x="120" y="202"/>
                  </a:cubicBezTo>
                  <a:moveTo>
                    <a:pt x="105" y="0"/>
                  </a:moveTo>
                  <a:cubicBezTo>
                    <a:pt x="97" y="1"/>
                    <a:pt x="89" y="3"/>
                    <a:pt x="82" y="5"/>
                  </a:cubicBezTo>
                  <a:cubicBezTo>
                    <a:pt x="82" y="6"/>
                    <a:pt x="83" y="6"/>
                    <a:pt x="83" y="7"/>
                  </a:cubicBezTo>
                  <a:cubicBezTo>
                    <a:pt x="88" y="17"/>
                    <a:pt x="84" y="29"/>
                    <a:pt x="75" y="34"/>
                  </a:cubicBezTo>
                  <a:cubicBezTo>
                    <a:pt x="72" y="36"/>
                    <a:pt x="68" y="37"/>
                    <a:pt x="65" y="37"/>
                  </a:cubicBezTo>
                  <a:cubicBezTo>
                    <a:pt x="58" y="37"/>
                    <a:pt x="51" y="33"/>
                    <a:pt x="48" y="26"/>
                  </a:cubicBezTo>
                  <a:cubicBezTo>
                    <a:pt x="47" y="25"/>
                    <a:pt x="47" y="24"/>
                    <a:pt x="47" y="23"/>
                  </a:cubicBezTo>
                  <a:cubicBezTo>
                    <a:pt x="40" y="28"/>
                    <a:pt x="34" y="34"/>
                    <a:pt x="29" y="40"/>
                  </a:cubicBezTo>
                  <a:cubicBezTo>
                    <a:pt x="30" y="40"/>
                    <a:pt x="31" y="40"/>
                    <a:pt x="32" y="41"/>
                  </a:cubicBezTo>
                  <a:cubicBezTo>
                    <a:pt x="41" y="47"/>
                    <a:pt x="44" y="59"/>
                    <a:pt x="38" y="69"/>
                  </a:cubicBezTo>
                  <a:cubicBezTo>
                    <a:pt x="34" y="75"/>
                    <a:pt x="28" y="78"/>
                    <a:pt x="21" y="78"/>
                  </a:cubicBezTo>
                  <a:cubicBezTo>
                    <a:pt x="17" y="78"/>
                    <a:pt x="14" y="77"/>
                    <a:pt x="11" y="75"/>
                  </a:cubicBezTo>
                  <a:cubicBezTo>
                    <a:pt x="10" y="74"/>
                    <a:pt x="9" y="74"/>
                    <a:pt x="8" y="73"/>
                  </a:cubicBezTo>
                  <a:cubicBezTo>
                    <a:pt x="5" y="80"/>
                    <a:pt x="3" y="88"/>
                    <a:pt x="1" y="96"/>
                  </a:cubicBezTo>
                  <a:cubicBezTo>
                    <a:pt x="2" y="96"/>
                    <a:pt x="3" y="96"/>
                    <a:pt x="4" y="96"/>
                  </a:cubicBezTo>
                  <a:cubicBezTo>
                    <a:pt x="4" y="96"/>
                    <a:pt x="4" y="96"/>
                    <a:pt x="4" y="96"/>
                  </a:cubicBezTo>
                  <a:cubicBezTo>
                    <a:pt x="15" y="96"/>
                    <a:pt x="24" y="106"/>
                    <a:pt x="24" y="117"/>
                  </a:cubicBezTo>
                  <a:cubicBezTo>
                    <a:pt x="23" y="127"/>
                    <a:pt x="14" y="136"/>
                    <a:pt x="4" y="136"/>
                  </a:cubicBezTo>
                  <a:cubicBezTo>
                    <a:pt x="3" y="136"/>
                    <a:pt x="3" y="136"/>
                    <a:pt x="3" y="136"/>
                  </a:cubicBezTo>
                  <a:cubicBezTo>
                    <a:pt x="2" y="136"/>
                    <a:pt x="1" y="136"/>
                    <a:pt x="0" y="135"/>
                  </a:cubicBezTo>
                  <a:cubicBezTo>
                    <a:pt x="1" y="143"/>
                    <a:pt x="2" y="151"/>
                    <a:pt x="5" y="159"/>
                  </a:cubicBezTo>
                  <a:cubicBezTo>
                    <a:pt x="6" y="158"/>
                    <a:pt x="7" y="158"/>
                    <a:pt x="8" y="157"/>
                  </a:cubicBezTo>
                  <a:cubicBezTo>
                    <a:pt x="11" y="156"/>
                    <a:pt x="14" y="155"/>
                    <a:pt x="17" y="155"/>
                  </a:cubicBezTo>
                  <a:cubicBezTo>
                    <a:pt x="24" y="155"/>
                    <a:pt x="31" y="159"/>
                    <a:pt x="35" y="165"/>
                  </a:cubicBezTo>
                  <a:cubicBezTo>
                    <a:pt x="40" y="175"/>
                    <a:pt x="36" y="187"/>
                    <a:pt x="27" y="192"/>
                  </a:cubicBezTo>
                  <a:cubicBezTo>
                    <a:pt x="26" y="193"/>
                    <a:pt x="25" y="193"/>
                    <a:pt x="24" y="194"/>
                  </a:cubicBezTo>
                  <a:cubicBezTo>
                    <a:pt x="29" y="200"/>
                    <a:pt x="34" y="206"/>
                    <a:pt x="40" y="211"/>
                  </a:cubicBezTo>
                  <a:cubicBezTo>
                    <a:pt x="41" y="210"/>
                    <a:pt x="41" y="209"/>
                    <a:pt x="42" y="208"/>
                  </a:cubicBezTo>
                  <a:cubicBezTo>
                    <a:pt x="45" y="202"/>
                    <a:pt x="52" y="199"/>
                    <a:pt x="59" y="199"/>
                  </a:cubicBezTo>
                  <a:cubicBezTo>
                    <a:pt x="62" y="199"/>
                    <a:pt x="66" y="200"/>
                    <a:pt x="69" y="202"/>
                  </a:cubicBezTo>
                  <a:cubicBezTo>
                    <a:pt x="78" y="208"/>
                    <a:pt x="81" y="220"/>
                    <a:pt x="75" y="230"/>
                  </a:cubicBezTo>
                  <a:cubicBezTo>
                    <a:pt x="75" y="230"/>
                    <a:pt x="74" y="231"/>
                    <a:pt x="74" y="232"/>
                  </a:cubicBezTo>
                  <a:cubicBezTo>
                    <a:pt x="81" y="235"/>
                    <a:pt x="89" y="237"/>
                    <a:pt x="97" y="239"/>
                  </a:cubicBezTo>
                  <a:cubicBezTo>
                    <a:pt x="96" y="238"/>
                    <a:pt x="96" y="237"/>
                    <a:pt x="96" y="236"/>
                  </a:cubicBezTo>
                  <a:cubicBezTo>
                    <a:pt x="97" y="225"/>
                    <a:pt x="106" y="217"/>
                    <a:pt x="116" y="217"/>
                  </a:cubicBezTo>
                  <a:cubicBezTo>
                    <a:pt x="117" y="217"/>
                    <a:pt x="117" y="217"/>
                    <a:pt x="117" y="217"/>
                  </a:cubicBezTo>
                  <a:cubicBezTo>
                    <a:pt x="128" y="217"/>
                    <a:pt x="137" y="226"/>
                    <a:pt x="136" y="237"/>
                  </a:cubicBezTo>
                  <a:cubicBezTo>
                    <a:pt x="136" y="238"/>
                    <a:pt x="136" y="239"/>
                    <a:pt x="136" y="240"/>
                  </a:cubicBezTo>
                  <a:cubicBezTo>
                    <a:pt x="144" y="239"/>
                    <a:pt x="152" y="237"/>
                    <a:pt x="159" y="235"/>
                  </a:cubicBezTo>
                  <a:cubicBezTo>
                    <a:pt x="159" y="234"/>
                    <a:pt x="158" y="233"/>
                    <a:pt x="158" y="232"/>
                  </a:cubicBezTo>
                  <a:cubicBezTo>
                    <a:pt x="152" y="222"/>
                    <a:pt x="156" y="210"/>
                    <a:pt x="166" y="205"/>
                  </a:cubicBezTo>
                  <a:cubicBezTo>
                    <a:pt x="169" y="204"/>
                    <a:pt x="172" y="203"/>
                    <a:pt x="175" y="203"/>
                  </a:cubicBezTo>
                  <a:cubicBezTo>
                    <a:pt x="182" y="203"/>
                    <a:pt x="189" y="207"/>
                    <a:pt x="193" y="214"/>
                  </a:cubicBezTo>
                  <a:cubicBezTo>
                    <a:pt x="193" y="214"/>
                    <a:pt x="194" y="215"/>
                    <a:pt x="194" y="216"/>
                  </a:cubicBezTo>
                  <a:cubicBezTo>
                    <a:pt x="200" y="211"/>
                    <a:pt x="206" y="206"/>
                    <a:pt x="211" y="200"/>
                  </a:cubicBezTo>
                  <a:cubicBezTo>
                    <a:pt x="210" y="199"/>
                    <a:pt x="210" y="199"/>
                    <a:pt x="209" y="198"/>
                  </a:cubicBezTo>
                  <a:cubicBezTo>
                    <a:pt x="200" y="193"/>
                    <a:pt x="197" y="180"/>
                    <a:pt x="203" y="171"/>
                  </a:cubicBezTo>
                  <a:cubicBezTo>
                    <a:pt x="206" y="165"/>
                    <a:pt x="213" y="162"/>
                    <a:pt x="219" y="162"/>
                  </a:cubicBezTo>
                  <a:cubicBezTo>
                    <a:pt x="223" y="162"/>
                    <a:pt x="227" y="163"/>
                    <a:pt x="230" y="165"/>
                  </a:cubicBezTo>
                  <a:cubicBezTo>
                    <a:pt x="231" y="165"/>
                    <a:pt x="231" y="166"/>
                    <a:pt x="232" y="166"/>
                  </a:cubicBezTo>
                  <a:cubicBezTo>
                    <a:pt x="235" y="159"/>
                    <a:pt x="237" y="151"/>
                    <a:pt x="239" y="144"/>
                  </a:cubicBezTo>
                  <a:cubicBezTo>
                    <a:pt x="238" y="144"/>
                    <a:pt x="237" y="144"/>
                    <a:pt x="237" y="144"/>
                  </a:cubicBezTo>
                  <a:cubicBezTo>
                    <a:pt x="237" y="144"/>
                    <a:pt x="236" y="144"/>
                    <a:pt x="236" y="144"/>
                  </a:cubicBezTo>
                  <a:cubicBezTo>
                    <a:pt x="225" y="143"/>
                    <a:pt x="217" y="134"/>
                    <a:pt x="217" y="123"/>
                  </a:cubicBezTo>
                  <a:cubicBezTo>
                    <a:pt x="218" y="112"/>
                    <a:pt x="226" y="104"/>
                    <a:pt x="237" y="104"/>
                  </a:cubicBezTo>
                  <a:cubicBezTo>
                    <a:pt x="237" y="104"/>
                    <a:pt x="238" y="104"/>
                    <a:pt x="238" y="104"/>
                  </a:cubicBezTo>
                  <a:cubicBezTo>
                    <a:pt x="239" y="104"/>
                    <a:pt x="239" y="104"/>
                    <a:pt x="240" y="104"/>
                  </a:cubicBezTo>
                  <a:cubicBezTo>
                    <a:pt x="239" y="96"/>
                    <a:pt x="237" y="89"/>
                    <a:pt x="235" y="81"/>
                  </a:cubicBezTo>
                  <a:cubicBezTo>
                    <a:pt x="234" y="82"/>
                    <a:pt x="233" y="82"/>
                    <a:pt x="233" y="82"/>
                  </a:cubicBezTo>
                  <a:cubicBezTo>
                    <a:pt x="230" y="84"/>
                    <a:pt x="227" y="85"/>
                    <a:pt x="223" y="85"/>
                  </a:cubicBezTo>
                  <a:cubicBezTo>
                    <a:pt x="216" y="85"/>
                    <a:pt x="209" y="81"/>
                    <a:pt x="206" y="74"/>
                  </a:cubicBezTo>
                  <a:cubicBezTo>
                    <a:pt x="201" y="64"/>
                    <a:pt x="204" y="52"/>
                    <a:pt x="214" y="47"/>
                  </a:cubicBezTo>
                  <a:cubicBezTo>
                    <a:pt x="215" y="47"/>
                    <a:pt x="215" y="47"/>
                    <a:pt x="216" y="46"/>
                  </a:cubicBezTo>
                  <a:cubicBezTo>
                    <a:pt x="211" y="40"/>
                    <a:pt x="206" y="34"/>
                    <a:pt x="200" y="29"/>
                  </a:cubicBezTo>
                  <a:cubicBezTo>
                    <a:pt x="200" y="30"/>
                    <a:pt x="199" y="31"/>
                    <a:pt x="199" y="31"/>
                  </a:cubicBezTo>
                  <a:cubicBezTo>
                    <a:pt x="195" y="37"/>
                    <a:pt x="189" y="41"/>
                    <a:pt x="182" y="41"/>
                  </a:cubicBezTo>
                  <a:cubicBezTo>
                    <a:pt x="178" y="41"/>
                    <a:pt x="175" y="40"/>
                    <a:pt x="171" y="37"/>
                  </a:cubicBezTo>
                  <a:cubicBezTo>
                    <a:pt x="162" y="32"/>
                    <a:pt x="159" y="19"/>
                    <a:pt x="165" y="10"/>
                  </a:cubicBezTo>
                  <a:cubicBezTo>
                    <a:pt x="166" y="9"/>
                    <a:pt x="166" y="9"/>
                    <a:pt x="167" y="8"/>
                  </a:cubicBezTo>
                  <a:cubicBezTo>
                    <a:pt x="159" y="5"/>
                    <a:pt x="152" y="3"/>
                    <a:pt x="144" y="1"/>
                  </a:cubicBezTo>
                  <a:cubicBezTo>
                    <a:pt x="144" y="2"/>
                    <a:pt x="144" y="3"/>
                    <a:pt x="144" y="4"/>
                  </a:cubicBezTo>
                  <a:cubicBezTo>
                    <a:pt x="144" y="14"/>
                    <a:pt x="135" y="23"/>
                    <a:pt x="124" y="23"/>
                  </a:cubicBezTo>
                  <a:cubicBezTo>
                    <a:pt x="124" y="23"/>
                    <a:pt x="124" y="23"/>
                    <a:pt x="123" y="23"/>
                  </a:cubicBezTo>
                  <a:cubicBezTo>
                    <a:pt x="112" y="23"/>
                    <a:pt x="104" y="13"/>
                    <a:pt x="104" y="2"/>
                  </a:cubicBezTo>
                  <a:cubicBezTo>
                    <a:pt x="104" y="1"/>
                    <a:pt x="104" y="1"/>
                    <a:pt x="105" y="0"/>
                  </a:cubicBezTo>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34" name="ïṩḷíḋé">
              <a:extLst>
                <a:ext uri="{FF2B5EF4-FFF2-40B4-BE49-F238E27FC236}">
                  <a16:creationId xmlns:a16="http://schemas.microsoft.com/office/drawing/2014/main" id="{F54F0C65-7BBD-4C59-882E-337F02847450}"/>
                </a:ext>
              </a:extLst>
            </p:cNvPr>
            <p:cNvSpPr/>
            <p:nvPr/>
          </p:nvSpPr>
          <p:spPr bwMode="auto">
            <a:xfrm>
              <a:off x="5851526" y="2322513"/>
              <a:ext cx="1185863" cy="1184275"/>
            </a:xfrm>
            <a:custGeom>
              <a:avLst/>
              <a:gdLst>
                <a:gd name="T0" fmla="*/ 58 w 288"/>
                <a:gd name="T1" fmla="*/ 190 h 288"/>
                <a:gd name="T2" fmla="*/ 144 w 288"/>
                <a:gd name="T3" fmla="*/ 47 h 288"/>
                <a:gd name="T4" fmla="*/ 190 w 288"/>
                <a:gd name="T5" fmla="*/ 231 h 288"/>
                <a:gd name="T6" fmla="*/ 126 w 288"/>
                <a:gd name="T7" fmla="*/ 0 h 288"/>
                <a:gd name="T8" fmla="*/ 100 w 288"/>
                <a:gd name="T9" fmla="*/ 9 h 288"/>
                <a:gd name="T10" fmla="*/ 79 w 288"/>
                <a:gd name="T11" fmla="*/ 45 h 288"/>
                <a:gd name="T12" fmla="*/ 57 w 288"/>
                <a:gd name="T13" fmla="*/ 29 h 288"/>
                <a:gd name="T14" fmla="*/ 39 w 288"/>
                <a:gd name="T15" fmla="*/ 50 h 288"/>
                <a:gd name="T16" fmla="*/ 26 w 288"/>
                <a:gd name="T17" fmla="*/ 94 h 288"/>
                <a:gd name="T18" fmla="*/ 10 w 288"/>
                <a:gd name="T19" fmla="*/ 88 h 288"/>
                <a:gd name="T20" fmla="*/ 5 w 288"/>
                <a:gd name="T21" fmla="*/ 115 h 288"/>
                <a:gd name="T22" fmla="*/ 29 w 288"/>
                <a:gd name="T23" fmla="*/ 140 h 288"/>
                <a:gd name="T24" fmla="*/ 4 w 288"/>
                <a:gd name="T25" fmla="*/ 163 h 288"/>
                <a:gd name="T26" fmla="*/ 7 w 288"/>
                <a:gd name="T27" fmla="*/ 191 h 288"/>
                <a:gd name="T28" fmla="*/ 21 w 288"/>
                <a:gd name="T29" fmla="*/ 186 h 288"/>
                <a:gd name="T30" fmla="*/ 32 w 288"/>
                <a:gd name="T31" fmla="*/ 231 h 288"/>
                <a:gd name="T32" fmla="*/ 49 w 288"/>
                <a:gd name="T33" fmla="*/ 254 h 288"/>
                <a:gd name="T34" fmla="*/ 71 w 288"/>
                <a:gd name="T35" fmla="*/ 239 h 288"/>
                <a:gd name="T36" fmla="*/ 91 w 288"/>
                <a:gd name="T37" fmla="*/ 276 h 288"/>
                <a:gd name="T38" fmla="*/ 116 w 288"/>
                <a:gd name="T39" fmla="*/ 287 h 288"/>
                <a:gd name="T40" fmla="*/ 140 w 288"/>
                <a:gd name="T41" fmla="*/ 260 h 288"/>
                <a:gd name="T42" fmla="*/ 164 w 288"/>
                <a:gd name="T43" fmla="*/ 285 h 288"/>
                <a:gd name="T44" fmla="*/ 191 w 288"/>
                <a:gd name="T45" fmla="*/ 282 h 288"/>
                <a:gd name="T46" fmla="*/ 200 w 288"/>
                <a:gd name="T47" fmla="*/ 247 h 288"/>
                <a:gd name="T48" fmla="*/ 232 w 288"/>
                <a:gd name="T49" fmla="*/ 257 h 288"/>
                <a:gd name="T50" fmla="*/ 254 w 288"/>
                <a:gd name="T51" fmla="*/ 240 h 288"/>
                <a:gd name="T52" fmla="*/ 243 w 288"/>
                <a:gd name="T53" fmla="*/ 205 h 288"/>
                <a:gd name="T54" fmla="*/ 276 w 288"/>
                <a:gd name="T55" fmla="*/ 198 h 288"/>
                <a:gd name="T56" fmla="*/ 287 w 288"/>
                <a:gd name="T57" fmla="*/ 173 h 288"/>
                <a:gd name="T58" fmla="*/ 284 w 288"/>
                <a:gd name="T59" fmla="*/ 173 h 288"/>
                <a:gd name="T60" fmla="*/ 285 w 288"/>
                <a:gd name="T61" fmla="*/ 125 h 288"/>
                <a:gd name="T62" fmla="*/ 288 w 288"/>
                <a:gd name="T63" fmla="*/ 125 h 288"/>
                <a:gd name="T64" fmla="*/ 280 w 288"/>
                <a:gd name="T65" fmla="*/ 99 h 288"/>
                <a:gd name="T66" fmla="*/ 247 w 288"/>
                <a:gd name="T67" fmla="*/ 89 h 288"/>
                <a:gd name="T68" fmla="*/ 259 w 288"/>
                <a:gd name="T69" fmla="*/ 56 h 288"/>
                <a:gd name="T70" fmla="*/ 239 w 288"/>
                <a:gd name="T71" fmla="*/ 38 h 288"/>
                <a:gd name="T72" fmla="*/ 206 w 288"/>
                <a:gd name="T73" fmla="*/ 46 h 288"/>
                <a:gd name="T74" fmla="*/ 200 w 288"/>
                <a:gd name="T75" fmla="*/ 10 h 288"/>
                <a:gd name="T76" fmla="*/ 173 w 288"/>
                <a:gd name="T77" fmla="*/ 5 h 288"/>
                <a:gd name="T78" fmla="*/ 149 w 288"/>
                <a:gd name="T79" fmla="*/ 28 h 288"/>
                <a:gd name="T80" fmla="*/ 126 w 288"/>
                <a:gd name="T81"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8" h="288">
                  <a:moveTo>
                    <a:pt x="144" y="242"/>
                  </a:moveTo>
                  <a:cubicBezTo>
                    <a:pt x="109" y="242"/>
                    <a:pt x="76" y="223"/>
                    <a:pt x="58" y="190"/>
                  </a:cubicBezTo>
                  <a:cubicBezTo>
                    <a:pt x="33" y="143"/>
                    <a:pt x="51" y="83"/>
                    <a:pt x="99" y="58"/>
                  </a:cubicBezTo>
                  <a:cubicBezTo>
                    <a:pt x="113" y="51"/>
                    <a:pt x="129" y="47"/>
                    <a:pt x="144" y="47"/>
                  </a:cubicBezTo>
                  <a:cubicBezTo>
                    <a:pt x="179" y="47"/>
                    <a:pt x="213" y="66"/>
                    <a:pt x="231" y="99"/>
                  </a:cubicBezTo>
                  <a:cubicBezTo>
                    <a:pt x="256" y="147"/>
                    <a:pt x="238" y="206"/>
                    <a:pt x="190" y="231"/>
                  </a:cubicBezTo>
                  <a:cubicBezTo>
                    <a:pt x="175" y="239"/>
                    <a:pt x="160" y="242"/>
                    <a:pt x="144" y="242"/>
                  </a:cubicBezTo>
                  <a:moveTo>
                    <a:pt x="126" y="0"/>
                  </a:moveTo>
                  <a:cubicBezTo>
                    <a:pt x="117" y="2"/>
                    <a:pt x="107" y="4"/>
                    <a:pt x="98" y="7"/>
                  </a:cubicBezTo>
                  <a:cubicBezTo>
                    <a:pt x="99" y="8"/>
                    <a:pt x="100" y="8"/>
                    <a:pt x="100" y="9"/>
                  </a:cubicBezTo>
                  <a:cubicBezTo>
                    <a:pt x="106" y="21"/>
                    <a:pt x="102" y="36"/>
                    <a:pt x="90" y="42"/>
                  </a:cubicBezTo>
                  <a:cubicBezTo>
                    <a:pt x="87" y="44"/>
                    <a:pt x="83" y="45"/>
                    <a:pt x="79" y="45"/>
                  </a:cubicBezTo>
                  <a:cubicBezTo>
                    <a:pt x="70" y="45"/>
                    <a:pt x="62" y="40"/>
                    <a:pt x="58" y="32"/>
                  </a:cubicBezTo>
                  <a:cubicBezTo>
                    <a:pt x="57" y="31"/>
                    <a:pt x="57" y="30"/>
                    <a:pt x="57" y="29"/>
                  </a:cubicBezTo>
                  <a:cubicBezTo>
                    <a:pt x="49" y="35"/>
                    <a:pt x="42" y="41"/>
                    <a:pt x="36" y="48"/>
                  </a:cubicBezTo>
                  <a:cubicBezTo>
                    <a:pt x="37" y="49"/>
                    <a:pt x="38" y="49"/>
                    <a:pt x="39" y="50"/>
                  </a:cubicBezTo>
                  <a:cubicBezTo>
                    <a:pt x="50" y="57"/>
                    <a:pt x="53" y="72"/>
                    <a:pt x="46" y="83"/>
                  </a:cubicBezTo>
                  <a:cubicBezTo>
                    <a:pt x="42" y="90"/>
                    <a:pt x="34" y="94"/>
                    <a:pt x="26" y="94"/>
                  </a:cubicBezTo>
                  <a:cubicBezTo>
                    <a:pt x="22" y="94"/>
                    <a:pt x="17" y="93"/>
                    <a:pt x="13" y="90"/>
                  </a:cubicBezTo>
                  <a:cubicBezTo>
                    <a:pt x="12" y="90"/>
                    <a:pt x="11" y="89"/>
                    <a:pt x="10" y="88"/>
                  </a:cubicBezTo>
                  <a:cubicBezTo>
                    <a:pt x="7" y="97"/>
                    <a:pt x="4" y="106"/>
                    <a:pt x="2" y="116"/>
                  </a:cubicBezTo>
                  <a:cubicBezTo>
                    <a:pt x="3" y="116"/>
                    <a:pt x="4" y="115"/>
                    <a:pt x="5" y="115"/>
                  </a:cubicBezTo>
                  <a:cubicBezTo>
                    <a:pt x="5" y="115"/>
                    <a:pt x="6" y="115"/>
                    <a:pt x="6" y="115"/>
                  </a:cubicBezTo>
                  <a:cubicBezTo>
                    <a:pt x="19" y="116"/>
                    <a:pt x="29" y="127"/>
                    <a:pt x="29" y="140"/>
                  </a:cubicBezTo>
                  <a:cubicBezTo>
                    <a:pt x="28" y="153"/>
                    <a:pt x="18" y="163"/>
                    <a:pt x="5" y="163"/>
                  </a:cubicBezTo>
                  <a:cubicBezTo>
                    <a:pt x="5" y="163"/>
                    <a:pt x="4" y="163"/>
                    <a:pt x="4" y="163"/>
                  </a:cubicBezTo>
                  <a:cubicBezTo>
                    <a:pt x="3" y="163"/>
                    <a:pt x="1" y="163"/>
                    <a:pt x="0" y="163"/>
                  </a:cubicBezTo>
                  <a:cubicBezTo>
                    <a:pt x="1" y="172"/>
                    <a:pt x="4" y="182"/>
                    <a:pt x="7" y="191"/>
                  </a:cubicBezTo>
                  <a:cubicBezTo>
                    <a:pt x="8" y="190"/>
                    <a:pt x="9" y="190"/>
                    <a:pt x="10" y="189"/>
                  </a:cubicBezTo>
                  <a:cubicBezTo>
                    <a:pt x="14" y="187"/>
                    <a:pt x="17" y="186"/>
                    <a:pt x="21" y="186"/>
                  </a:cubicBezTo>
                  <a:cubicBezTo>
                    <a:pt x="30" y="186"/>
                    <a:pt x="38" y="191"/>
                    <a:pt x="42" y="199"/>
                  </a:cubicBezTo>
                  <a:cubicBezTo>
                    <a:pt x="49" y="211"/>
                    <a:pt x="44" y="225"/>
                    <a:pt x="32" y="231"/>
                  </a:cubicBezTo>
                  <a:cubicBezTo>
                    <a:pt x="31" y="232"/>
                    <a:pt x="30" y="232"/>
                    <a:pt x="29" y="233"/>
                  </a:cubicBezTo>
                  <a:cubicBezTo>
                    <a:pt x="35" y="240"/>
                    <a:pt x="42" y="248"/>
                    <a:pt x="49" y="254"/>
                  </a:cubicBezTo>
                  <a:cubicBezTo>
                    <a:pt x="49" y="253"/>
                    <a:pt x="50" y="251"/>
                    <a:pt x="50" y="250"/>
                  </a:cubicBezTo>
                  <a:cubicBezTo>
                    <a:pt x="55" y="243"/>
                    <a:pt x="63" y="239"/>
                    <a:pt x="71" y="239"/>
                  </a:cubicBezTo>
                  <a:cubicBezTo>
                    <a:pt x="75" y="239"/>
                    <a:pt x="80" y="240"/>
                    <a:pt x="84" y="243"/>
                  </a:cubicBezTo>
                  <a:cubicBezTo>
                    <a:pt x="95" y="250"/>
                    <a:pt x="98" y="265"/>
                    <a:pt x="91" y="276"/>
                  </a:cubicBezTo>
                  <a:cubicBezTo>
                    <a:pt x="90" y="277"/>
                    <a:pt x="90" y="278"/>
                    <a:pt x="89" y="279"/>
                  </a:cubicBezTo>
                  <a:cubicBezTo>
                    <a:pt x="98" y="282"/>
                    <a:pt x="107" y="285"/>
                    <a:pt x="116" y="287"/>
                  </a:cubicBezTo>
                  <a:cubicBezTo>
                    <a:pt x="116" y="286"/>
                    <a:pt x="116" y="285"/>
                    <a:pt x="116" y="283"/>
                  </a:cubicBezTo>
                  <a:cubicBezTo>
                    <a:pt x="117" y="270"/>
                    <a:pt x="127" y="260"/>
                    <a:pt x="140" y="260"/>
                  </a:cubicBezTo>
                  <a:cubicBezTo>
                    <a:pt x="140" y="260"/>
                    <a:pt x="141" y="260"/>
                    <a:pt x="141" y="260"/>
                  </a:cubicBezTo>
                  <a:cubicBezTo>
                    <a:pt x="154" y="261"/>
                    <a:pt x="165" y="272"/>
                    <a:pt x="164" y="285"/>
                  </a:cubicBezTo>
                  <a:cubicBezTo>
                    <a:pt x="164" y="286"/>
                    <a:pt x="164" y="287"/>
                    <a:pt x="164" y="288"/>
                  </a:cubicBezTo>
                  <a:cubicBezTo>
                    <a:pt x="173" y="287"/>
                    <a:pt x="182" y="285"/>
                    <a:pt x="191" y="282"/>
                  </a:cubicBezTo>
                  <a:cubicBezTo>
                    <a:pt x="191" y="281"/>
                    <a:pt x="190" y="280"/>
                    <a:pt x="190" y="279"/>
                  </a:cubicBezTo>
                  <a:cubicBezTo>
                    <a:pt x="183" y="267"/>
                    <a:pt x="188" y="253"/>
                    <a:pt x="200" y="247"/>
                  </a:cubicBezTo>
                  <a:cubicBezTo>
                    <a:pt x="203" y="245"/>
                    <a:pt x="207" y="244"/>
                    <a:pt x="211" y="244"/>
                  </a:cubicBezTo>
                  <a:cubicBezTo>
                    <a:pt x="219" y="244"/>
                    <a:pt x="228" y="248"/>
                    <a:pt x="232" y="257"/>
                  </a:cubicBezTo>
                  <a:cubicBezTo>
                    <a:pt x="232" y="257"/>
                    <a:pt x="233" y="258"/>
                    <a:pt x="233" y="259"/>
                  </a:cubicBezTo>
                  <a:cubicBezTo>
                    <a:pt x="241" y="253"/>
                    <a:pt x="248" y="247"/>
                    <a:pt x="254" y="240"/>
                  </a:cubicBezTo>
                  <a:cubicBezTo>
                    <a:pt x="253" y="239"/>
                    <a:pt x="252" y="239"/>
                    <a:pt x="251" y="239"/>
                  </a:cubicBezTo>
                  <a:cubicBezTo>
                    <a:pt x="240" y="231"/>
                    <a:pt x="236" y="217"/>
                    <a:pt x="243" y="205"/>
                  </a:cubicBezTo>
                  <a:cubicBezTo>
                    <a:pt x="248" y="198"/>
                    <a:pt x="256" y="194"/>
                    <a:pt x="264" y="194"/>
                  </a:cubicBezTo>
                  <a:cubicBezTo>
                    <a:pt x="268" y="194"/>
                    <a:pt x="272" y="195"/>
                    <a:pt x="276" y="198"/>
                  </a:cubicBezTo>
                  <a:cubicBezTo>
                    <a:pt x="277" y="198"/>
                    <a:pt x="278" y="199"/>
                    <a:pt x="279" y="200"/>
                  </a:cubicBezTo>
                  <a:cubicBezTo>
                    <a:pt x="282" y="191"/>
                    <a:pt x="285" y="182"/>
                    <a:pt x="287" y="173"/>
                  </a:cubicBezTo>
                  <a:cubicBezTo>
                    <a:pt x="286" y="173"/>
                    <a:pt x="285" y="173"/>
                    <a:pt x="284" y="173"/>
                  </a:cubicBezTo>
                  <a:cubicBezTo>
                    <a:pt x="284" y="173"/>
                    <a:pt x="284" y="173"/>
                    <a:pt x="284" y="173"/>
                  </a:cubicBezTo>
                  <a:cubicBezTo>
                    <a:pt x="271" y="172"/>
                    <a:pt x="260" y="161"/>
                    <a:pt x="261" y="148"/>
                  </a:cubicBezTo>
                  <a:cubicBezTo>
                    <a:pt x="261" y="135"/>
                    <a:pt x="272" y="125"/>
                    <a:pt x="285" y="125"/>
                  </a:cubicBezTo>
                  <a:cubicBezTo>
                    <a:pt x="285" y="125"/>
                    <a:pt x="285" y="125"/>
                    <a:pt x="286" y="125"/>
                  </a:cubicBezTo>
                  <a:cubicBezTo>
                    <a:pt x="287" y="125"/>
                    <a:pt x="287" y="125"/>
                    <a:pt x="288" y="125"/>
                  </a:cubicBezTo>
                  <a:cubicBezTo>
                    <a:pt x="287" y="116"/>
                    <a:pt x="285" y="107"/>
                    <a:pt x="282" y="98"/>
                  </a:cubicBezTo>
                  <a:cubicBezTo>
                    <a:pt x="281" y="98"/>
                    <a:pt x="280" y="99"/>
                    <a:pt x="280" y="99"/>
                  </a:cubicBezTo>
                  <a:cubicBezTo>
                    <a:pt x="276" y="101"/>
                    <a:pt x="272" y="102"/>
                    <a:pt x="268" y="102"/>
                  </a:cubicBezTo>
                  <a:cubicBezTo>
                    <a:pt x="260" y="102"/>
                    <a:pt x="252" y="98"/>
                    <a:pt x="247" y="89"/>
                  </a:cubicBezTo>
                  <a:cubicBezTo>
                    <a:pt x="241" y="78"/>
                    <a:pt x="245" y="63"/>
                    <a:pt x="257" y="57"/>
                  </a:cubicBezTo>
                  <a:cubicBezTo>
                    <a:pt x="258" y="57"/>
                    <a:pt x="259" y="56"/>
                    <a:pt x="259" y="56"/>
                  </a:cubicBezTo>
                  <a:cubicBezTo>
                    <a:pt x="254" y="49"/>
                    <a:pt x="247" y="42"/>
                    <a:pt x="240" y="36"/>
                  </a:cubicBezTo>
                  <a:cubicBezTo>
                    <a:pt x="240" y="36"/>
                    <a:pt x="240" y="37"/>
                    <a:pt x="239" y="38"/>
                  </a:cubicBezTo>
                  <a:cubicBezTo>
                    <a:pt x="235" y="45"/>
                    <a:pt x="227" y="49"/>
                    <a:pt x="219" y="49"/>
                  </a:cubicBezTo>
                  <a:cubicBezTo>
                    <a:pt x="215" y="49"/>
                    <a:pt x="210" y="48"/>
                    <a:pt x="206" y="46"/>
                  </a:cubicBezTo>
                  <a:cubicBezTo>
                    <a:pt x="195" y="39"/>
                    <a:pt x="192" y="24"/>
                    <a:pt x="199" y="13"/>
                  </a:cubicBezTo>
                  <a:cubicBezTo>
                    <a:pt x="199" y="12"/>
                    <a:pt x="200" y="11"/>
                    <a:pt x="200" y="10"/>
                  </a:cubicBezTo>
                  <a:cubicBezTo>
                    <a:pt x="192" y="7"/>
                    <a:pt x="182" y="4"/>
                    <a:pt x="173" y="2"/>
                  </a:cubicBezTo>
                  <a:cubicBezTo>
                    <a:pt x="173" y="3"/>
                    <a:pt x="174" y="4"/>
                    <a:pt x="173" y="5"/>
                  </a:cubicBezTo>
                  <a:cubicBezTo>
                    <a:pt x="173" y="18"/>
                    <a:pt x="162" y="28"/>
                    <a:pt x="150" y="28"/>
                  </a:cubicBezTo>
                  <a:cubicBezTo>
                    <a:pt x="149" y="28"/>
                    <a:pt x="149" y="28"/>
                    <a:pt x="149" y="28"/>
                  </a:cubicBezTo>
                  <a:cubicBezTo>
                    <a:pt x="135" y="28"/>
                    <a:pt x="125" y="17"/>
                    <a:pt x="126" y="3"/>
                  </a:cubicBezTo>
                  <a:cubicBezTo>
                    <a:pt x="126" y="2"/>
                    <a:pt x="126" y="1"/>
                    <a:pt x="126" y="0"/>
                  </a:cubicBezTo>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35" name="iŝľîḋé">
              <a:extLst>
                <a:ext uri="{FF2B5EF4-FFF2-40B4-BE49-F238E27FC236}">
                  <a16:creationId xmlns:a16="http://schemas.microsoft.com/office/drawing/2014/main" id="{D0D822B0-D9EE-49C3-A1CE-A7F07E4506DB}"/>
                </a:ext>
              </a:extLst>
            </p:cNvPr>
            <p:cNvSpPr/>
            <p:nvPr/>
          </p:nvSpPr>
          <p:spPr bwMode="auto">
            <a:xfrm>
              <a:off x="6027738" y="2076450"/>
              <a:ext cx="428625" cy="447675"/>
            </a:xfrm>
            <a:custGeom>
              <a:avLst/>
              <a:gdLst>
                <a:gd name="T0" fmla="*/ 102 w 104"/>
                <a:gd name="T1" fmla="*/ 79 h 109"/>
                <a:gd name="T2" fmla="*/ 52 w 104"/>
                <a:gd name="T3" fmla="*/ 17 h 109"/>
                <a:gd name="T4" fmla="*/ 36 w 104"/>
                <a:gd name="T5" fmla="*/ 6 h 109"/>
                <a:gd name="T6" fmla="*/ 18 w 104"/>
                <a:gd name="T7" fmla="*/ 2 h 109"/>
                <a:gd name="T8" fmla="*/ 4 w 104"/>
                <a:gd name="T9" fmla="*/ 14 h 109"/>
                <a:gd name="T10" fmla="*/ 0 w 104"/>
                <a:gd name="T11" fmla="*/ 32 h 109"/>
                <a:gd name="T12" fmla="*/ 14 w 104"/>
                <a:gd name="T13" fmla="*/ 55 h 109"/>
                <a:gd name="T14" fmla="*/ 35 w 104"/>
                <a:gd name="T15" fmla="*/ 54 h 109"/>
                <a:gd name="T16" fmla="*/ 64 w 104"/>
                <a:gd name="T17" fmla="*/ 89 h 109"/>
                <a:gd name="T18" fmla="*/ 92 w 104"/>
                <a:gd name="T19" fmla="*/ 103 h 109"/>
                <a:gd name="T20" fmla="*/ 99 w 104"/>
                <a:gd name="T21" fmla="*/ 90 h 109"/>
                <a:gd name="T22" fmla="*/ 102 w 104"/>
                <a:gd name="T23" fmla="*/ 7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109">
                  <a:moveTo>
                    <a:pt x="102" y="79"/>
                  </a:moveTo>
                  <a:cubicBezTo>
                    <a:pt x="94" y="63"/>
                    <a:pt x="62" y="25"/>
                    <a:pt x="52" y="17"/>
                  </a:cubicBezTo>
                  <a:cubicBezTo>
                    <a:pt x="48" y="12"/>
                    <a:pt x="42" y="9"/>
                    <a:pt x="36" y="6"/>
                  </a:cubicBezTo>
                  <a:cubicBezTo>
                    <a:pt x="30" y="4"/>
                    <a:pt x="24" y="0"/>
                    <a:pt x="18" y="2"/>
                  </a:cubicBezTo>
                  <a:cubicBezTo>
                    <a:pt x="12" y="4"/>
                    <a:pt x="7" y="9"/>
                    <a:pt x="4" y="14"/>
                  </a:cubicBezTo>
                  <a:cubicBezTo>
                    <a:pt x="1" y="20"/>
                    <a:pt x="0" y="26"/>
                    <a:pt x="0" y="32"/>
                  </a:cubicBezTo>
                  <a:cubicBezTo>
                    <a:pt x="0" y="42"/>
                    <a:pt x="5" y="50"/>
                    <a:pt x="14" y="55"/>
                  </a:cubicBezTo>
                  <a:cubicBezTo>
                    <a:pt x="21" y="58"/>
                    <a:pt x="29" y="58"/>
                    <a:pt x="35" y="54"/>
                  </a:cubicBezTo>
                  <a:cubicBezTo>
                    <a:pt x="44" y="67"/>
                    <a:pt x="54" y="78"/>
                    <a:pt x="64" y="89"/>
                  </a:cubicBezTo>
                  <a:cubicBezTo>
                    <a:pt x="69" y="94"/>
                    <a:pt x="85" y="109"/>
                    <a:pt x="92" y="103"/>
                  </a:cubicBezTo>
                  <a:cubicBezTo>
                    <a:pt x="95" y="101"/>
                    <a:pt x="97" y="93"/>
                    <a:pt x="99" y="90"/>
                  </a:cubicBezTo>
                  <a:cubicBezTo>
                    <a:pt x="101" y="87"/>
                    <a:pt x="104" y="82"/>
                    <a:pt x="102" y="79"/>
                  </a:cubicBezTo>
                  <a:close/>
                </a:path>
              </a:pathLst>
            </a:custGeom>
            <a:solidFill>
              <a:srgbClr val="D49E8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36" name="íśḷiḑè">
              <a:extLst>
                <a:ext uri="{FF2B5EF4-FFF2-40B4-BE49-F238E27FC236}">
                  <a16:creationId xmlns:a16="http://schemas.microsoft.com/office/drawing/2014/main" id="{1D30328A-E3AE-4252-B949-638536340C91}"/>
                </a:ext>
              </a:extLst>
            </p:cNvPr>
            <p:cNvSpPr/>
            <p:nvPr/>
          </p:nvSpPr>
          <p:spPr bwMode="auto">
            <a:xfrm>
              <a:off x="5794376" y="4148138"/>
              <a:ext cx="171450" cy="415925"/>
            </a:xfrm>
            <a:custGeom>
              <a:avLst/>
              <a:gdLst>
                <a:gd name="T0" fmla="*/ 6 w 42"/>
                <a:gd name="T1" fmla="*/ 64 h 101"/>
                <a:gd name="T2" fmla="*/ 12 w 42"/>
                <a:gd name="T3" fmla="*/ 87 h 101"/>
                <a:gd name="T4" fmla="*/ 26 w 42"/>
                <a:gd name="T5" fmla="*/ 97 h 101"/>
                <a:gd name="T6" fmla="*/ 39 w 42"/>
                <a:gd name="T7" fmla="*/ 98 h 101"/>
                <a:gd name="T8" fmla="*/ 41 w 42"/>
                <a:gd name="T9" fmla="*/ 83 h 101"/>
                <a:gd name="T10" fmla="*/ 42 w 42"/>
                <a:gd name="T11" fmla="*/ 63 h 101"/>
                <a:gd name="T12" fmla="*/ 40 w 42"/>
                <a:gd name="T13" fmla="*/ 26 h 101"/>
                <a:gd name="T14" fmla="*/ 15 w 42"/>
                <a:gd name="T15" fmla="*/ 3 h 101"/>
                <a:gd name="T16" fmla="*/ 1 w 42"/>
                <a:gd name="T17" fmla="*/ 28 h 101"/>
                <a:gd name="T18" fmla="*/ 6 w 42"/>
                <a:gd name="T19" fmla="*/ 6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01">
                  <a:moveTo>
                    <a:pt x="6" y="64"/>
                  </a:moveTo>
                  <a:cubicBezTo>
                    <a:pt x="7" y="71"/>
                    <a:pt x="9" y="79"/>
                    <a:pt x="12" y="87"/>
                  </a:cubicBezTo>
                  <a:cubicBezTo>
                    <a:pt x="13" y="92"/>
                    <a:pt x="21" y="95"/>
                    <a:pt x="26" y="97"/>
                  </a:cubicBezTo>
                  <a:cubicBezTo>
                    <a:pt x="30" y="100"/>
                    <a:pt x="35" y="101"/>
                    <a:pt x="39" y="98"/>
                  </a:cubicBezTo>
                  <a:cubicBezTo>
                    <a:pt x="42" y="95"/>
                    <a:pt x="41" y="87"/>
                    <a:pt x="41" y="83"/>
                  </a:cubicBezTo>
                  <a:cubicBezTo>
                    <a:pt x="42" y="76"/>
                    <a:pt x="42" y="70"/>
                    <a:pt x="42" y="63"/>
                  </a:cubicBezTo>
                  <a:cubicBezTo>
                    <a:pt x="42" y="51"/>
                    <a:pt x="41" y="38"/>
                    <a:pt x="40" y="26"/>
                  </a:cubicBezTo>
                  <a:cubicBezTo>
                    <a:pt x="39" y="13"/>
                    <a:pt x="32" y="0"/>
                    <a:pt x="15" y="3"/>
                  </a:cubicBezTo>
                  <a:cubicBezTo>
                    <a:pt x="2" y="5"/>
                    <a:pt x="0" y="17"/>
                    <a:pt x="1" y="28"/>
                  </a:cubicBezTo>
                  <a:cubicBezTo>
                    <a:pt x="2" y="40"/>
                    <a:pt x="3" y="52"/>
                    <a:pt x="6" y="64"/>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37" name="iṧḻïdè">
              <a:extLst>
                <a:ext uri="{FF2B5EF4-FFF2-40B4-BE49-F238E27FC236}">
                  <a16:creationId xmlns:a16="http://schemas.microsoft.com/office/drawing/2014/main" id="{D96EB46D-FB55-4F56-8846-AA842663FEFA}"/>
                </a:ext>
              </a:extLst>
            </p:cNvPr>
            <p:cNvSpPr/>
            <p:nvPr/>
          </p:nvSpPr>
          <p:spPr bwMode="auto">
            <a:xfrm>
              <a:off x="6172201" y="4186238"/>
              <a:ext cx="173038" cy="352425"/>
            </a:xfrm>
            <a:custGeom>
              <a:avLst/>
              <a:gdLst>
                <a:gd name="T0" fmla="*/ 42 w 42"/>
                <a:gd name="T1" fmla="*/ 76 h 86"/>
                <a:gd name="T2" fmla="*/ 39 w 42"/>
                <a:gd name="T3" fmla="*/ 80 h 86"/>
                <a:gd name="T4" fmla="*/ 34 w 42"/>
                <a:gd name="T5" fmla="*/ 84 h 86"/>
                <a:gd name="T6" fmla="*/ 13 w 42"/>
                <a:gd name="T7" fmla="*/ 86 h 86"/>
                <a:gd name="T8" fmla="*/ 0 w 42"/>
                <a:gd name="T9" fmla="*/ 7 h 86"/>
                <a:gd name="T10" fmla="*/ 38 w 42"/>
                <a:gd name="T11" fmla="*/ 12 h 86"/>
                <a:gd name="T12" fmla="*/ 42 w 42"/>
                <a:gd name="T13" fmla="*/ 76 h 86"/>
              </a:gdLst>
              <a:ahLst/>
              <a:cxnLst>
                <a:cxn ang="0">
                  <a:pos x="T0" y="T1"/>
                </a:cxn>
                <a:cxn ang="0">
                  <a:pos x="T2" y="T3"/>
                </a:cxn>
                <a:cxn ang="0">
                  <a:pos x="T4" y="T5"/>
                </a:cxn>
                <a:cxn ang="0">
                  <a:pos x="T6" y="T7"/>
                </a:cxn>
                <a:cxn ang="0">
                  <a:pos x="T8" y="T9"/>
                </a:cxn>
                <a:cxn ang="0">
                  <a:pos x="T10" y="T11"/>
                </a:cxn>
                <a:cxn ang="0">
                  <a:pos x="T12" y="T13"/>
                </a:cxn>
              </a:cxnLst>
              <a:rect l="0" t="0" r="r" b="b"/>
              <a:pathLst>
                <a:path w="42" h="86">
                  <a:moveTo>
                    <a:pt x="42" y="76"/>
                  </a:moveTo>
                  <a:cubicBezTo>
                    <a:pt x="41" y="78"/>
                    <a:pt x="40" y="79"/>
                    <a:pt x="39" y="80"/>
                  </a:cubicBezTo>
                  <a:cubicBezTo>
                    <a:pt x="39" y="83"/>
                    <a:pt x="36" y="84"/>
                    <a:pt x="34" y="84"/>
                  </a:cubicBezTo>
                  <a:cubicBezTo>
                    <a:pt x="27" y="85"/>
                    <a:pt x="20" y="86"/>
                    <a:pt x="13" y="86"/>
                  </a:cubicBezTo>
                  <a:cubicBezTo>
                    <a:pt x="9" y="61"/>
                    <a:pt x="2" y="33"/>
                    <a:pt x="0" y="7"/>
                  </a:cubicBezTo>
                  <a:cubicBezTo>
                    <a:pt x="7" y="7"/>
                    <a:pt x="34" y="0"/>
                    <a:pt x="38" y="12"/>
                  </a:cubicBezTo>
                  <a:cubicBezTo>
                    <a:pt x="41" y="19"/>
                    <a:pt x="42" y="71"/>
                    <a:pt x="42" y="76"/>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38" name="îṩ1ïḓe">
              <a:extLst>
                <a:ext uri="{FF2B5EF4-FFF2-40B4-BE49-F238E27FC236}">
                  <a16:creationId xmlns:a16="http://schemas.microsoft.com/office/drawing/2014/main" id="{331794A3-3593-4F35-B7D4-FDBA6C5FAE87}"/>
                </a:ext>
              </a:extLst>
            </p:cNvPr>
            <p:cNvSpPr/>
            <p:nvPr/>
          </p:nvSpPr>
          <p:spPr bwMode="auto">
            <a:xfrm>
              <a:off x="5913438" y="1776413"/>
              <a:ext cx="193675" cy="377825"/>
            </a:xfrm>
            <a:custGeom>
              <a:avLst/>
              <a:gdLst>
                <a:gd name="T0" fmla="*/ 45 w 47"/>
                <a:gd name="T1" fmla="*/ 56 h 92"/>
                <a:gd name="T2" fmla="*/ 46 w 47"/>
                <a:gd name="T3" fmla="*/ 54 h 92"/>
                <a:gd name="T4" fmla="*/ 43 w 47"/>
                <a:gd name="T5" fmla="*/ 35 h 92"/>
                <a:gd name="T6" fmla="*/ 35 w 47"/>
                <a:gd name="T7" fmla="*/ 23 h 92"/>
                <a:gd name="T8" fmla="*/ 29 w 47"/>
                <a:gd name="T9" fmla="*/ 10 h 92"/>
                <a:gd name="T10" fmla="*/ 7 w 47"/>
                <a:gd name="T11" fmla="*/ 9 h 92"/>
                <a:gd name="T12" fmla="*/ 12 w 47"/>
                <a:gd name="T13" fmla="*/ 26 h 92"/>
                <a:gd name="T14" fmla="*/ 10 w 47"/>
                <a:gd name="T15" fmla="*/ 45 h 92"/>
                <a:gd name="T16" fmla="*/ 3 w 47"/>
                <a:gd name="T17" fmla="*/ 61 h 92"/>
                <a:gd name="T18" fmla="*/ 0 w 47"/>
                <a:gd name="T19" fmla="*/ 81 h 92"/>
                <a:gd name="T20" fmla="*/ 4 w 47"/>
                <a:gd name="T21" fmla="*/ 90 h 92"/>
                <a:gd name="T22" fmla="*/ 13 w 47"/>
                <a:gd name="T23" fmla="*/ 90 h 92"/>
                <a:gd name="T24" fmla="*/ 45 w 47"/>
                <a:gd name="T25" fmla="*/ 5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92">
                  <a:moveTo>
                    <a:pt x="45" y="56"/>
                  </a:moveTo>
                  <a:cubicBezTo>
                    <a:pt x="45" y="55"/>
                    <a:pt x="46" y="55"/>
                    <a:pt x="46" y="54"/>
                  </a:cubicBezTo>
                  <a:cubicBezTo>
                    <a:pt x="47" y="47"/>
                    <a:pt x="46" y="41"/>
                    <a:pt x="43" y="35"/>
                  </a:cubicBezTo>
                  <a:cubicBezTo>
                    <a:pt x="41" y="31"/>
                    <a:pt x="37" y="27"/>
                    <a:pt x="35" y="23"/>
                  </a:cubicBezTo>
                  <a:cubicBezTo>
                    <a:pt x="33" y="19"/>
                    <a:pt x="32" y="14"/>
                    <a:pt x="29" y="10"/>
                  </a:cubicBezTo>
                  <a:cubicBezTo>
                    <a:pt x="24" y="1"/>
                    <a:pt x="12" y="0"/>
                    <a:pt x="7" y="9"/>
                  </a:cubicBezTo>
                  <a:cubicBezTo>
                    <a:pt x="3" y="17"/>
                    <a:pt x="10" y="20"/>
                    <a:pt x="12" y="26"/>
                  </a:cubicBezTo>
                  <a:cubicBezTo>
                    <a:pt x="14" y="32"/>
                    <a:pt x="11" y="39"/>
                    <a:pt x="10" y="45"/>
                  </a:cubicBezTo>
                  <a:cubicBezTo>
                    <a:pt x="8" y="50"/>
                    <a:pt x="5" y="55"/>
                    <a:pt x="3" y="61"/>
                  </a:cubicBezTo>
                  <a:cubicBezTo>
                    <a:pt x="1" y="67"/>
                    <a:pt x="0" y="74"/>
                    <a:pt x="0" y="81"/>
                  </a:cubicBezTo>
                  <a:cubicBezTo>
                    <a:pt x="1" y="84"/>
                    <a:pt x="1" y="88"/>
                    <a:pt x="4" y="90"/>
                  </a:cubicBezTo>
                  <a:cubicBezTo>
                    <a:pt x="7" y="92"/>
                    <a:pt x="10" y="91"/>
                    <a:pt x="13" y="90"/>
                  </a:cubicBezTo>
                  <a:cubicBezTo>
                    <a:pt x="29" y="86"/>
                    <a:pt x="42" y="72"/>
                    <a:pt x="45" y="56"/>
                  </a:cubicBezTo>
                  <a:close/>
                </a:path>
              </a:pathLst>
            </a:custGeom>
            <a:solidFill>
              <a:srgbClr val="EB57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39" name="iŝḻïdè">
              <a:extLst>
                <a:ext uri="{FF2B5EF4-FFF2-40B4-BE49-F238E27FC236}">
                  <a16:creationId xmlns:a16="http://schemas.microsoft.com/office/drawing/2014/main" id="{ADD709F8-69F4-4C55-B655-EB36D0AB3A66}"/>
                </a:ext>
              </a:extLst>
            </p:cNvPr>
            <p:cNvSpPr/>
            <p:nvPr/>
          </p:nvSpPr>
          <p:spPr bwMode="auto">
            <a:xfrm>
              <a:off x="5600701" y="2524125"/>
              <a:ext cx="403225" cy="1854200"/>
            </a:xfrm>
            <a:custGeom>
              <a:avLst/>
              <a:gdLst>
                <a:gd name="T0" fmla="*/ 93 w 98"/>
                <a:gd name="T1" fmla="*/ 59 h 451"/>
                <a:gd name="T2" fmla="*/ 93 w 98"/>
                <a:gd name="T3" fmla="*/ 59 h 451"/>
                <a:gd name="T4" fmla="*/ 85 w 98"/>
                <a:gd name="T5" fmla="*/ 25 h 451"/>
                <a:gd name="T6" fmla="*/ 44 w 98"/>
                <a:gd name="T7" fmla="*/ 14 h 451"/>
                <a:gd name="T8" fmla="*/ 34 w 98"/>
                <a:gd name="T9" fmla="*/ 28 h 451"/>
                <a:gd name="T10" fmla="*/ 6 w 98"/>
                <a:gd name="T11" fmla="*/ 108 h 451"/>
                <a:gd name="T12" fmla="*/ 4 w 98"/>
                <a:gd name="T13" fmla="*/ 197 h 451"/>
                <a:gd name="T14" fmla="*/ 11 w 98"/>
                <a:gd name="T15" fmla="*/ 270 h 451"/>
                <a:gd name="T16" fmla="*/ 39 w 98"/>
                <a:gd name="T17" fmla="*/ 451 h 451"/>
                <a:gd name="T18" fmla="*/ 93 w 98"/>
                <a:gd name="T19" fmla="*/ 448 h 451"/>
                <a:gd name="T20" fmla="*/ 94 w 98"/>
                <a:gd name="T21" fmla="*/ 222 h 451"/>
                <a:gd name="T22" fmla="*/ 93 w 98"/>
                <a:gd name="T23" fmla="*/ 59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451">
                  <a:moveTo>
                    <a:pt x="93" y="59"/>
                  </a:moveTo>
                  <a:cubicBezTo>
                    <a:pt x="93" y="59"/>
                    <a:pt x="93" y="59"/>
                    <a:pt x="93" y="59"/>
                  </a:cubicBezTo>
                  <a:cubicBezTo>
                    <a:pt x="92" y="47"/>
                    <a:pt x="90" y="36"/>
                    <a:pt x="85" y="25"/>
                  </a:cubicBezTo>
                  <a:cubicBezTo>
                    <a:pt x="77" y="11"/>
                    <a:pt x="57" y="0"/>
                    <a:pt x="44" y="14"/>
                  </a:cubicBezTo>
                  <a:cubicBezTo>
                    <a:pt x="40" y="18"/>
                    <a:pt x="37" y="23"/>
                    <a:pt x="34" y="28"/>
                  </a:cubicBezTo>
                  <a:cubicBezTo>
                    <a:pt x="21" y="53"/>
                    <a:pt x="12" y="80"/>
                    <a:pt x="6" y="108"/>
                  </a:cubicBezTo>
                  <a:cubicBezTo>
                    <a:pt x="0" y="138"/>
                    <a:pt x="1" y="167"/>
                    <a:pt x="4" y="197"/>
                  </a:cubicBezTo>
                  <a:cubicBezTo>
                    <a:pt x="6" y="221"/>
                    <a:pt x="8" y="246"/>
                    <a:pt x="11" y="270"/>
                  </a:cubicBezTo>
                  <a:cubicBezTo>
                    <a:pt x="16" y="308"/>
                    <a:pt x="39" y="451"/>
                    <a:pt x="39" y="451"/>
                  </a:cubicBezTo>
                  <a:cubicBezTo>
                    <a:pt x="57" y="450"/>
                    <a:pt x="75" y="449"/>
                    <a:pt x="93" y="448"/>
                  </a:cubicBezTo>
                  <a:cubicBezTo>
                    <a:pt x="89" y="373"/>
                    <a:pt x="90" y="297"/>
                    <a:pt x="94" y="222"/>
                  </a:cubicBezTo>
                  <a:cubicBezTo>
                    <a:pt x="97" y="168"/>
                    <a:pt x="98" y="114"/>
                    <a:pt x="93" y="59"/>
                  </a:cubicBezTo>
                  <a:close/>
                </a:path>
              </a:pathLst>
            </a:custGeom>
            <a:solidFill>
              <a:srgbClr val="1E3AB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40" name="íṧliḑe">
              <a:extLst>
                <a:ext uri="{FF2B5EF4-FFF2-40B4-BE49-F238E27FC236}">
                  <a16:creationId xmlns:a16="http://schemas.microsoft.com/office/drawing/2014/main" id="{16908E6A-27AB-4C44-B0D1-4D9C88D8C624}"/>
                </a:ext>
              </a:extLst>
            </p:cNvPr>
            <p:cNvSpPr/>
            <p:nvPr/>
          </p:nvSpPr>
          <p:spPr bwMode="auto">
            <a:xfrm>
              <a:off x="5905501" y="2532063"/>
              <a:ext cx="473075" cy="1854200"/>
            </a:xfrm>
            <a:custGeom>
              <a:avLst/>
              <a:gdLst>
                <a:gd name="T0" fmla="*/ 114 w 115"/>
                <a:gd name="T1" fmla="*/ 444 h 451"/>
                <a:gd name="T2" fmla="*/ 114 w 115"/>
                <a:gd name="T3" fmla="*/ 432 h 451"/>
                <a:gd name="T4" fmla="*/ 102 w 115"/>
                <a:gd name="T5" fmla="*/ 237 h 451"/>
                <a:gd name="T6" fmla="*/ 89 w 115"/>
                <a:gd name="T7" fmla="*/ 137 h 451"/>
                <a:gd name="T8" fmla="*/ 60 w 115"/>
                <a:gd name="T9" fmla="*/ 64 h 451"/>
                <a:gd name="T10" fmla="*/ 23 w 115"/>
                <a:gd name="T11" fmla="*/ 11 h 451"/>
                <a:gd name="T12" fmla="*/ 1 w 115"/>
                <a:gd name="T13" fmla="*/ 25 h 451"/>
                <a:gd name="T14" fmla="*/ 0 w 115"/>
                <a:gd name="T15" fmla="*/ 80 h 451"/>
                <a:gd name="T16" fmla="*/ 7 w 115"/>
                <a:gd name="T17" fmla="*/ 187 h 451"/>
                <a:gd name="T18" fmla="*/ 42 w 115"/>
                <a:gd name="T19" fmla="*/ 362 h 451"/>
                <a:gd name="T20" fmla="*/ 65 w 115"/>
                <a:gd name="T21" fmla="*/ 450 h 451"/>
                <a:gd name="T22" fmla="*/ 114 w 115"/>
                <a:gd name="T23" fmla="*/ 444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451">
                  <a:moveTo>
                    <a:pt x="114" y="444"/>
                  </a:moveTo>
                  <a:cubicBezTo>
                    <a:pt x="115" y="444"/>
                    <a:pt x="114" y="433"/>
                    <a:pt x="114" y="432"/>
                  </a:cubicBezTo>
                  <a:cubicBezTo>
                    <a:pt x="111" y="367"/>
                    <a:pt x="107" y="302"/>
                    <a:pt x="102" y="237"/>
                  </a:cubicBezTo>
                  <a:cubicBezTo>
                    <a:pt x="100" y="204"/>
                    <a:pt x="97" y="170"/>
                    <a:pt x="89" y="137"/>
                  </a:cubicBezTo>
                  <a:cubicBezTo>
                    <a:pt x="83" y="112"/>
                    <a:pt x="74" y="87"/>
                    <a:pt x="60" y="64"/>
                  </a:cubicBezTo>
                  <a:cubicBezTo>
                    <a:pt x="50" y="47"/>
                    <a:pt x="41" y="22"/>
                    <a:pt x="23" y="11"/>
                  </a:cubicBezTo>
                  <a:cubicBezTo>
                    <a:pt x="5" y="0"/>
                    <a:pt x="2" y="10"/>
                    <a:pt x="1" y="25"/>
                  </a:cubicBezTo>
                  <a:cubicBezTo>
                    <a:pt x="1" y="43"/>
                    <a:pt x="0" y="61"/>
                    <a:pt x="0" y="80"/>
                  </a:cubicBezTo>
                  <a:cubicBezTo>
                    <a:pt x="0" y="116"/>
                    <a:pt x="3" y="152"/>
                    <a:pt x="7" y="187"/>
                  </a:cubicBezTo>
                  <a:cubicBezTo>
                    <a:pt x="14" y="246"/>
                    <a:pt x="29" y="304"/>
                    <a:pt x="42" y="362"/>
                  </a:cubicBezTo>
                  <a:cubicBezTo>
                    <a:pt x="43" y="368"/>
                    <a:pt x="56" y="451"/>
                    <a:pt x="65" y="450"/>
                  </a:cubicBezTo>
                  <a:cubicBezTo>
                    <a:pt x="81" y="448"/>
                    <a:pt x="98" y="446"/>
                    <a:pt x="114" y="444"/>
                  </a:cubicBezTo>
                  <a:close/>
                </a:path>
              </a:pathLst>
            </a:custGeom>
            <a:solidFill>
              <a:srgbClr val="3950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41" name="ïsļïḋe">
              <a:extLst>
                <a:ext uri="{FF2B5EF4-FFF2-40B4-BE49-F238E27FC236}">
                  <a16:creationId xmlns:a16="http://schemas.microsoft.com/office/drawing/2014/main" id="{B5A4E28D-73B5-47EB-90AF-2B354120FEBA}"/>
                </a:ext>
              </a:extLst>
            </p:cNvPr>
            <p:cNvSpPr/>
            <p:nvPr/>
          </p:nvSpPr>
          <p:spPr bwMode="auto">
            <a:xfrm>
              <a:off x="5722938" y="1808163"/>
              <a:ext cx="374650" cy="511175"/>
            </a:xfrm>
            <a:custGeom>
              <a:avLst/>
              <a:gdLst>
                <a:gd name="T0" fmla="*/ 90 w 91"/>
                <a:gd name="T1" fmla="*/ 82 h 124"/>
                <a:gd name="T2" fmla="*/ 66 w 91"/>
                <a:gd name="T3" fmla="*/ 77 h 124"/>
                <a:gd name="T4" fmla="*/ 60 w 91"/>
                <a:gd name="T5" fmla="*/ 52 h 124"/>
                <a:gd name="T6" fmla="*/ 69 w 91"/>
                <a:gd name="T7" fmla="*/ 49 h 124"/>
                <a:gd name="T8" fmla="*/ 74 w 91"/>
                <a:gd name="T9" fmla="*/ 32 h 124"/>
                <a:gd name="T10" fmla="*/ 71 w 91"/>
                <a:gd name="T11" fmla="*/ 14 h 124"/>
                <a:gd name="T12" fmla="*/ 55 w 91"/>
                <a:gd name="T13" fmla="*/ 1 h 124"/>
                <a:gd name="T14" fmla="*/ 40 w 91"/>
                <a:gd name="T15" fmla="*/ 2 h 124"/>
                <a:gd name="T16" fmla="*/ 28 w 91"/>
                <a:gd name="T17" fmla="*/ 8 h 124"/>
                <a:gd name="T18" fmla="*/ 23 w 91"/>
                <a:gd name="T19" fmla="*/ 21 h 124"/>
                <a:gd name="T20" fmla="*/ 27 w 91"/>
                <a:gd name="T21" fmla="*/ 37 h 124"/>
                <a:gd name="T22" fmla="*/ 25 w 91"/>
                <a:gd name="T23" fmla="*/ 62 h 124"/>
                <a:gd name="T24" fmla="*/ 2 w 91"/>
                <a:gd name="T25" fmla="*/ 86 h 124"/>
                <a:gd name="T26" fmla="*/ 2 w 91"/>
                <a:gd name="T27" fmla="*/ 92 h 124"/>
                <a:gd name="T28" fmla="*/ 3 w 91"/>
                <a:gd name="T29" fmla="*/ 97 h 124"/>
                <a:gd name="T30" fmla="*/ 4 w 91"/>
                <a:gd name="T31" fmla="*/ 102 h 124"/>
                <a:gd name="T32" fmla="*/ 4 w 91"/>
                <a:gd name="T33" fmla="*/ 103 h 124"/>
                <a:gd name="T34" fmla="*/ 4 w 91"/>
                <a:gd name="T35" fmla="*/ 103 h 124"/>
                <a:gd name="T36" fmla="*/ 11 w 91"/>
                <a:gd name="T37" fmla="*/ 113 h 124"/>
                <a:gd name="T38" fmla="*/ 40 w 91"/>
                <a:gd name="T39" fmla="*/ 123 h 124"/>
                <a:gd name="T40" fmla="*/ 41 w 91"/>
                <a:gd name="T41" fmla="*/ 123 h 124"/>
                <a:gd name="T42" fmla="*/ 41 w 91"/>
                <a:gd name="T43" fmla="*/ 123 h 124"/>
                <a:gd name="T44" fmla="*/ 87 w 91"/>
                <a:gd name="T45" fmla="*/ 93 h 124"/>
                <a:gd name="T46" fmla="*/ 87 w 91"/>
                <a:gd name="T47" fmla="*/ 93 h 124"/>
                <a:gd name="T48" fmla="*/ 90 w 91"/>
                <a:gd name="T49" fmla="*/ 8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1" h="124">
                  <a:moveTo>
                    <a:pt x="90" y="82"/>
                  </a:moveTo>
                  <a:cubicBezTo>
                    <a:pt x="82" y="81"/>
                    <a:pt x="73" y="83"/>
                    <a:pt x="66" y="77"/>
                  </a:cubicBezTo>
                  <a:cubicBezTo>
                    <a:pt x="59" y="71"/>
                    <a:pt x="59" y="61"/>
                    <a:pt x="60" y="52"/>
                  </a:cubicBezTo>
                  <a:cubicBezTo>
                    <a:pt x="63" y="53"/>
                    <a:pt x="66" y="51"/>
                    <a:pt x="69" y="49"/>
                  </a:cubicBezTo>
                  <a:cubicBezTo>
                    <a:pt x="73" y="44"/>
                    <a:pt x="73" y="38"/>
                    <a:pt x="74" y="32"/>
                  </a:cubicBezTo>
                  <a:cubicBezTo>
                    <a:pt x="74" y="26"/>
                    <a:pt x="74" y="20"/>
                    <a:pt x="71" y="14"/>
                  </a:cubicBezTo>
                  <a:cubicBezTo>
                    <a:pt x="68" y="8"/>
                    <a:pt x="62" y="3"/>
                    <a:pt x="55" y="1"/>
                  </a:cubicBezTo>
                  <a:cubicBezTo>
                    <a:pt x="50" y="0"/>
                    <a:pt x="45" y="0"/>
                    <a:pt x="40" y="2"/>
                  </a:cubicBezTo>
                  <a:cubicBezTo>
                    <a:pt x="36" y="3"/>
                    <a:pt x="31" y="5"/>
                    <a:pt x="28" y="8"/>
                  </a:cubicBezTo>
                  <a:cubicBezTo>
                    <a:pt x="24" y="11"/>
                    <a:pt x="23" y="16"/>
                    <a:pt x="23" y="21"/>
                  </a:cubicBezTo>
                  <a:cubicBezTo>
                    <a:pt x="22" y="26"/>
                    <a:pt x="23" y="33"/>
                    <a:pt x="27" y="37"/>
                  </a:cubicBezTo>
                  <a:cubicBezTo>
                    <a:pt x="28" y="46"/>
                    <a:pt x="27" y="54"/>
                    <a:pt x="25" y="62"/>
                  </a:cubicBezTo>
                  <a:cubicBezTo>
                    <a:pt x="21" y="73"/>
                    <a:pt x="12" y="81"/>
                    <a:pt x="2" y="86"/>
                  </a:cubicBezTo>
                  <a:cubicBezTo>
                    <a:pt x="0" y="88"/>
                    <a:pt x="1" y="90"/>
                    <a:pt x="2" y="92"/>
                  </a:cubicBezTo>
                  <a:cubicBezTo>
                    <a:pt x="2" y="94"/>
                    <a:pt x="2" y="96"/>
                    <a:pt x="3" y="97"/>
                  </a:cubicBezTo>
                  <a:cubicBezTo>
                    <a:pt x="3" y="99"/>
                    <a:pt x="3" y="100"/>
                    <a:pt x="4" y="102"/>
                  </a:cubicBezTo>
                  <a:cubicBezTo>
                    <a:pt x="4" y="103"/>
                    <a:pt x="4" y="103"/>
                    <a:pt x="4" y="103"/>
                  </a:cubicBezTo>
                  <a:cubicBezTo>
                    <a:pt x="4" y="103"/>
                    <a:pt x="4" y="103"/>
                    <a:pt x="4" y="103"/>
                  </a:cubicBezTo>
                  <a:cubicBezTo>
                    <a:pt x="5" y="107"/>
                    <a:pt x="8" y="111"/>
                    <a:pt x="11" y="113"/>
                  </a:cubicBezTo>
                  <a:cubicBezTo>
                    <a:pt x="19" y="120"/>
                    <a:pt x="30" y="124"/>
                    <a:pt x="40" y="123"/>
                  </a:cubicBezTo>
                  <a:cubicBezTo>
                    <a:pt x="40" y="123"/>
                    <a:pt x="40" y="123"/>
                    <a:pt x="41" y="123"/>
                  </a:cubicBezTo>
                  <a:cubicBezTo>
                    <a:pt x="41" y="123"/>
                    <a:pt x="41" y="123"/>
                    <a:pt x="41" y="123"/>
                  </a:cubicBezTo>
                  <a:cubicBezTo>
                    <a:pt x="61" y="123"/>
                    <a:pt x="81" y="113"/>
                    <a:pt x="87" y="93"/>
                  </a:cubicBezTo>
                  <a:cubicBezTo>
                    <a:pt x="87" y="93"/>
                    <a:pt x="87" y="93"/>
                    <a:pt x="87" y="93"/>
                  </a:cubicBezTo>
                  <a:cubicBezTo>
                    <a:pt x="88" y="89"/>
                    <a:pt x="91" y="86"/>
                    <a:pt x="90" y="82"/>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42" name="îŝľíďê">
              <a:extLst>
                <a:ext uri="{FF2B5EF4-FFF2-40B4-BE49-F238E27FC236}">
                  <a16:creationId xmlns:a16="http://schemas.microsoft.com/office/drawing/2014/main" id="{25C05261-0AE1-40CC-8176-F96045D11244}"/>
                </a:ext>
              </a:extLst>
            </p:cNvPr>
            <p:cNvSpPr/>
            <p:nvPr/>
          </p:nvSpPr>
          <p:spPr bwMode="auto">
            <a:xfrm>
              <a:off x="5567363" y="1685925"/>
              <a:ext cx="436563" cy="488950"/>
            </a:xfrm>
            <a:custGeom>
              <a:avLst/>
              <a:gdLst>
                <a:gd name="T0" fmla="*/ 101 w 106"/>
                <a:gd name="T1" fmla="*/ 15 h 119"/>
                <a:gd name="T2" fmla="*/ 101 w 106"/>
                <a:gd name="T3" fmla="*/ 14 h 119"/>
                <a:gd name="T4" fmla="*/ 76 w 106"/>
                <a:gd name="T5" fmla="*/ 2 h 119"/>
                <a:gd name="T6" fmla="*/ 49 w 106"/>
                <a:gd name="T7" fmla="*/ 9 h 119"/>
                <a:gd name="T8" fmla="*/ 41 w 106"/>
                <a:gd name="T9" fmla="*/ 25 h 119"/>
                <a:gd name="T10" fmla="*/ 21 w 106"/>
                <a:gd name="T11" fmla="*/ 46 h 119"/>
                <a:gd name="T12" fmla="*/ 4 w 106"/>
                <a:gd name="T13" fmla="*/ 69 h 119"/>
                <a:gd name="T14" fmla="*/ 3 w 106"/>
                <a:gd name="T15" fmla="*/ 97 h 119"/>
                <a:gd name="T16" fmla="*/ 22 w 106"/>
                <a:gd name="T17" fmla="*/ 117 h 119"/>
                <a:gd name="T18" fmla="*/ 33 w 106"/>
                <a:gd name="T19" fmla="*/ 119 h 119"/>
                <a:gd name="T20" fmla="*/ 41 w 106"/>
                <a:gd name="T21" fmla="*/ 118 h 119"/>
                <a:gd name="T22" fmla="*/ 49 w 106"/>
                <a:gd name="T23" fmla="*/ 115 h 119"/>
                <a:gd name="T24" fmla="*/ 64 w 106"/>
                <a:gd name="T25" fmla="*/ 103 h 119"/>
                <a:gd name="T26" fmla="*/ 70 w 106"/>
                <a:gd name="T27" fmla="*/ 93 h 119"/>
                <a:gd name="T28" fmla="*/ 74 w 106"/>
                <a:gd name="T29" fmla="*/ 78 h 119"/>
                <a:gd name="T30" fmla="*/ 73 w 106"/>
                <a:gd name="T31" fmla="*/ 70 h 119"/>
                <a:gd name="T32" fmla="*/ 70 w 106"/>
                <a:gd name="T33" fmla="*/ 64 h 119"/>
                <a:gd name="T34" fmla="*/ 68 w 106"/>
                <a:gd name="T35" fmla="*/ 64 h 119"/>
                <a:gd name="T36" fmla="*/ 64 w 106"/>
                <a:gd name="T37" fmla="*/ 60 h 119"/>
                <a:gd name="T38" fmla="*/ 67 w 106"/>
                <a:gd name="T39" fmla="*/ 52 h 119"/>
                <a:gd name="T40" fmla="*/ 70 w 106"/>
                <a:gd name="T41" fmla="*/ 52 h 119"/>
                <a:gd name="T42" fmla="*/ 70 w 106"/>
                <a:gd name="T43" fmla="*/ 48 h 119"/>
                <a:gd name="T44" fmla="*/ 74 w 106"/>
                <a:gd name="T45" fmla="*/ 49 h 119"/>
                <a:gd name="T46" fmla="*/ 102 w 106"/>
                <a:gd name="T47" fmla="*/ 40 h 119"/>
                <a:gd name="T48" fmla="*/ 101 w 106"/>
                <a:gd name="T49" fmla="*/ 1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6" h="119">
                  <a:moveTo>
                    <a:pt x="101" y="15"/>
                  </a:moveTo>
                  <a:cubicBezTo>
                    <a:pt x="101" y="14"/>
                    <a:pt x="101" y="14"/>
                    <a:pt x="101" y="14"/>
                  </a:cubicBezTo>
                  <a:cubicBezTo>
                    <a:pt x="96" y="7"/>
                    <a:pt x="84" y="3"/>
                    <a:pt x="76" y="2"/>
                  </a:cubicBezTo>
                  <a:cubicBezTo>
                    <a:pt x="67" y="0"/>
                    <a:pt x="56" y="3"/>
                    <a:pt x="49" y="9"/>
                  </a:cubicBezTo>
                  <a:cubicBezTo>
                    <a:pt x="44" y="14"/>
                    <a:pt x="43" y="18"/>
                    <a:pt x="41" y="25"/>
                  </a:cubicBezTo>
                  <a:cubicBezTo>
                    <a:pt x="38" y="34"/>
                    <a:pt x="29" y="39"/>
                    <a:pt x="21" y="46"/>
                  </a:cubicBezTo>
                  <a:cubicBezTo>
                    <a:pt x="14" y="52"/>
                    <a:pt x="8" y="60"/>
                    <a:pt x="4" y="69"/>
                  </a:cubicBezTo>
                  <a:cubicBezTo>
                    <a:pt x="0" y="77"/>
                    <a:pt x="0" y="88"/>
                    <a:pt x="3" y="97"/>
                  </a:cubicBezTo>
                  <a:cubicBezTo>
                    <a:pt x="6" y="106"/>
                    <a:pt x="13" y="114"/>
                    <a:pt x="22" y="117"/>
                  </a:cubicBezTo>
                  <a:cubicBezTo>
                    <a:pt x="26" y="118"/>
                    <a:pt x="29" y="119"/>
                    <a:pt x="33" y="119"/>
                  </a:cubicBezTo>
                  <a:cubicBezTo>
                    <a:pt x="36" y="119"/>
                    <a:pt x="38" y="119"/>
                    <a:pt x="41" y="118"/>
                  </a:cubicBezTo>
                  <a:cubicBezTo>
                    <a:pt x="44" y="118"/>
                    <a:pt x="47" y="116"/>
                    <a:pt x="49" y="115"/>
                  </a:cubicBezTo>
                  <a:cubicBezTo>
                    <a:pt x="55" y="112"/>
                    <a:pt x="60" y="107"/>
                    <a:pt x="64" y="103"/>
                  </a:cubicBezTo>
                  <a:cubicBezTo>
                    <a:pt x="66" y="100"/>
                    <a:pt x="69" y="96"/>
                    <a:pt x="70" y="93"/>
                  </a:cubicBezTo>
                  <a:cubicBezTo>
                    <a:pt x="72" y="88"/>
                    <a:pt x="74" y="83"/>
                    <a:pt x="74" y="78"/>
                  </a:cubicBezTo>
                  <a:cubicBezTo>
                    <a:pt x="74" y="75"/>
                    <a:pt x="74" y="73"/>
                    <a:pt x="73" y="70"/>
                  </a:cubicBezTo>
                  <a:cubicBezTo>
                    <a:pt x="73" y="69"/>
                    <a:pt x="71" y="63"/>
                    <a:pt x="70" y="64"/>
                  </a:cubicBezTo>
                  <a:cubicBezTo>
                    <a:pt x="69" y="64"/>
                    <a:pt x="69" y="64"/>
                    <a:pt x="68" y="64"/>
                  </a:cubicBezTo>
                  <a:cubicBezTo>
                    <a:pt x="66" y="63"/>
                    <a:pt x="64" y="62"/>
                    <a:pt x="64" y="60"/>
                  </a:cubicBezTo>
                  <a:cubicBezTo>
                    <a:pt x="62" y="56"/>
                    <a:pt x="64" y="53"/>
                    <a:pt x="67" y="52"/>
                  </a:cubicBezTo>
                  <a:cubicBezTo>
                    <a:pt x="68" y="52"/>
                    <a:pt x="69" y="52"/>
                    <a:pt x="70" y="52"/>
                  </a:cubicBezTo>
                  <a:cubicBezTo>
                    <a:pt x="70" y="51"/>
                    <a:pt x="70" y="50"/>
                    <a:pt x="70" y="48"/>
                  </a:cubicBezTo>
                  <a:cubicBezTo>
                    <a:pt x="71" y="49"/>
                    <a:pt x="73" y="49"/>
                    <a:pt x="74" y="49"/>
                  </a:cubicBezTo>
                  <a:cubicBezTo>
                    <a:pt x="84" y="50"/>
                    <a:pt x="96" y="51"/>
                    <a:pt x="102" y="40"/>
                  </a:cubicBezTo>
                  <a:cubicBezTo>
                    <a:pt x="106" y="33"/>
                    <a:pt x="106" y="21"/>
                    <a:pt x="101" y="15"/>
                  </a:cubicBezTo>
                  <a:close/>
                </a:path>
              </a:pathLst>
            </a:custGeom>
            <a:solidFill>
              <a:srgbClr val="EB573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43" name="íṧľíḓé">
              <a:extLst>
                <a:ext uri="{FF2B5EF4-FFF2-40B4-BE49-F238E27FC236}">
                  <a16:creationId xmlns:a16="http://schemas.microsoft.com/office/drawing/2014/main" id="{0F9D1E1C-D405-4D05-AEE5-D7ECABB944B6}"/>
                </a:ext>
              </a:extLst>
            </p:cNvPr>
            <p:cNvSpPr/>
            <p:nvPr/>
          </p:nvSpPr>
          <p:spPr bwMode="auto">
            <a:xfrm>
              <a:off x="5683251" y="2138363"/>
              <a:ext cx="455613" cy="561975"/>
            </a:xfrm>
            <a:custGeom>
              <a:avLst/>
              <a:gdLst>
                <a:gd name="T0" fmla="*/ 0 w 111"/>
                <a:gd name="T1" fmla="*/ 129 h 137"/>
                <a:gd name="T2" fmla="*/ 34 w 111"/>
                <a:gd name="T3" fmla="*/ 131 h 137"/>
                <a:gd name="T4" fmla="*/ 103 w 111"/>
                <a:gd name="T5" fmla="*/ 137 h 137"/>
                <a:gd name="T6" fmla="*/ 105 w 111"/>
                <a:gd name="T7" fmla="*/ 89 h 137"/>
                <a:gd name="T8" fmla="*/ 109 w 111"/>
                <a:gd name="T9" fmla="*/ 48 h 137"/>
                <a:gd name="T10" fmla="*/ 105 w 111"/>
                <a:gd name="T11" fmla="*/ 15 h 137"/>
                <a:gd name="T12" fmla="*/ 104 w 111"/>
                <a:gd name="T13" fmla="*/ 2 h 137"/>
                <a:gd name="T14" fmla="*/ 94 w 111"/>
                <a:gd name="T15" fmla="*/ 0 h 137"/>
                <a:gd name="T16" fmla="*/ 89 w 111"/>
                <a:gd name="T17" fmla="*/ 20 h 137"/>
                <a:gd name="T18" fmla="*/ 53 w 111"/>
                <a:gd name="T19" fmla="*/ 32 h 137"/>
                <a:gd name="T20" fmla="*/ 17 w 111"/>
                <a:gd name="T21" fmla="*/ 5 h 137"/>
                <a:gd name="T22" fmla="*/ 5 w 111"/>
                <a:gd name="T23" fmla="*/ 9 h 137"/>
                <a:gd name="T24" fmla="*/ 4 w 111"/>
                <a:gd name="T25" fmla="*/ 62 h 137"/>
                <a:gd name="T26" fmla="*/ 2 w 111"/>
                <a:gd name="T27" fmla="*/ 122 h 137"/>
                <a:gd name="T28" fmla="*/ 0 w 111"/>
                <a:gd name="T29" fmla="*/ 12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1" h="137">
                  <a:moveTo>
                    <a:pt x="0" y="129"/>
                  </a:moveTo>
                  <a:cubicBezTo>
                    <a:pt x="11" y="129"/>
                    <a:pt x="22" y="130"/>
                    <a:pt x="34" y="131"/>
                  </a:cubicBezTo>
                  <a:cubicBezTo>
                    <a:pt x="57" y="132"/>
                    <a:pt x="80" y="134"/>
                    <a:pt x="103" y="137"/>
                  </a:cubicBezTo>
                  <a:cubicBezTo>
                    <a:pt x="102" y="121"/>
                    <a:pt x="102" y="105"/>
                    <a:pt x="105" y="89"/>
                  </a:cubicBezTo>
                  <a:cubicBezTo>
                    <a:pt x="107" y="76"/>
                    <a:pt x="111" y="62"/>
                    <a:pt x="109" y="48"/>
                  </a:cubicBezTo>
                  <a:cubicBezTo>
                    <a:pt x="108" y="37"/>
                    <a:pt x="105" y="27"/>
                    <a:pt x="105" y="15"/>
                  </a:cubicBezTo>
                  <a:cubicBezTo>
                    <a:pt x="105" y="12"/>
                    <a:pt x="106" y="5"/>
                    <a:pt x="104" y="2"/>
                  </a:cubicBezTo>
                  <a:cubicBezTo>
                    <a:pt x="94" y="0"/>
                    <a:pt x="94" y="0"/>
                    <a:pt x="94" y="0"/>
                  </a:cubicBezTo>
                  <a:cubicBezTo>
                    <a:pt x="93" y="0"/>
                    <a:pt x="93" y="16"/>
                    <a:pt x="89" y="20"/>
                  </a:cubicBezTo>
                  <a:cubicBezTo>
                    <a:pt x="84" y="24"/>
                    <a:pt x="76" y="34"/>
                    <a:pt x="53" y="32"/>
                  </a:cubicBezTo>
                  <a:cubicBezTo>
                    <a:pt x="37" y="31"/>
                    <a:pt x="22" y="12"/>
                    <a:pt x="17" y="5"/>
                  </a:cubicBezTo>
                  <a:cubicBezTo>
                    <a:pt x="13" y="6"/>
                    <a:pt x="6" y="8"/>
                    <a:pt x="5" y="9"/>
                  </a:cubicBezTo>
                  <a:cubicBezTo>
                    <a:pt x="3" y="12"/>
                    <a:pt x="5" y="46"/>
                    <a:pt x="4" y="62"/>
                  </a:cubicBezTo>
                  <a:cubicBezTo>
                    <a:pt x="2" y="81"/>
                    <a:pt x="6" y="103"/>
                    <a:pt x="2" y="122"/>
                  </a:cubicBezTo>
                  <a:cubicBezTo>
                    <a:pt x="1" y="124"/>
                    <a:pt x="0" y="127"/>
                    <a:pt x="0" y="1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44" name="í$ḻiḑé">
              <a:extLst>
                <a:ext uri="{FF2B5EF4-FFF2-40B4-BE49-F238E27FC236}">
                  <a16:creationId xmlns:a16="http://schemas.microsoft.com/office/drawing/2014/main" id="{9892AD62-FA18-4F23-863B-2939BBEB181A}"/>
                </a:ext>
              </a:extLst>
            </p:cNvPr>
            <p:cNvSpPr/>
            <p:nvPr/>
          </p:nvSpPr>
          <p:spPr bwMode="auto">
            <a:xfrm>
              <a:off x="5526088" y="2174875"/>
              <a:ext cx="276225" cy="620713"/>
            </a:xfrm>
            <a:custGeom>
              <a:avLst/>
              <a:gdLst>
                <a:gd name="T0" fmla="*/ 61 w 67"/>
                <a:gd name="T1" fmla="*/ 143 h 151"/>
                <a:gd name="T2" fmla="*/ 37 w 67"/>
                <a:gd name="T3" fmla="*/ 145 h 151"/>
                <a:gd name="T4" fmla="*/ 31 w 67"/>
                <a:gd name="T5" fmla="*/ 134 h 151"/>
                <a:gd name="T6" fmla="*/ 12 w 67"/>
                <a:gd name="T7" fmla="*/ 74 h 151"/>
                <a:gd name="T8" fmla="*/ 7 w 67"/>
                <a:gd name="T9" fmla="*/ 21 h 151"/>
                <a:gd name="T10" fmla="*/ 45 w 67"/>
                <a:gd name="T11" fmla="*/ 0 h 151"/>
                <a:gd name="T12" fmla="*/ 50 w 67"/>
                <a:gd name="T13" fmla="*/ 13 h 151"/>
                <a:gd name="T14" fmla="*/ 48 w 67"/>
                <a:gd name="T15" fmla="*/ 57 h 151"/>
                <a:gd name="T16" fmla="*/ 54 w 67"/>
                <a:gd name="T17" fmla="*/ 86 h 151"/>
                <a:gd name="T18" fmla="*/ 60 w 67"/>
                <a:gd name="T19" fmla="*/ 112 h 151"/>
                <a:gd name="T20" fmla="*/ 62 w 67"/>
                <a:gd name="T21" fmla="*/ 142 h 151"/>
                <a:gd name="T22" fmla="*/ 61 w 67"/>
                <a:gd name="T23" fmla="*/ 14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151">
                  <a:moveTo>
                    <a:pt x="61" y="143"/>
                  </a:moveTo>
                  <a:cubicBezTo>
                    <a:pt x="56" y="149"/>
                    <a:pt x="43" y="151"/>
                    <a:pt x="37" y="145"/>
                  </a:cubicBezTo>
                  <a:cubicBezTo>
                    <a:pt x="34" y="142"/>
                    <a:pt x="33" y="138"/>
                    <a:pt x="31" y="134"/>
                  </a:cubicBezTo>
                  <a:cubicBezTo>
                    <a:pt x="24" y="115"/>
                    <a:pt x="18" y="95"/>
                    <a:pt x="12" y="74"/>
                  </a:cubicBezTo>
                  <a:cubicBezTo>
                    <a:pt x="8" y="58"/>
                    <a:pt x="0" y="39"/>
                    <a:pt x="7" y="21"/>
                  </a:cubicBezTo>
                  <a:cubicBezTo>
                    <a:pt x="14" y="7"/>
                    <a:pt x="30" y="2"/>
                    <a:pt x="45" y="0"/>
                  </a:cubicBezTo>
                  <a:cubicBezTo>
                    <a:pt x="47" y="3"/>
                    <a:pt x="48" y="8"/>
                    <a:pt x="50" y="13"/>
                  </a:cubicBezTo>
                  <a:cubicBezTo>
                    <a:pt x="53" y="21"/>
                    <a:pt x="63" y="46"/>
                    <a:pt x="48" y="57"/>
                  </a:cubicBezTo>
                  <a:cubicBezTo>
                    <a:pt x="48" y="57"/>
                    <a:pt x="50" y="63"/>
                    <a:pt x="54" y="86"/>
                  </a:cubicBezTo>
                  <a:cubicBezTo>
                    <a:pt x="56" y="95"/>
                    <a:pt x="59" y="103"/>
                    <a:pt x="60" y="112"/>
                  </a:cubicBezTo>
                  <a:cubicBezTo>
                    <a:pt x="62" y="121"/>
                    <a:pt x="67" y="134"/>
                    <a:pt x="62" y="142"/>
                  </a:cubicBezTo>
                  <a:lnTo>
                    <a:pt x="61" y="143"/>
                  </a:ln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45" name="îṣlíḓê">
              <a:extLst>
                <a:ext uri="{FF2B5EF4-FFF2-40B4-BE49-F238E27FC236}">
                  <a16:creationId xmlns:a16="http://schemas.microsoft.com/office/drawing/2014/main" id="{ADA726B1-70D5-49FA-B760-0BAA01E3FF2D}"/>
                </a:ext>
              </a:extLst>
            </p:cNvPr>
            <p:cNvSpPr/>
            <p:nvPr/>
          </p:nvSpPr>
          <p:spPr bwMode="auto">
            <a:xfrm>
              <a:off x="5632451" y="2314575"/>
              <a:ext cx="387350" cy="501650"/>
            </a:xfrm>
            <a:custGeom>
              <a:avLst/>
              <a:gdLst>
                <a:gd name="T0" fmla="*/ 9 w 94"/>
                <a:gd name="T1" fmla="*/ 82 h 122"/>
                <a:gd name="T2" fmla="*/ 28 w 94"/>
                <a:gd name="T3" fmla="*/ 115 h 122"/>
                <a:gd name="T4" fmla="*/ 42 w 94"/>
                <a:gd name="T5" fmla="*/ 102 h 122"/>
                <a:gd name="T6" fmla="*/ 74 w 94"/>
                <a:gd name="T7" fmla="*/ 48 h 122"/>
                <a:gd name="T8" fmla="*/ 82 w 94"/>
                <a:gd name="T9" fmla="*/ 30 h 122"/>
                <a:gd name="T10" fmla="*/ 87 w 94"/>
                <a:gd name="T11" fmla="*/ 22 h 122"/>
                <a:gd name="T12" fmla="*/ 93 w 94"/>
                <a:gd name="T13" fmla="*/ 15 h 122"/>
                <a:gd name="T14" fmla="*/ 77 w 94"/>
                <a:gd name="T15" fmla="*/ 0 h 122"/>
                <a:gd name="T16" fmla="*/ 61 w 94"/>
                <a:gd name="T17" fmla="*/ 19 h 122"/>
                <a:gd name="T18" fmla="*/ 9 w 94"/>
                <a:gd name="T19" fmla="*/ 8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22">
                  <a:moveTo>
                    <a:pt x="9" y="82"/>
                  </a:moveTo>
                  <a:cubicBezTo>
                    <a:pt x="0" y="96"/>
                    <a:pt x="8" y="122"/>
                    <a:pt x="28" y="115"/>
                  </a:cubicBezTo>
                  <a:cubicBezTo>
                    <a:pt x="34" y="112"/>
                    <a:pt x="38" y="107"/>
                    <a:pt x="42" y="102"/>
                  </a:cubicBezTo>
                  <a:cubicBezTo>
                    <a:pt x="55" y="85"/>
                    <a:pt x="66" y="67"/>
                    <a:pt x="74" y="48"/>
                  </a:cubicBezTo>
                  <a:cubicBezTo>
                    <a:pt x="77" y="42"/>
                    <a:pt x="79" y="36"/>
                    <a:pt x="82" y="30"/>
                  </a:cubicBezTo>
                  <a:cubicBezTo>
                    <a:pt x="84" y="27"/>
                    <a:pt x="85" y="24"/>
                    <a:pt x="87" y="22"/>
                  </a:cubicBezTo>
                  <a:cubicBezTo>
                    <a:pt x="88" y="20"/>
                    <a:pt x="92" y="17"/>
                    <a:pt x="93" y="15"/>
                  </a:cubicBezTo>
                  <a:cubicBezTo>
                    <a:pt x="94" y="11"/>
                    <a:pt x="82" y="1"/>
                    <a:pt x="77" y="0"/>
                  </a:cubicBezTo>
                  <a:cubicBezTo>
                    <a:pt x="77" y="0"/>
                    <a:pt x="67" y="13"/>
                    <a:pt x="61" y="19"/>
                  </a:cubicBezTo>
                  <a:cubicBezTo>
                    <a:pt x="46" y="37"/>
                    <a:pt x="24" y="57"/>
                    <a:pt x="9" y="82"/>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46" name="iSlïdê">
              <a:extLst>
                <a:ext uri="{FF2B5EF4-FFF2-40B4-BE49-F238E27FC236}">
                  <a16:creationId xmlns:a16="http://schemas.microsoft.com/office/drawing/2014/main" id="{7C58F002-F43D-4F2F-9B72-BD8B27504701}"/>
                </a:ext>
              </a:extLst>
            </p:cNvPr>
            <p:cNvSpPr/>
            <p:nvPr/>
          </p:nvSpPr>
          <p:spPr bwMode="auto">
            <a:xfrm>
              <a:off x="6102351" y="2335213"/>
              <a:ext cx="439738" cy="354013"/>
            </a:xfrm>
            <a:custGeom>
              <a:avLst/>
              <a:gdLst>
                <a:gd name="T0" fmla="*/ 48 w 107"/>
                <a:gd name="T1" fmla="*/ 22 h 86"/>
                <a:gd name="T2" fmla="*/ 31 w 107"/>
                <a:gd name="T3" fmla="*/ 41 h 86"/>
                <a:gd name="T4" fmla="*/ 6 w 107"/>
                <a:gd name="T5" fmla="*/ 67 h 86"/>
                <a:gd name="T6" fmla="*/ 2 w 107"/>
                <a:gd name="T7" fmla="*/ 71 h 86"/>
                <a:gd name="T8" fmla="*/ 11 w 107"/>
                <a:gd name="T9" fmla="*/ 85 h 86"/>
                <a:gd name="T10" fmla="*/ 23 w 107"/>
                <a:gd name="T11" fmla="*/ 78 h 86"/>
                <a:gd name="T12" fmla="*/ 78 w 107"/>
                <a:gd name="T13" fmla="*/ 9 h 86"/>
                <a:gd name="T14" fmla="*/ 53 w 107"/>
                <a:gd name="T15" fmla="*/ 17 h 86"/>
                <a:gd name="T16" fmla="*/ 48 w 107"/>
                <a:gd name="T17" fmla="*/ 2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86">
                  <a:moveTo>
                    <a:pt x="48" y="22"/>
                  </a:moveTo>
                  <a:cubicBezTo>
                    <a:pt x="42" y="28"/>
                    <a:pt x="37" y="35"/>
                    <a:pt x="31" y="41"/>
                  </a:cubicBezTo>
                  <a:cubicBezTo>
                    <a:pt x="22" y="49"/>
                    <a:pt x="14" y="58"/>
                    <a:pt x="6" y="67"/>
                  </a:cubicBezTo>
                  <a:cubicBezTo>
                    <a:pt x="4" y="68"/>
                    <a:pt x="3" y="70"/>
                    <a:pt x="2" y="71"/>
                  </a:cubicBezTo>
                  <a:cubicBezTo>
                    <a:pt x="0" y="77"/>
                    <a:pt x="4" y="86"/>
                    <a:pt x="11" y="85"/>
                  </a:cubicBezTo>
                  <a:cubicBezTo>
                    <a:pt x="15" y="84"/>
                    <a:pt x="19" y="80"/>
                    <a:pt x="23" y="78"/>
                  </a:cubicBezTo>
                  <a:cubicBezTo>
                    <a:pt x="39" y="69"/>
                    <a:pt x="107" y="34"/>
                    <a:pt x="78" y="9"/>
                  </a:cubicBezTo>
                  <a:cubicBezTo>
                    <a:pt x="68" y="0"/>
                    <a:pt x="59" y="10"/>
                    <a:pt x="53" y="17"/>
                  </a:cubicBezTo>
                  <a:cubicBezTo>
                    <a:pt x="51" y="19"/>
                    <a:pt x="49" y="20"/>
                    <a:pt x="48" y="22"/>
                  </a:cubicBezTo>
                  <a:close/>
                </a:path>
              </a:pathLst>
            </a:custGeom>
            <a:solidFill>
              <a:srgbClr val="D49E8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47" name="ïŝliḋe">
              <a:extLst>
                <a:ext uri="{FF2B5EF4-FFF2-40B4-BE49-F238E27FC236}">
                  <a16:creationId xmlns:a16="http://schemas.microsoft.com/office/drawing/2014/main" id="{7AA655CC-F5FA-451A-9D9D-265E66EC5E57}"/>
                </a:ext>
              </a:extLst>
            </p:cNvPr>
            <p:cNvSpPr/>
            <p:nvPr/>
          </p:nvSpPr>
          <p:spPr bwMode="auto">
            <a:xfrm>
              <a:off x="6007101" y="2055813"/>
              <a:ext cx="231775" cy="307975"/>
            </a:xfrm>
            <a:custGeom>
              <a:avLst/>
              <a:gdLst>
                <a:gd name="T0" fmla="*/ 49 w 56"/>
                <a:gd name="T1" fmla="*/ 75 h 75"/>
                <a:gd name="T2" fmla="*/ 7 w 56"/>
                <a:gd name="T3" fmla="*/ 75 h 75"/>
                <a:gd name="T4" fmla="*/ 0 w 56"/>
                <a:gd name="T5" fmla="*/ 68 h 75"/>
                <a:gd name="T6" fmla="*/ 0 w 56"/>
                <a:gd name="T7" fmla="*/ 7 h 75"/>
                <a:gd name="T8" fmla="*/ 7 w 56"/>
                <a:gd name="T9" fmla="*/ 0 h 75"/>
                <a:gd name="T10" fmla="*/ 49 w 56"/>
                <a:gd name="T11" fmla="*/ 0 h 75"/>
                <a:gd name="T12" fmla="*/ 56 w 56"/>
                <a:gd name="T13" fmla="*/ 7 h 75"/>
                <a:gd name="T14" fmla="*/ 56 w 56"/>
                <a:gd name="T15" fmla="*/ 68 h 75"/>
                <a:gd name="T16" fmla="*/ 49 w 56"/>
                <a:gd name="T17"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49" y="75"/>
                  </a:moveTo>
                  <a:cubicBezTo>
                    <a:pt x="7" y="75"/>
                    <a:pt x="7" y="75"/>
                    <a:pt x="7" y="75"/>
                  </a:cubicBezTo>
                  <a:cubicBezTo>
                    <a:pt x="3" y="75"/>
                    <a:pt x="0" y="72"/>
                    <a:pt x="0" y="68"/>
                  </a:cubicBezTo>
                  <a:cubicBezTo>
                    <a:pt x="0" y="7"/>
                    <a:pt x="0" y="7"/>
                    <a:pt x="0" y="7"/>
                  </a:cubicBezTo>
                  <a:cubicBezTo>
                    <a:pt x="0" y="3"/>
                    <a:pt x="3" y="0"/>
                    <a:pt x="7" y="0"/>
                  </a:cubicBezTo>
                  <a:cubicBezTo>
                    <a:pt x="49" y="0"/>
                    <a:pt x="49" y="0"/>
                    <a:pt x="49" y="0"/>
                  </a:cubicBezTo>
                  <a:cubicBezTo>
                    <a:pt x="53" y="0"/>
                    <a:pt x="56" y="3"/>
                    <a:pt x="56" y="7"/>
                  </a:cubicBezTo>
                  <a:cubicBezTo>
                    <a:pt x="56" y="68"/>
                    <a:pt x="56" y="68"/>
                    <a:pt x="56" y="68"/>
                  </a:cubicBezTo>
                  <a:cubicBezTo>
                    <a:pt x="56" y="72"/>
                    <a:pt x="53" y="75"/>
                    <a:pt x="49" y="75"/>
                  </a:cubicBezTo>
                  <a:close/>
                </a:path>
              </a:pathLst>
            </a:custGeom>
            <a:solidFill>
              <a:srgbClr val="1E242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48" name="ïšḻiḍè">
              <a:extLst>
                <a:ext uri="{FF2B5EF4-FFF2-40B4-BE49-F238E27FC236}">
                  <a16:creationId xmlns:a16="http://schemas.microsoft.com/office/drawing/2014/main" id="{A7C943A5-8C4D-4880-856B-1EDAC476065B}"/>
                </a:ext>
              </a:extLst>
            </p:cNvPr>
            <p:cNvSpPr/>
            <p:nvPr/>
          </p:nvSpPr>
          <p:spPr bwMode="auto">
            <a:xfrm>
              <a:off x="5983288" y="2187575"/>
              <a:ext cx="144463" cy="77788"/>
            </a:xfrm>
            <a:custGeom>
              <a:avLst/>
              <a:gdLst>
                <a:gd name="T0" fmla="*/ 29 w 35"/>
                <a:gd name="T1" fmla="*/ 1 h 19"/>
                <a:gd name="T2" fmla="*/ 4 w 35"/>
                <a:gd name="T3" fmla="*/ 12 h 19"/>
                <a:gd name="T4" fmla="*/ 8 w 35"/>
                <a:gd name="T5" fmla="*/ 17 h 19"/>
                <a:gd name="T6" fmla="*/ 31 w 35"/>
                <a:gd name="T7" fmla="*/ 7 h 19"/>
                <a:gd name="T8" fmla="*/ 29 w 35"/>
                <a:gd name="T9" fmla="*/ 1 h 19"/>
              </a:gdLst>
              <a:ahLst/>
              <a:cxnLst>
                <a:cxn ang="0">
                  <a:pos x="T0" y="T1"/>
                </a:cxn>
                <a:cxn ang="0">
                  <a:pos x="T2" y="T3"/>
                </a:cxn>
                <a:cxn ang="0">
                  <a:pos x="T4" y="T5"/>
                </a:cxn>
                <a:cxn ang="0">
                  <a:pos x="T6" y="T7"/>
                </a:cxn>
                <a:cxn ang="0">
                  <a:pos x="T8" y="T9"/>
                </a:cxn>
              </a:cxnLst>
              <a:rect l="0" t="0" r="r" b="b"/>
              <a:pathLst>
                <a:path w="35" h="19">
                  <a:moveTo>
                    <a:pt x="29" y="1"/>
                  </a:moveTo>
                  <a:cubicBezTo>
                    <a:pt x="20" y="3"/>
                    <a:pt x="12" y="5"/>
                    <a:pt x="4" y="12"/>
                  </a:cubicBezTo>
                  <a:cubicBezTo>
                    <a:pt x="0" y="16"/>
                    <a:pt x="4" y="19"/>
                    <a:pt x="8" y="17"/>
                  </a:cubicBezTo>
                  <a:cubicBezTo>
                    <a:pt x="15" y="12"/>
                    <a:pt x="22" y="9"/>
                    <a:pt x="31" y="7"/>
                  </a:cubicBezTo>
                  <a:cubicBezTo>
                    <a:pt x="35" y="6"/>
                    <a:pt x="33" y="0"/>
                    <a:pt x="29" y="1"/>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49" name="i$1íḑè">
              <a:extLst>
                <a:ext uri="{FF2B5EF4-FFF2-40B4-BE49-F238E27FC236}">
                  <a16:creationId xmlns:a16="http://schemas.microsoft.com/office/drawing/2014/main" id="{84F2926C-31F1-4B5B-A199-63D4F2116E50}"/>
                </a:ext>
              </a:extLst>
            </p:cNvPr>
            <p:cNvSpPr/>
            <p:nvPr/>
          </p:nvSpPr>
          <p:spPr bwMode="auto">
            <a:xfrm>
              <a:off x="5995988" y="2211388"/>
              <a:ext cx="155575" cy="82550"/>
            </a:xfrm>
            <a:custGeom>
              <a:avLst/>
              <a:gdLst>
                <a:gd name="T0" fmla="*/ 32 w 38"/>
                <a:gd name="T1" fmla="*/ 1 h 20"/>
                <a:gd name="T2" fmla="*/ 4 w 38"/>
                <a:gd name="T3" fmla="*/ 13 h 20"/>
                <a:gd name="T4" fmla="*/ 7 w 38"/>
                <a:gd name="T5" fmla="*/ 18 h 20"/>
                <a:gd name="T6" fmla="*/ 34 w 38"/>
                <a:gd name="T7" fmla="*/ 7 h 20"/>
                <a:gd name="T8" fmla="*/ 32 w 38"/>
                <a:gd name="T9" fmla="*/ 1 h 20"/>
              </a:gdLst>
              <a:ahLst/>
              <a:cxnLst>
                <a:cxn ang="0">
                  <a:pos x="T0" y="T1"/>
                </a:cxn>
                <a:cxn ang="0">
                  <a:pos x="T2" y="T3"/>
                </a:cxn>
                <a:cxn ang="0">
                  <a:pos x="T4" y="T5"/>
                </a:cxn>
                <a:cxn ang="0">
                  <a:pos x="T6" y="T7"/>
                </a:cxn>
                <a:cxn ang="0">
                  <a:pos x="T8" y="T9"/>
                </a:cxn>
              </a:cxnLst>
              <a:rect l="0" t="0" r="r" b="b"/>
              <a:pathLst>
                <a:path w="38" h="20">
                  <a:moveTo>
                    <a:pt x="32" y="1"/>
                  </a:moveTo>
                  <a:cubicBezTo>
                    <a:pt x="22" y="4"/>
                    <a:pt x="13" y="8"/>
                    <a:pt x="4" y="13"/>
                  </a:cubicBezTo>
                  <a:cubicBezTo>
                    <a:pt x="0" y="14"/>
                    <a:pt x="3" y="20"/>
                    <a:pt x="7" y="18"/>
                  </a:cubicBezTo>
                  <a:cubicBezTo>
                    <a:pt x="16" y="14"/>
                    <a:pt x="24" y="10"/>
                    <a:pt x="34" y="7"/>
                  </a:cubicBezTo>
                  <a:cubicBezTo>
                    <a:pt x="38" y="6"/>
                    <a:pt x="36" y="0"/>
                    <a:pt x="32" y="1"/>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50" name="iŝļïdé">
              <a:extLst>
                <a:ext uri="{FF2B5EF4-FFF2-40B4-BE49-F238E27FC236}">
                  <a16:creationId xmlns:a16="http://schemas.microsoft.com/office/drawing/2014/main" id="{5904898F-FE6F-4E1B-8DBB-1D7BCF5F7529}"/>
                </a:ext>
              </a:extLst>
            </p:cNvPr>
            <p:cNvSpPr/>
            <p:nvPr/>
          </p:nvSpPr>
          <p:spPr bwMode="auto">
            <a:xfrm>
              <a:off x="6011863" y="2249488"/>
              <a:ext cx="127000" cy="73025"/>
            </a:xfrm>
            <a:custGeom>
              <a:avLst/>
              <a:gdLst>
                <a:gd name="T0" fmla="*/ 28 w 31"/>
                <a:gd name="T1" fmla="*/ 1 h 18"/>
                <a:gd name="T2" fmla="*/ 22 w 31"/>
                <a:gd name="T3" fmla="*/ 2 h 18"/>
                <a:gd name="T4" fmla="*/ 16 w 31"/>
                <a:gd name="T5" fmla="*/ 4 h 18"/>
                <a:gd name="T6" fmla="*/ 3 w 31"/>
                <a:gd name="T7" fmla="*/ 10 h 18"/>
                <a:gd name="T8" fmla="*/ 6 w 31"/>
                <a:gd name="T9" fmla="*/ 16 h 18"/>
                <a:gd name="T10" fmla="*/ 17 w 31"/>
                <a:gd name="T11" fmla="*/ 10 h 18"/>
                <a:gd name="T12" fmla="*/ 22 w 31"/>
                <a:gd name="T13" fmla="*/ 8 h 18"/>
                <a:gd name="T14" fmla="*/ 24 w 31"/>
                <a:gd name="T15" fmla="*/ 7 h 18"/>
                <a:gd name="T16" fmla="*/ 27 w 31"/>
                <a:gd name="T17" fmla="*/ 7 h 18"/>
                <a:gd name="T18" fmla="*/ 29 w 31"/>
                <a:gd name="T19" fmla="*/ 6 h 18"/>
                <a:gd name="T20" fmla="*/ 29 w 31"/>
                <a:gd name="T21" fmla="*/ 6 h 18"/>
                <a:gd name="T22" fmla="*/ 28 w 31"/>
                <a:gd name="T23"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28" y="1"/>
                  </a:moveTo>
                  <a:cubicBezTo>
                    <a:pt x="26" y="0"/>
                    <a:pt x="24" y="1"/>
                    <a:pt x="22" y="2"/>
                  </a:cubicBezTo>
                  <a:cubicBezTo>
                    <a:pt x="20" y="2"/>
                    <a:pt x="18" y="3"/>
                    <a:pt x="16" y="4"/>
                  </a:cubicBezTo>
                  <a:cubicBezTo>
                    <a:pt x="11" y="6"/>
                    <a:pt x="7" y="8"/>
                    <a:pt x="3" y="10"/>
                  </a:cubicBezTo>
                  <a:cubicBezTo>
                    <a:pt x="0" y="12"/>
                    <a:pt x="3" y="18"/>
                    <a:pt x="6" y="16"/>
                  </a:cubicBezTo>
                  <a:cubicBezTo>
                    <a:pt x="10" y="14"/>
                    <a:pt x="13" y="12"/>
                    <a:pt x="17" y="10"/>
                  </a:cubicBezTo>
                  <a:cubicBezTo>
                    <a:pt x="18" y="9"/>
                    <a:pt x="20" y="9"/>
                    <a:pt x="22" y="8"/>
                  </a:cubicBezTo>
                  <a:cubicBezTo>
                    <a:pt x="23" y="8"/>
                    <a:pt x="24" y="8"/>
                    <a:pt x="24" y="7"/>
                  </a:cubicBezTo>
                  <a:cubicBezTo>
                    <a:pt x="27" y="7"/>
                    <a:pt x="27" y="7"/>
                    <a:pt x="27" y="7"/>
                  </a:cubicBezTo>
                  <a:cubicBezTo>
                    <a:pt x="28" y="7"/>
                    <a:pt x="29" y="7"/>
                    <a:pt x="29" y="6"/>
                  </a:cubicBezTo>
                  <a:cubicBezTo>
                    <a:pt x="29" y="6"/>
                    <a:pt x="29" y="6"/>
                    <a:pt x="29" y="6"/>
                  </a:cubicBezTo>
                  <a:cubicBezTo>
                    <a:pt x="31" y="4"/>
                    <a:pt x="30" y="1"/>
                    <a:pt x="28" y="1"/>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51" name="ïsḻîdê">
              <a:extLst>
                <a:ext uri="{FF2B5EF4-FFF2-40B4-BE49-F238E27FC236}">
                  <a16:creationId xmlns:a16="http://schemas.microsoft.com/office/drawing/2014/main" id="{E044AF26-E607-4A78-AB83-2D88A01B789F}"/>
                </a:ext>
              </a:extLst>
            </p:cNvPr>
            <p:cNvSpPr/>
            <p:nvPr/>
          </p:nvSpPr>
          <p:spPr bwMode="auto">
            <a:xfrm>
              <a:off x="6019801" y="2281238"/>
              <a:ext cx="111125" cy="69850"/>
            </a:xfrm>
            <a:custGeom>
              <a:avLst/>
              <a:gdLst>
                <a:gd name="T0" fmla="*/ 22 w 27"/>
                <a:gd name="T1" fmla="*/ 1 h 17"/>
                <a:gd name="T2" fmla="*/ 4 w 27"/>
                <a:gd name="T3" fmla="*/ 10 h 17"/>
                <a:gd name="T4" fmla="*/ 7 w 27"/>
                <a:gd name="T5" fmla="*/ 15 h 17"/>
                <a:gd name="T6" fmla="*/ 24 w 27"/>
                <a:gd name="T7" fmla="*/ 7 h 17"/>
                <a:gd name="T8" fmla="*/ 22 w 27"/>
                <a:gd name="T9" fmla="*/ 1 h 17"/>
              </a:gdLst>
              <a:ahLst/>
              <a:cxnLst>
                <a:cxn ang="0">
                  <a:pos x="T0" y="T1"/>
                </a:cxn>
                <a:cxn ang="0">
                  <a:pos x="T2" y="T3"/>
                </a:cxn>
                <a:cxn ang="0">
                  <a:pos x="T4" y="T5"/>
                </a:cxn>
                <a:cxn ang="0">
                  <a:pos x="T6" y="T7"/>
                </a:cxn>
                <a:cxn ang="0">
                  <a:pos x="T8" y="T9"/>
                </a:cxn>
              </a:cxnLst>
              <a:rect l="0" t="0" r="r" b="b"/>
              <a:pathLst>
                <a:path w="27" h="17">
                  <a:moveTo>
                    <a:pt x="22" y="1"/>
                  </a:moveTo>
                  <a:cubicBezTo>
                    <a:pt x="15" y="3"/>
                    <a:pt x="10" y="6"/>
                    <a:pt x="4" y="10"/>
                  </a:cubicBezTo>
                  <a:cubicBezTo>
                    <a:pt x="0" y="12"/>
                    <a:pt x="3" y="17"/>
                    <a:pt x="7" y="15"/>
                  </a:cubicBezTo>
                  <a:cubicBezTo>
                    <a:pt x="12" y="12"/>
                    <a:pt x="17" y="9"/>
                    <a:pt x="24" y="7"/>
                  </a:cubicBezTo>
                  <a:cubicBezTo>
                    <a:pt x="27" y="6"/>
                    <a:pt x="26" y="0"/>
                    <a:pt x="22" y="1"/>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52" name="îṣḷíḍe">
              <a:extLst>
                <a:ext uri="{FF2B5EF4-FFF2-40B4-BE49-F238E27FC236}">
                  <a16:creationId xmlns:a16="http://schemas.microsoft.com/office/drawing/2014/main" id="{316C2C1E-5948-4B8D-8B2A-BC340752AF75}"/>
                </a:ext>
              </a:extLst>
            </p:cNvPr>
            <p:cNvSpPr/>
            <p:nvPr/>
          </p:nvSpPr>
          <p:spPr bwMode="auto">
            <a:xfrm>
              <a:off x="5934076" y="2232025"/>
              <a:ext cx="127000" cy="157163"/>
            </a:xfrm>
            <a:custGeom>
              <a:avLst/>
              <a:gdLst>
                <a:gd name="T0" fmla="*/ 30 w 31"/>
                <a:gd name="T1" fmla="*/ 21 h 38"/>
                <a:gd name="T2" fmla="*/ 31 w 31"/>
                <a:gd name="T3" fmla="*/ 24 h 38"/>
                <a:gd name="T4" fmla="*/ 29 w 31"/>
                <a:gd name="T5" fmla="*/ 28 h 38"/>
                <a:gd name="T6" fmla="*/ 19 w 31"/>
                <a:gd name="T7" fmla="*/ 37 h 38"/>
                <a:gd name="T8" fmla="*/ 6 w 31"/>
                <a:gd name="T9" fmla="*/ 35 h 38"/>
                <a:gd name="T10" fmla="*/ 1 w 31"/>
                <a:gd name="T11" fmla="*/ 28 h 38"/>
                <a:gd name="T12" fmla="*/ 4 w 31"/>
                <a:gd name="T13" fmla="*/ 19 h 38"/>
                <a:gd name="T14" fmla="*/ 17 w 31"/>
                <a:gd name="T15" fmla="*/ 1 h 38"/>
                <a:gd name="T16" fmla="*/ 30 w 31"/>
                <a:gd name="T17" fmla="*/ 2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8">
                  <a:moveTo>
                    <a:pt x="30" y="21"/>
                  </a:moveTo>
                  <a:cubicBezTo>
                    <a:pt x="31" y="22"/>
                    <a:pt x="31" y="23"/>
                    <a:pt x="31" y="24"/>
                  </a:cubicBezTo>
                  <a:cubicBezTo>
                    <a:pt x="31" y="25"/>
                    <a:pt x="30" y="26"/>
                    <a:pt x="29" y="28"/>
                  </a:cubicBezTo>
                  <a:cubicBezTo>
                    <a:pt x="27" y="32"/>
                    <a:pt x="23" y="35"/>
                    <a:pt x="19" y="37"/>
                  </a:cubicBezTo>
                  <a:cubicBezTo>
                    <a:pt x="14" y="38"/>
                    <a:pt x="10" y="38"/>
                    <a:pt x="6" y="35"/>
                  </a:cubicBezTo>
                  <a:cubicBezTo>
                    <a:pt x="3" y="32"/>
                    <a:pt x="0" y="32"/>
                    <a:pt x="1" y="28"/>
                  </a:cubicBezTo>
                  <a:cubicBezTo>
                    <a:pt x="1" y="26"/>
                    <a:pt x="3" y="20"/>
                    <a:pt x="4" y="19"/>
                  </a:cubicBezTo>
                  <a:cubicBezTo>
                    <a:pt x="5" y="14"/>
                    <a:pt x="12" y="2"/>
                    <a:pt x="17" y="1"/>
                  </a:cubicBezTo>
                  <a:cubicBezTo>
                    <a:pt x="22" y="0"/>
                    <a:pt x="24" y="13"/>
                    <a:pt x="30" y="21"/>
                  </a:cubicBezTo>
                  <a:close/>
                </a:path>
              </a:pathLst>
            </a:custGeom>
            <a:solidFill>
              <a:srgbClr val="E0AC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53" name="îṩḻïḋé">
              <a:extLst>
                <a:ext uri="{FF2B5EF4-FFF2-40B4-BE49-F238E27FC236}">
                  <a16:creationId xmlns:a16="http://schemas.microsoft.com/office/drawing/2014/main" id="{F5069733-A056-4CB4-9465-269BE74290A2}"/>
                </a:ext>
              </a:extLst>
            </p:cNvPr>
            <p:cNvSpPr/>
            <p:nvPr/>
          </p:nvSpPr>
          <p:spPr bwMode="auto">
            <a:xfrm>
              <a:off x="6115051" y="2108200"/>
              <a:ext cx="15875" cy="17463"/>
            </a:xfrm>
            <a:prstGeom prst="ellipse">
              <a:avLst/>
            </a:prstGeom>
            <a:solidFill>
              <a:srgbClr val="FFF5F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54" name="îŝlïḍé">
              <a:extLst>
                <a:ext uri="{FF2B5EF4-FFF2-40B4-BE49-F238E27FC236}">
                  <a16:creationId xmlns:a16="http://schemas.microsoft.com/office/drawing/2014/main" id="{DDB90EE5-A4D9-432E-BE87-1C3AE88ED7AA}"/>
                </a:ext>
              </a:extLst>
            </p:cNvPr>
            <p:cNvSpPr/>
            <p:nvPr/>
          </p:nvSpPr>
          <p:spPr bwMode="auto">
            <a:xfrm>
              <a:off x="5611813" y="4437063"/>
              <a:ext cx="354013" cy="196850"/>
            </a:xfrm>
            <a:custGeom>
              <a:avLst/>
              <a:gdLst>
                <a:gd name="T0" fmla="*/ 50 w 86"/>
                <a:gd name="T1" fmla="*/ 16 h 48"/>
                <a:gd name="T2" fmla="*/ 37 w 86"/>
                <a:gd name="T3" fmla="*/ 23 h 48"/>
                <a:gd name="T4" fmla="*/ 8 w 86"/>
                <a:gd name="T5" fmla="*/ 35 h 48"/>
                <a:gd name="T6" fmla="*/ 4 w 86"/>
                <a:gd name="T7" fmla="*/ 38 h 48"/>
                <a:gd name="T8" fmla="*/ 15 w 86"/>
                <a:gd name="T9" fmla="*/ 48 h 48"/>
                <a:gd name="T10" fmla="*/ 52 w 86"/>
                <a:gd name="T11" fmla="*/ 47 h 48"/>
                <a:gd name="T12" fmla="*/ 69 w 86"/>
                <a:gd name="T13" fmla="*/ 45 h 48"/>
                <a:gd name="T14" fmla="*/ 82 w 86"/>
                <a:gd name="T15" fmla="*/ 43 h 48"/>
                <a:gd name="T16" fmla="*/ 85 w 86"/>
                <a:gd name="T17" fmla="*/ 41 h 48"/>
                <a:gd name="T18" fmla="*/ 85 w 86"/>
                <a:gd name="T19" fmla="*/ 38 h 48"/>
                <a:gd name="T20" fmla="*/ 86 w 86"/>
                <a:gd name="T21" fmla="*/ 24 h 48"/>
                <a:gd name="T22" fmla="*/ 82 w 86"/>
                <a:gd name="T23" fmla="*/ 11 h 48"/>
                <a:gd name="T24" fmla="*/ 67 w 86"/>
                <a:gd name="T25" fmla="*/ 0 h 48"/>
                <a:gd name="T26" fmla="*/ 57 w 86"/>
                <a:gd name="T27" fmla="*/ 2 h 48"/>
                <a:gd name="T28" fmla="*/ 55 w 86"/>
                <a:gd name="T29" fmla="*/ 9 h 48"/>
                <a:gd name="T30" fmla="*/ 50 w 86"/>
                <a:gd name="T31"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 h="48">
                  <a:moveTo>
                    <a:pt x="50" y="16"/>
                  </a:moveTo>
                  <a:cubicBezTo>
                    <a:pt x="46" y="19"/>
                    <a:pt x="41" y="21"/>
                    <a:pt x="37" y="23"/>
                  </a:cubicBezTo>
                  <a:cubicBezTo>
                    <a:pt x="27" y="27"/>
                    <a:pt x="17" y="31"/>
                    <a:pt x="8" y="35"/>
                  </a:cubicBezTo>
                  <a:cubicBezTo>
                    <a:pt x="7" y="36"/>
                    <a:pt x="5" y="37"/>
                    <a:pt x="4" y="38"/>
                  </a:cubicBezTo>
                  <a:cubicBezTo>
                    <a:pt x="0" y="44"/>
                    <a:pt x="11" y="48"/>
                    <a:pt x="15" y="48"/>
                  </a:cubicBezTo>
                  <a:cubicBezTo>
                    <a:pt x="28" y="48"/>
                    <a:pt x="40" y="48"/>
                    <a:pt x="52" y="47"/>
                  </a:cubicBezTo>
                  <a:cubicBezTo>
                    <a:pt x="57" y="46"/>
                    <a:pt x="63" y="45"/>
                    <a:pt x="69" y="45"/>
                  </a:cubicBezTo>
                  <a:cubicBezTo>
                    <a:pt x="74" y="45"/>
                    <a:pt x="78" y="46"/>
                    <a:pt x="82" y="43"/>
                  </a:cubicBezTo>
                  <a:cubicBezTo>
                    <a:pt x="83" y="43"/>
                    <a:pt x="84" y="42"/>
                    <a:pt x="85" y="41"/>
                  </a:cubicBezTo>
                  <a:cubicBezTo>
                    <a:pt x="85" y="40"/>
                    <a:pt x="85" y="39"/>
                    <a:pt x="85" y="38"/>
                  </a:cubicBezTo>
                  <a:cubicBezTo>
                    <a:pt x="86" y="33"/>
                    <a:pt x="86" y="29"/>
                    <a:pt x="86" y="24"/>
                  </a:cubicBezTo>
                  <a:cubicBezTo>
                    <a:pt x="86" y="18"/>
                    <a:pt x="86" y="15"/>
                    <a:pt x="82" y="11"/>
                  </a:cubicBezTo>
                  <a:cubicBezTo>
                    <a:pt x="77" y="6"/>
                    <a:pt x="73" y="2"/>
                    <a:pt x="67" y="0"/>
                  </a:cubicBezTo>
                  <a:cubicBezTo>
                    <a:pt x="63" y="0"/>
                    <a:pt x="59" y="0"/>
                    <a:pt x="57" y="2"/>
                  </a:cubicBezTo>
                  <a:cubicBezTo>
                    <a:pt x="56" y="4"/>
                    <a:pt x="55" y="7"/>
                    <a:pt x="55" y="9"/>
                  </a:cubicBezTo>
                  <a:cubicBezTo>
                    <a:pt x="54" y="12"/>
                    <a:pt x="52" y="14"/>
                    <a:pt x="50" y="16"/>
                  </a:cubicBezTo>
                  <a:close/>
                </a:path>
              </a:pathLst>
            </a:custGeom>
            <a:solidFill>
              <a:srgbClr val="1E242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55" name="ïṧľïḓè">
              <a:extLst>
                <a:ext uri="{FF2B5EF4-FFF2-40B4-BE49-F238E27FC236}">
                  <a16:creationId xmlns:a16="http://schemas.microsoft.com/office/drawing/2014/main" id="{DC4332C3-9BA2-44B1-BC3E-C6ED45B1F195}"/>
                </a:ext>
              </a:extLst>
            </p:cNvPr>
            <p:cNvSpPr/>
            <p:nvPr/>
          </p:nvSpPr>
          <p:spPr bwMode="auto">
            <a:xfrm>
              <a:off x="6218238" y="4440238"/>
              <a:ext cx="357188" cy="201613"/>
            </a:xfrm>
            <a:custGeom>
              <a:avLst/>
              <a:gdLst>
                <a:gd name="T0" fmla="*/ 36 w 87"/>
                <a:gd name="T1" fmla="*/ 16 h 49"/>
                <a:gd name="T2" fmla="*/ 49 w 87"/>
                <a:gd name="T3" fmla="*/ 23 h 49"/>
                <a:gd name="T4" fmla="*/ 79 w 87"/>
                <a:gd name="T5" fmla="*/ 36 h 49"/>
                <a:gd name="T6" fmla="*/ 82 w 87"/>
                <a:gd name="T7" fmla="*/ 38 h 49"/>
                <a:gd name="T8" fmla="*/ 72 w 87"/>
                <a:gd name="T9" fmla="*/ 49 h 49"/>
                <a:gd name="T10" fmla="*/ 36 w 87"/>
                <a:gd name="T11" fmla="*/ 47 h 49"/>
                <a:gd name="T12" fmla="*/ 18 w 87"/>
                <a:gd name="T13" fmla="*/ 45 h 49"/>
                <a:gd name="T14" fmla="*/ 4 w 87"/>
                <a:gd name="T15" fmla="*/ 43 h 49"/>
                <a:gd name="T16" fmla="*/ 2 w 87"/>
                <a:gd name="T17" fmla="*/ 41 h 49"/>
                <a:gd name="T18" fmla="*/ 1 w 87"/>
                <a:gd name="T19" fmla="*/ 39 h 49"/>
                <a:gd name="T20" fmla="*/ 0 w 87"/>
                <a:gd name="T21" fmla="*/ 24 h 49"/>
                <a:gd name="T22" fmla="*/ 4 w 87"/>
                <a:gd name="T23" fmla="*/ 11 h 49"/>
                <a:gd name="T24" fmla="*/ 18 w 87"/>
                <a:gd name="T25" fmla="*/ 1 h 49"/>
                <a:gd name="T26" fmla="*/ 28 w 87"/>
                <a:gd name="T27" fmla="*/ 2 h 49"/>
                <a:gd name="T28" fmla="*/ 31 w 87"/>
                <a:gd name="T29" fmla="*/ 9 h 49"/>
                <a:gd name="T30" fmla="*/ 36 w 87"/>
                <a:gd name="T31" fmla="*/ 1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49">
                  <a:moveTo>
                    <a:pt x="36" y="16"/>
                  </a:moveTo>
                  <a:cubicBezTo>
                    <a:pt x="40" y="19"/>
                    <a:pt x="45" y="21"/>
                    <a:pt x="49" y="23"/>
                  </a:cubicBezTo>
                  <a:cubicBezTo>
                    <a:pt x="59" y="27"/>
                    <a:pt x="69" y="31"/>
                    <a:pt x="79" y="36"/>
                  </a:cubicBezTo>
                  <a:cubicBezTo>
                    <a:pt x="80" y="36"/>
                    <a:pt x="81" y="37"/>
                    <a:pt x="82" y="38"/>
                  </a:cubicBezTo>
                  <a:cubicBezTo>
                    <a:pt x="87" y="45"/>
                    <a:pt x="77" y="49"/>
                    <a:pt x="72" y="49"/>
                  </a:cubicBezTo>
                  <a:cubicBezTo>
                    <a:pt x="60" y="49"/>
                    <a:pt x="47" y="48"/>
                    <a:pt x="36" y="47"/>
                  </a:cubicBezTo>
                  <a:cubicBezTo>
                    <a:pt x="30" y="47"/>
                    <a:pt x="24" y="46"/>
                    <a:pt x="18" y="45"/>
                  </a:cubicBezTo>
                  <a:cubicBezTo>
                    <a:pt x="13" y="45"/>
                    <a:pt x="9" y="46"/>
                    <a:pt x="4" y="43"/>
                  </a:cubicBezTo>
                  <a:cubicBezTo>
                    <a:pt x="4" y="43"/>
                    <a:pt x="3" y="42"/>
                    <a:pt x="2" y="41"/>
                  </a:cubicBezTo>
                  <a:cubicBezTo>
                    <a:pt x="2" y="41"/>
                    <a:pt x="1" y="40"/>
                    <a:pt x="1" y="39"/>
                  </a:cubicBezTo>
                  <a:cubicBezTo>
                    <a:pt x="0" y="34"/>
                    <a:pt x="0" y="29"/>
                    <a:pt x="0" y="24"/>
                  </a:cubicBezTo>
                  <a:cubicBezTo>
                    <a:pt x="0" y="18"/>
                    <a:pt x="0" y="16"/>
                    <a:pt x="4" y="11"/>
                  </a:cubicBezTo>
                  <a:cubicBezTo>
                    <a:pt x="8" y="6"/>
                    <a:pt x="12" y="2"/>
                    <a:pt x="18" y="1"/>
                  </a:cubicBezTo>
                  <a:cubicBezTo>
                    <a:pt x="22" y="0"/>
                    <a:pt x="26" y="0"/>
                    <a:pt x="28" y="2"/>
                  </a:cubicBezTo>
                  <a:cubicBezTo>
                    <a:pt x="30" y="4"/>
                    <a:pt x="30" y="7"/>
                    <a:pt x="31" y="9"/>
                  </a:cubicBezTo>
                  <a:cubicBezTo>
                    <a:pt x="32" y="12"/>
                    <a:pt x="34" y="15"/>
                    <a:pt x="36" y="16"/>
                  </a:cubicBezTo>
                  <a:close/>
                </a:path>
              </a:pathLst>
            </a:custGeom>
            <a:solidFill>
              <a:srgbClr val="1E242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56" name="íšļîde">
              <a:extLst>
                <a:ext uri="{FF2B5EF4-FFF2-40B4-BE49-F238E27FC236}">
                  <a16:creationId xmlns:a16="http://schemas.microsoft.com/office/drawing/2014/main" id="{A559C851-A4C2-4ABB-B4AE-ED0A113DA702}"/>
                </a:ext>
              </a:extLst>
            </p:cNvPr>
            <p:cNvSpPr/>
            <p:nvPr/>
          </p:nvSpPr>
          <p:spPr bwMode="auto">
            <a:xfrm>
              <a:off x="5946776" y="2614613"/>
              <a:ext cx="238125" cy="188913"/>
            </a:xfrm>
            <a:custGeom>
              <a:avLst/>
              <a:gdLst>
                <a:gd name="T0" fmla="*/ 46 w 58"/>
                <a:gd name="T1" fmla="*/ 0 h 46"/>
                <a:gd name="T2" fmla="*/ 39 w 58"/>
                <a:gd name="T3" fmla="*/ 2 h 46"/>
                <a:gd name="T4" fmla="*/ 28 w 58"/>
                <a:gd name="T5" fmla="*/ 11 h 46"/>
                <a:gd name="T6" fmla="*/ 6 w 58"/>
                <a:gd name="T7" fmla="*/ 22 h 46"/>
                <a:gd name="T8" fmla="*/ 8 w 58"/>
                <a:gd name="T9" fmla="*/ 26 h 46"/>
                <a:gd name="T10" fmla="*/ 25 w 58"/>
                <a:gd name="T11" fmla="*/ 18 h 46"/>
                <a:gd name="T12" fmla="*/ 26 w 58"/>
                <a:gd name="T13" fmla="*/ 20 h 46"/>
                <a:gd name="T14" fmla="*/ 3 w 58"/>
                <a:gd name="T15" fmla="*/ 33 h 46"/>
                <a:gd name="T16" fmla="*/ 4 w 58"/>
                <a:gd name="T17" fmla="*/ 38 h 46"/>
                <a:gd name="T18" fmla="*/ 29 w 58"/>
                <a:gd name="T19" fmla="*/ 24 h 46"/>
                <a:gd name="T20" fmla="*/ 30 w 58"/>
                <a:gd name="T21" fmla="*/ 25 h 46"/>
                <a:gd name="T22" fmla="*/ 8 w 58"/>
                <a:gd name="T23" fmla="*/ 39 h 46"/>
                <a:gd name="T24" fmla="*/ 10 w 58"/>
                <a:gd name="T25" fmla="*/ 43 h 46"/>
                <a:gd name="T26" fmla="*/ 32 w 58"/>
                <a:gd name="T27" fmla="*/ 29 h 46"/>
                <a:gd name="T28" fmla="*/ 34 w 58"/>
                <a:gd name="T29" fmla="*/ 30 h 46"/>
                <a:gd name="T30" fmla="*/ 19 w 58"/>
                <a:gd name="T31" fmla="*/ 41 h 46"/>
                <a:gd name="T32" fmla="*/ 21 w 58"/>
                <a:gd name="T33" fmla="*/ 46 h 46"/>
                <a:gd name="T34" fmla="*/ 37 w 58"/>
                <a:gd name="T35" fmla="*/ 34 h 46"/>
                <a:gd name="T36" fmla="*/ 49 w 58"/>
                <a:gd name="T37" fmla="*/ 24 h 46"/>
                <a:gd name="T38" fmla="*/ 56 w 58"/>
                <a:gd name="T39" fmla="*/ 7 h 46"/>
                <a:gd name="T40" fmla="*/ 49 w 58"/>
                <a:gd name="T41" fmla="*/ 0 h 46"/>
                <a:gd name="T42" fmla="*/ 46 w 58"/>
                <a:gd name="T4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46">
                  <a:moveTo>
                    <a:pt x="46" y="0"/>
                  </a:moveTo>
                  <a:cubicBezTo>
                    <a:pt x="43" y="1"/>
                    <a:pt x="41" y="1"/>
                    <a:pt x="39" y="2"/>
                  </a:cubicBezTo>
                  <a:cubicBezTo>
                    <a:pt x="35" y="5"/>
                    <a:pt x="32" y="9"/>
                    <a:pt x="28" y="11"/>
                  </a:cubicBezTo>
                  <a:cubicBezTo>
                    <a:pt x="21" y="15"/>
                    <a:pt x="14" y="19"/>
                    <a:pt x="6" y="22"/>
                  </a:cubicBezTo>
                  <a:cubicBezTo>
                    <a:pt x="4" y="23"/>
                    <a:pt x="5" y="27"/>
                    <a:pt x="8" y="26"/>
                  </a:cubicBezTo>
                  <a:cubicBezTo>
                    <a:pt x="14" y="24"/>
                    <a:pt x="20" y="21"/>
                    <a:pt x="25" y="18"/>
                  </a:cubicBezTo>
                  <a:cubicBezTo>
                    <a:pt x="26" y="19"/>
                    <a:pt x="26" y="19"/>
                    <a:pt x="26" y="20"/>
                  </a:cubicBezTo>
                  <a:cubicBezTo>
                    <a:pt x="19" y="26"/>
                    <a:pt x="11" y="30"/>
                    <a:pt x="3" y="33"/>
                  </a:cubicBezTo>
                  <a:cubicBezTo>
                    <a:pt x="0" y="34"/>
                    <a:pt x="2" y="38"/>
                    <a:pt x="4" y="38"/>
                  </a:cubicBezTo>
                  <a:cubicBezTo>
                    <a:pt x="13" y="34"/>
                    <a:pt x="21" y="30"/>
                    <a:pt x="29" y="24"/>
                  </a:cubicBezTo>
                  <a:cubicBezTo>
                    <a:pt x="29" y="24"/>
                    <a:pt x="29" y="25"/>
                    <a:pt x="30" y="25"/>
                  </a:cubicBezTo>
                  <a:cubicBezTo>
                    <a:pt x="24" y="31"/>
                    <a:pt x="16" y="36"/>
                    <a:pt x="8" y="39"/>
                  </a:cubicBezTo>
                  <a:cubicBezTo>
                    <a:pt x="6" y="40"/>
                    <a:pt x="8" y="44"/>
                    <a:pt x="10" y="43"/>
                  </a:cubicBezTo>
                  <a:cubicBezTo>
                    <a:pt x="18" y="40"/>
                    <a:pt x="26" y="35"/>
                    <a:pt x="32" y="29"/>
                  </a:cubicBezTo>
                  <a:cubicBezTo>
                    <a:pt x="33" y="29"/>
                    <a:pt x="33" y="30"/>
                    <a:pt x="34" y="30"/>
                  </a:cubicBezTo>
                  <a:cubicBezTo>
                    <a:pt x="30" y="35"/>
                    <a:pt x="25" y="40"/>
                    <a:pt x="19" y="41"/>
                  </a:cubicBezTo>
                  <a:cubicBezTo>
                    <a:pt x="17" y="42"/>
                    <a:pt x="18" y="46"/>
                    <a:pt x="21" y="46"/>
                  </a:cubicBezTo>
                  <a:cubicBezTo>
                    <a:pt x="28" y="44"/>
                    <a:pt x="32" y="39"/>
                    <a:pt x="37" y="34"/>
                  </a:cubicBezTo>
                  <a:cubicBezTo>
                    <a:pt x="41" y="30"/>
                    <a:pt x="45" y="27"/>
                    <a:pt x="49" y="24"/>
                  </a:cubicBezTo>
                  <a:cubicBezTo>
                    <a:pt x="53" y="19"/>
                    <a:pt x="58" y="13"/>
                    <a:pt x="56" y="7"/>
                  </a:cubicBezTo>
                  <a:cubicBezTo>
                    <a:pt x="55" y="3"/>
                    <a:pt x="52" y="1"/>
                    <a:pt x="49" y="0"/>
                  </a:cubicBezTo>
                  <a:cubicBezTo>
                    <a:pt x="48" y="0"/>
                    <a:pt x="47" y="0"/>
                    <a:pt x="46" y="0"/>
                  </a:cubicBezTo>
                  <a:close/>
                </a:path>
              </a:pathLst>
            </a:custGeom>
            <a:solidFill>
              <a:srgbClr val="D49E8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57" name="iśḷiḋê">
              <a:extLst>
                <a:ext uri="{FF2B5EF4-FFF2-40B4-BE49-F238E27FC236}">
                  <a16:creationId xmlns:a16="http://schemas.microsoft.com/office/drawing/2014/main" id="{63B76220-7C6F-4AB2-A0CA-0BDC2A974AD6}"/>
                </a:ext>
              </a:extLst>
            </p:cNvPr>
            <p:cNvSpPr/>
            <p:nvPr/>
          </p:nvSpPr>
          <p:spPr bwMode="auto">
            <a:xfrm>
              <a:off x="5962651" y="1965325"/>
              <a:ext cx="41275" cy="12700"/>
            </a:xfrm>
            <a:custGeom>
              <a:avLst/>
              <a:gdLst>
                <a:gd name="T0" fmla="*/ 9 w 10"/>
                <a:gd name="T1" fmla="*/ 0 h 3"/>
                <a:gd name="T2" fmla="*/ 5 w 10"/>
                <a:gd name="T3" fmla="*/ 1 h 3"/>
                <a:gd name="T4" fmla="*/ 1 w 10"/>
                <a:gd name="T5" fmla="*/ 0 h 3"/>
                <a:gd name="T6" fmla="*/ 0 w 10"/>
                <a:gd name="T7" fmla="*/ 1 h 3"/>
                <a:gd name="T8" fmla="*/ 5 w 10"/>
                <a:gd name="T9" fmla="*/ 3 h 3"/>
                <a:gd name="T10" fmla="*/ 10 w 10"/>
                <a:gd name="T11" fmla="*/ 1 h 3"/>
                <a:gd name="T12" fmla="*/ 9 w 10"/>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0" h="3">
                  <a:moveTo>
                    <a:pt x="9" y="0"/>
                  </a:moveTo>
                  <a:cubicBezTo>
                    <a:pt x="8" y="1"/>
                    <a:pt x="6" y="1"/>
                    <a:pt x="5" y="1"/>
                  </a:cubicBezTo>
                  <a:cubicBezTo>
                    <a:pt x="3" y="1"/>
                    <a:pt x="2" y="1"/>
                    <a:pt x="1" y="0"/>
                  </a:cubicBezTo>
                  <a:cubicBezTo>
                    <a:pt x="0" y="1"/>
                    <a:pt x="0" y="1"/>
                    <a:pt x="0" y="1"/>
                  </a:cubicBezTo>
                  <a:cubicBezTo>
                    <a:pt x="1" y="3"/>
                    <a:pt x="3" y="3"/>
                    <a:pt x="5" y="3"/>
                  </a:cubicBezTo>
                  <a:cubicBezTo>
                    <a:pt x="7" y="3"/>
                    <a:pt x="8" y="3"/>
                    <a:pt x="10" y="1"/>
                  </a:cubicBezTo>
                  <a:cubicBezTo>
                    <a:pt x="9" y="0"/>
                    <a:pt x="9" y="0"/>
                    <a:pt x="9" y="0"/>
                  </a:cubicBezTo>
                  <a:close/>
                </a:path>
              </a:pathLst>
            </a:custGeom>
            <a:solidFill>
              <a:srgbClr val="1E242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58" name="îṣḻïďe">
              <a:extLst>
                <a:ext uri="{FF2B5EF4-FFF2-40B4-BE49-F238E27FC236}">
                  <a16:creationId xmlns:a16="http://schemas.microsoft.com/office/drawing/2014/main" id="{6D44E8BF-5348-4D27-B53E-BFEEBDB9A572}"/>
                </a:ext>
              </a:extLst>
            </p:cNvPr>
            <p:cNvSpPr/>
            <p:nvPr/>
          </p:nvSpPr>
          <p:spPr bwMode="auto">
            <a:xfrm>
              <a:off x="6797676" y="5119688"/>
              <a:ext cx="1128713" cy="414338"/>
            </a:xfrm>
            <a:custGeom>
              <a:avLst/>
              <a:gdLst>
                <a:gd name="T0" fmla="*/ 31 w 711"/>
                <a:gd name="T1" fmla="*/ 261 h 261"/>
                <a:gd name="T2" fmla="*/ 31 w 711"/>
                <a:gd name="T3" fmla="*/ 31 h 261"/>
                <a:gd name="T4" fmla="*/ 680 w 711"/>
                <a:gd name="T5" fmla="*/ 31 h 261"/>
                <a:gd name="T6" fmla="*/ 680 w 711"/>
                <a:gd name="T7" fmla="*/ 261 h 261"/>
                <a:gd name="T8" fmla="*/ 711 w 711"/>
                <a:gd name="T9" fmla="*/ 261 h 261"/>
                <a:gd name="T10" fmla="*/ 711 w 711"/>
                <a:gd name="T11" fmla="*/ 0 h 261"/>
                <a:gd name="T12" fmla="*/ 0 w 711"/>
                <a:gd name="T13" fmla="*/ 0 h 261"/>
                <a:gd name="T14" fmla="*/ 0 w 711"/>
                <a:gd name="T15" fmla="*/ 261 h 261"/>
                <a:gd name="T16" fmla="*/ 31 w 711"/>
                <a:gd name="T17" fmla="*/ 261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1" h="261">
                  <a:moveTo>
                    <a:pt x="31" y="261"/>
                  </a:moveTo>
                  <a:lnTo>
                    <a:pt x="31" y="31"/>
                  </a:lnTo>
                  <a:lnTo>
                    <a:pt x="680" y="31"/>
                  </a:lnTo>
                  <a:lnTo>
                    <a:pt x="680" y="261"/>
                  </a:lnTo>
                  <a:lnTo>
                    <a:pt x="711" y="261"/>
                  </a:lnTo>
                  <a:lnTo>
                    <a:pt x="711" y="0"/>
                  </a:lnTo>
                  <a:lnTo>
                    <a:pt x="0" y="0"/>
                  </a:lnTo>
                  <a:lnTo>
                    <a:pt x="0" y="261"/>
                  </a:lnTo>
                  <a:lnTo>
                    <a:pt x="31" y="261"/>
                  </a:lnTo>
                  <a:close/>
                </a:path>
              </a:pathLst>
            </a:custGeom>
            <a:solidFill>
              <a:srgbClr val="79B4C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59" name="í$ľïḋè">
              <a:extLst>
                <a:ext uri="{FF2B5EF4-FFF2-40B4-BE49-F238E27FC236}">
                  <a16:creationId xmlns:a16="http://schemas.microsoft.com/office/drawing/2014/main" id="{BE78F33A-9280-4DC6-8329-FEDF6E02537C}"/>
                </a:ext>
              </a:extLst>
            </p:cNvPr>
            <p:cNvSpPr/>
            <p:nvPr/>
          </p:nvSpPr>
          <p:spPr bwMode="auto">
            <a:xfrm>
              <a:off x="6797676" y="5119688"/>
              <a:ext cx="1128713" cy="414338"/>
            </a:xfrm>
            <a:custGeom>
              <a:avLst/>
              <a:gdLst>
                <a:gd name="T0" fmla="*/ 31 w 711"/>
                <a:gd name="T1" fmla="*/ 261 h 261"/>
                <a:gd name="T2" fmla="*/ 31 w 711"/>
                <a:gd name="T3" fmla="*/ 31 h 261"/>
                <a:gd name="T4" fmla="*/ 680 w 711"/>
                <a:gd name="T5" fmla="*/ 31 h 261"/>
                <a:gd name="T6" fmla="*/ 680 w 711"/>
                <a:gd name="T7" fmla="*/ 261 h 261"/>
                <a:gd name="T8" fmla="*/ 711 w 711"/>
                <a:gd name="T9" fmla="*/ 261 h 261"/>
                <a:gd name="T10" fmla="*/ 711 w 711"/>
                <a:gd name="T11" fmla="*/ 0 h 261"/>
                <a:gd name="T12" fmla="*/ 0 w 711"/>
                <a:gd name="T13" fmla="*/ 0 h 261"/>
                <a:gd name="T14" fmla="*/ 0 w 711"/>
                <a:gd name="T15" fmla="*/ 261 h 261"/>
                <a:gd name="T16" fmla="*/ 31 w 711"/>
                <a:gd name="T17" fmla="*/ 261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1" h="261">
                  <a:moveTo>
                    <a:pt x="31" y="261"/>
                  </a:moveTo>
                  <a:lnTo>
                    <a:pt x="31" y="31"/>
                  </a:lnTo>
                  <a:lnTo>
                    <a:pt x="680" y="31"/>
                  </a:lnTo>
                  <a:lnTo>
                    <a:pt x="680" y="261"/>
                  </a:lnTo>
                  <a:lnTo>
                    <a:pt x="711" y="261"/>
                  </a:lnTo>
                  <a:lnTo>
                    <a:pt x="711" y="0"/>
                  </a:lnTo>
                  <a:lnTo>
                    <a:pt x="0" y="0"/>
                  </a:lnTo>
                  <a:lnTo>
                    <a:pt x="0" y="261"/>
                  </a:lnTo>
                  <a:lnTo>
                    <a:pt x="31" y="2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60" name="íSḷíḓè">
              <a:extLst>
                <a:ext uri="{FF2B5EF4-FFF2-40B4-BE49-F238E27FC236}">
                  <a16:creationId xmlns:a16="http://schemas.microsoft.com/office/drawing/2014/main" id="{D4CA3FD9-6FBB-4D68-9BC2-D33356306DAA}"/>
                </a:ext>
              </a:extLst>
            </p:cNvPr>
            <p:cNvSpPr/>
            <p:nvPr/>
          </p:nvSpPr>
          <p:spPr bwMode="auto">
            <a:xfrm>
              <a:off x="3365501" y="5534025"/>
              <a:ext cx="5470525" cy="49213"/>
            </a:xfrm>
            <a:custGeom>
              <a:avLst/>
              <a:gdLst>
                <a:gd name="T0" fmla="*/ 1329 w 1329"/>
                <a:gd name="T1" fmla="*/ 0 h 12"/>
                <a:gd name="T2" fmla="*/ 1108 w 1329"/>
                <a:gd name="T3" fmla="*/ 0 h 12"/>
                <a:gd name="T4" fmla="*/ 1108 w 1329"/>
                <a:gd name="T5" fmla="*/ 0 h 12"/>
                <a:gd name="T6" fmla="*/ 1096 w 1329"/>
                <a:gd name="T7" fmla="*/ 0 h 12"/>
                <a:gd name="T8" fmla="*/ 1096 w 1329"/>
                <a:gd name="T9" fmla="*/ 0 h 12"/>
                <a:gd name="T10" fmla="*/ 846 w 1329"/>
                <a:gd name="T11" fmla="*/ 0 h 12"/>
                <a:gd name="T12" fmla="*/ 846 w 1329"/>
                <a:gd name="T13" fmla="*/ 0 h 12"/>
                <a:gd name="T14" fmla="*/ 834 w 1329"/>
                <a:gd name="T15" fmla="*/ 0 h 12"/>
                <a:gd name="T16" fmla="*/ 834 w 1329"/>
                <a:gd name="T17" fmla="*/ 0 h 12"/>
                <a:gd name="T18" fmla="*/ 778 w 1329"/>
                <a:gd name="T19" fmla="*/ 0 h 12"/>
                <a:gd name="T20" fmla="*/ 778 w 1329"/>
                <a:gd name="T21" fmla="*/ 0 h 12"/>
                <a:gd name="T22" fmla="*/ 766 w 1329"/>
                <a:gd name="T23" fmla="*/ 0 h 12"/>
                <a:gd name="T24" fmla="*/ 766 w 1329"/>
                <a:gd name="T25" fmla="*/ 0 h 12"/>
                <a:gd name="T26" fmla="*/ 545 w 1329"/>
                <a:gd name="T27" fmla="*/ 0 h 12"/>
                <a:gd name="T28" fmla="*/ 545 w 1329"/>
                <a:gd name="T29" fmla="*/ 0 h 12"/>
                <a:gd name="T30" fmla="*/ 533 w 1329"/>
                <a:gd name="T31" fmla="*/ 0 h 12"/>
                <a:gd name="T32" fmla="*/ 533 w 1329"/>
                <a:gd name="T33" fmla="*/ 0 h 12"/>
                <a:gd name="T34" fmla="*/ 474 w 1329"/>
                <a:gd name="T35" fmla="*/ 0 h 12"/>
                <a:gd name="T36" fmla="*/ 471 w 1329"/>
                <a:gd name="T37" fmla="*/ 0 h 12"/>
                <a:gd name="T38" fmla="*/ 470 w 1329"/>
                <a:gd name="T39" fmla="*/ 0 h 12"/>
                <a:gd name="T40" fmla="*/ 466 w 1329"/>
                <a:gd name="T41" fmla="*/ 0 h 12"/>
                <a:gd name="T42" fmla="*/ 459 w 1329"/>
                <a:gd name="T43" fmla="*/ 0 h 12"/>
                <a:gd name="T44" fmla="*/ 459 w 1329"/>
                <a:gd name="T45" fmla="*/ 0 h 12"/>
                <a:gd name="T46" fmla="*/ 334 w 1329"/>
                <a:gd name="T47" fmla="*/ 0 h 12"/>
                <a:gd name="T48" fmla="*/ 328 w 1329"/>
                <a:gd name="T49" fmla="*/ 1 h 12"/>
                <a:gd name="T50" fmla="*/ 320 w 1329"/>
                <a:gd name="T51" fmla="*/ 0 h 12"/>
                <a:gd name="T52" fmla="*/ 238 w 1329"/>
                <a:gd name="T53" fmla="*/ 0 h 12"/>
                <a:gd name="T54" fmla="*/ 238 w 1329"/>
                <a:gd name="T55" fmla="*/ 0 h 12"/>
                <a:gd name="T56" fmla="*/ 226 w 1329"/>
                <a:gd name="T57" fmla="*/ 0 h 12"/>
                <a:gd name="T58" fmla="*/ 226 w 1329"/>
                <a:gd name="T59" fmla="*/ 0 h 12"/>
                <a:gd name="T60" fmla="*/ 219 w 1329"/>
                <a:gd name="T61" fmla="*/ 0 h 12"/>
                <a:gd name="T62" fmla="*/ 211 w 1329"/>
                <a:gd name="T63" fmla="*/ 4 h 12"/>
                <a:gd name="T64" fmla="*/ 202 w 1329"/>
                <a:gd name="T65" fmla="*/ 0 h 12"/>
                <a:gd name="T66" fmla="*/ 152 w 1329"/>
                <a:gd name="T67" fmla="*/ 0 h 12"/>
                <a:gd name="T68" fmla="*/ 143 w 1329"/>
                <a:gd name="T69" fmla="*/ 4 h 12"/>
                <a:gd name="T70" fmla="*/ 135 w 1329"/>
                <a:gd name="T71" fmla="*/ 0 h 12"/>
                <a:gd name="T72" fmla="*/ 84 w 1329"/>
                <a:gd name="T73" fmla="*/ 0 h 12"/>
                <a:gd name="T74" fmla="*/ 76 w 1329"/>
                <a:gd name="T75" fmla="*/ 4 h 12"/>
                <a:gd name="T76" fmla="*/ 67 w 1329"/>
                <a:gd name="T77" fmla="*/ 0 h 12"/>
                <a:gd name="T78" fmla="*/ 0 w 1329"/>
                <a:gd name="T79" fmla="*/ 0 h 12"/>
                <a:gd name="T80" fmla="*/ 0 w 1329"/>
                <a:gd name="T81" fmla="*/ 12 h 12"/>
                <a:gd name="T82" fmla="*/ 1329 w 1329"/>
                <a:gd name="T83" fmla="*/ 12 h 12"/>
                <a:gd name="T84" fmla="*/ 1329 w 1329"/>
                <a:gd name="T8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29" h="12">
                  <a:moveTo>
                    <a:pt x="1329" y="0"/>
                  </a:moveTo>
                  <a:cubicBezTo>
                    <a:pt x="1108" y="0"/>
                    <a:pt x="1108" y="0"/>
                    <a:pt x="1108" y="0"/>
                  </a:cubicBezTo>
                  <a:cubicBezTo>
                    <a:pt x="1108" y="0"/>
                    <a:pt x="1108" y="0"/>
                    <a:pt x="1108" y="0"/>
                  </a:cubicBezTo>
                  <a:cubicBezTo>
                    <a:pt x="1096" y="0"/>
                    <a:pt x="1096" y="0"/>
                    <a:pt x="1096" y="0"/>
                  </a:cubicBezTo>
                  <a:cubicBezTo>
                    <a:pt x="1096" y="0"/>
                    <a:pt x="1096" y="0"/>
                    <a:pt x="1096" y="0"/>
                  </a:cubicBezTo>
                  <a:cubicBezTo>
                    <a:pt x="846" y="0"/>
                    <a:pt x="846" y="0"/>
                    <a:pt x="846" y="0"/>
                  </a:cubicBezTo>
                  <a:cubicBezTo>
                    <a:pt x="846" y="0"/>
                    <a:pt x="846" y="0"/>
                    <a:pt x="846" y="0"/>
                  </a:cubicBezTo>
                  <a:cubicBezTo>
                    <a:pt x="834" y="0"/>
                    <a:pt x="834" y="0"/>
                    <a:pt x="834" y="0"/>
                  </a:cubicBezTo>
                  <a:cubicBezTo>
                    <a:pt x="834" y="0"/>
                    <a:pt x="834" y="0"/>
                    <a:pt x="834" y="0"/>
                  </a:cubicBezTo>
                  <a:cubicBezTo>
                    <a:pt x="778" y="0"/>
                    <a:pt x="778" y="0"/>
                    <a:pt x="778" y="0"/>
                  </a:cubicBezTo>
                  <a:cubicBezTo>
                    <a:pt x="778" y="0"/>
                    <a:pt x="778" y="0"/>
                    <a:pt x="778" y="0"/>
                  </a:cubicBezTo>
                  <a:cubicBezTo>
                    <a:pt x="766" y="0"/>
                    <a:pt x="766" y="0"/>
                    <a:pt x="766" y="0"/>
                  </a:cubicBezTo>
                  <a:cubicBezTo>
                    <a:pt x="766" y="0"/>
                    <a:pt x="766" y="0"/>
                    <a:pt x="766" y="0"/>
                  </a:cubicBezTo>
                  <a:cubicBezTo>
                    <a:pt x="545" y="0"/>
                    <a:pt x="545" y="0"/>
                    <a:pt x="545" y="0"/>
                  </a:cubicBezTo>
                  <a:cubicBezTo>
                    <a:pt x="545" y="0"/>
                    <a:pt x="545" y="0"/>
                    <a:pt x="545" y="0"/>
                  </a:cubicBezTo>
                  <a:cubicBezTo>
                    <a:pt x="533" y="0"/>
                    <a:pt x="533" y="0"/>
                    <a:pt x="533" y="0"/>
                  </a:cubicBezTo>
                  <a:cubicBezTo>
                    <a:pt x="533" y="0"/>
                    <a:pt x="533" y="0"/>
                    <a:pt x="533" y="0"/>
                  </a:cubicBezTo>
                  <a:cubicBezTo>
                    <a:pt x="474" y="0"/>
                    <a:pt x="474" y="0"/>
                    <a:pt x="474" y="0"/>
                  </a:cubicBezTo>
                  <a:cubicBezTo>
                    <a:pt x="473" y="0"/>
                    <a:pt x="472" y="0"/>
                    <a:pt x="471" y="0"/>
                  </a:cubicBezTo>
                  <a:cubicBezTo>
                    <a:pt x="471" y="0"/>
                    <a:pt x="470" y="0"/>
                    <a:pt x="470" y="0"/>
                  </a:cubicBezTo>
                  <a:cubicBezTo>
                    <a:pt x="469" y="0"/>
                    <a:pt x="467" y="0"/>
                    <a:pt x="466" y="0"/>
                  </a:cubicBezTo>
                  <a:cubicBezTo>
                    <a:pt x="459" y="0"/>
                    <a:pt x="459" y="0"/>
                    <a:pt x="459" y="0"/>
                  </a:cubicBezTo>
                  <a:cubicBezTo>
                    <a:pt x="459" y="0"/>
                    <a:pt x="459" y="0"/>
                    <a:pt x="459" y="0"/>
                  </a:cubicBezTo>
                  <a:cubicBezTo>
                    <a:pt x="334" y="0"/>
                    <a:pt x="334" y="0"/>
                    <a:pt x="334" y="0"/>
                  </a:cubicBezTo>
                  <a:cubicBezTo>
                    <a:pt x="332" y="0"/>
                    <a:pt x="330" y="1"/>
                    <a:pt x="328" y="1"/>
                  </a:cubicBezTo>
                  <a:cubicBezTo>
                    <a:pt x="326" y="1"/>
                    <a:pt x="323" y="0"/>
                    <a:pt x="320" y="0"/>
                  </a:cubicBezTo>
                  <a:cubicBezTo>
                    <a:pt x="238" y="0"/>
                    <a:pt x="238" y="0"/>
                    <a:pt x="238" y="0"/>
                  </a:cubicBezTo>
                  <a:cubicBezTo>
                    <a:pt x="238" y="0"/>
                    <a:pt x="238" y="0"/>
                    <a:pt x="238" y="0"/>
                  </a:cubicBezTo>
                  <a:cubicBezTo>
                    <a:pt x="226" y="0"/>
                    <a:pt x="226" y="0"/>
                    <a:pt x="226" y="0"/>
                  </a:cubicBezTo>
                  <a:cubicBezTo>
                    <a:pt x="226" y="0"/>
                    <a:pt x="226" y="0"/>
                    <a:pt x="226" y="0"/>
                  </a:cubicBezTo>
                  <a:cubicBezTo>
                    <a:pt x="219" y="0"/>
                    <a:pt x="219" y="0"/>
                    <a:pt x="219" y="0"/>
                  </a:cubicBezTo>
                  <a:cubicBezTo>
                    <a:pt x="217" y="2"/>
                    <a:pt x="214" y="4"/>
                    <a:pt x="211" y="4"/>
                  </a:cubicBezTo>
                  <a:cubicBezTo>
                    <a:pt x="207" y="4"/>
                    <a:pt x="204" y="2"/>
                    <a:pt x="202" y="0"/>
                  </a:cubicBezTo>
                  <a:cubicBezTo>
                    <a:pt x="152" y="0"/>
                    <a:pt x="152" y="0"/>
                    <a:pt x="152" y="0"/>
                  </a:cubicBezTo>
                  <a:cubicBezTo>
                    <a:pt x="150" y="2"/>
                    <a:pt x="147" y="4"/>
                    <a:pt x="143" y="4"/>
                  </a:cubicBezTo>
                  <a:cubicBezTo>
                    <a:pt x="140" y="4"/>
                    <a:pt x="137" y="2"/>
                    <a:pt x="135" y="0"/>
                  </a:cubicBezTo>
                  <a:cubicBezTo>
                    <a:pt x="84" y="0"/>
                    <a:pt x="84" y="0"/>
                    <a:pt x="84" y="0"/>
                  </a:cubicBezTo>
                  <a:cubicBezTo>
                    <a:pt x="82" y="2"/>
                    <a:pt x="79" y="4"/>
                    <a:pt x="76" y="4"/>
                  </a:cubicBezTo>
                  <a:cubicBezTo>
                    <a:pt x="72" y="4"/>
                    <a:pt x="69" y="2"/>
                    <a:pt x="67" y="0"/>
                  </a:cubicBezTo>
                  <a:cubicBezTo>
                    <a:pt x="0" y="0"/>
                    <a:pt x="0" y="0"/>
                    <a:pt x="0" y="0"/>
                  </a:cubicBezTo>
                  <a:cubicBezTo>
                    <a:pt x="0" y="12"/>
                    <a:pt x="0" y="12"/>
                    <a:pt x="0" y="12"/>
                  </a:cubicBezTo>
                  <a:cubicBezTo>
                    <a:pt x="1329" y="12"/>
                    <a:pt x="1329" y="12"/>
                    <a:pt x="1329" y="12"/>
                  </a:cubicBezTo>
                  <a:cubicBezTo>
                    <a:pt x="1329" y="0"/>
                    <a:pt x="1329" y="0"/>
                    <a:pt x="1329" y="0"/>
                  </a:cubicBezTo>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61" name="íšḻídè">
              <a:extLst>
                <a:ext uri="{FF2B5EF4-FFF2-40B4-BE49-F238E27FC236}">
                  <a16:creationId xmlns:a16="http://schemas.microsoft.com/office/drawing/2014/main" id="{BAE206BF-6B1A-4745-88C2-116808277436}"/>
                </a:ext>
              </a:extLst>
            </p:cNvPr>
            <p:cNvSpPr/>
            <p:nvPr/>
          </p:nvSpPr>
          <p:spPr bwMode="auto">
            <a:xfrm>
              <a:off x="4197351" y="5534025"/>
              <a:ext cx="69850" cy="17463"/>
            </a:xfrm>
            <a:custGeom>
              <a:avLst/>
              <a:gdLst>
                <a:gd name="T0" fmla="*/ 17 w 17"/>
                <a:gd name="T1" fmla="*/ 0 h 4"/>
                <a:gd name="T2" fmla="*/ 0 w 17"/>
                <a:gd name="T3" fmla="*/ 0 h 4"/>
                <a:gd name="T4" fmla="*/ 9 w 17"/>
                <a:gd name="T5" fmla="*/ 4 h 4"/>
                <a:gd name="T6" fmla="*/ 17 w 17"/>
                <a:gd name="T7" fmla="*/ 0 h 4"/>
              </a:gdLst>
              <a:ahLst/>
              <a:cxnLst>
                <a:cxn ang="0">
                  <a:pos x="T0" y="T1"/>
                </a:cxn>
                <a:cxn ang="0">
                  <a:pos x="T2" y="T3"/>
                </a:cxn>
                <a:cxn ang="0">
                  <a:pos x="T4" y="T5"/>
                </a:cxn>
                <a:cxn ang="0">
                  <a:pos x="T6" y="T7"/>
                </a:cxn>
              </a:cxnLst>
              <a:rect l="0" t="0" r="r" b="b"/>
              <a:pathLst>
                <a:path w="17" h="4">
                  <a:moveTo>
                    <a:pt x="17" y="0"/>
                  </a:moveTo>
                  <a:cubicBezTo>
                    <a:pt x="0" y="0"/>
                    <a:pt x="0" y="0"/>
                    <a:pt x="0" y="0"/>
                  </a:cubicBezTo>
                  <a:cubicBezTo>
                    <a:pt x="2" y="2"/>
                    <a:pt x="5" y="4"/>
                    <a:pt x="9" y="4"/>
                  </a:cubicBezTo>
                  <a:cubicBezTo>
                    <a:pt x="12" y="4"/>
                    <a:pt x="15" y="2"/>
                    <a:pt x="17" y="0"/>
                  </a:cubicBezTo>
                </a:path>
              </a:pathLst>
            </a:custGeom>
            <a:solidFill>
              <a:srgbClr val="2D272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62" name="íşľïḓê">
              <a:extLst>
                <a:ext uri="{FF2B5EF4-FFF2-40B4-BE49-F238E27FC236}">
                  <a16:creationId xmlns:a16="http://schemas.microsoft.com/office/drawing/2014/main" id="{42C77F45-DDB8-4951-B8B4-4F623B9DF35B}"/>
                </a:ext>
              </a:extLst>
            </p:cNvPr>
            <p:cNvSpPr/>
            <p:nvPr/>
          </p:nvSpPr>
          <p:spPr bwMode="auto">
            <a:xfrm>
              <a:off x="3921126" y="5534025"/>
              <a:ext cx="69850" cy="17463"/>
            </a:xfrm>
            <a:custGeom>
              <a:avLst/>
              <a:gdLst>
                <a:gd name="T0" fmla="*/ 17 w 17"/>
                <a:gd name="T1" fmla="*/ 0 h 4"/>
                <a:gd name="T2" fmla="*/ 0 w 17"/>
                <a:gd name="T3" fmla="*/ 0 h 4"/>
                <a:gd name="T4" fmla="*/ 8 w 17"/>
                <a:gd name="T5" fmla="*/ 4 h 4"/>
                <a:gd name="T6" fmla="*/ 17 w 17"/>
                <a:gd name="T7" fmla="*/ 0 h 4"/>
              </a:gdLst>
              <a:ahLst/>
              <a:cxnLst>
                <a:cxn ang="0">
                  <a:pos x="T0" y="T1"/>
                </a:cxn>
                <a:cxn ang="0">
                  <a:pos x="T2" y="T3"/>
                </a:cxn>
                <a:cxn ang="0">
                  <a:pos x="T4" y="T5"/>
                </a:cxn>
                <a:cxn ang="0">
                  <a:pos x="T6" y="T7"/>
                </a:cxn>
              </a:cxnLst>
              <a:rect l="0" t="0" r="r" b="b"/>
              <a:pathLst>
                <a:path w="17" h="4">
                  <a:moveTo>
                    <a:pt x="17" y="0"/>
                  </a:moveTo>
                  <a:cubicBezTo>
                    <a:pt x="0" y="0"/>
                    <a:pt x="0" y="0"/>
                    <a:pt x="0" y="0"/>
                  </a:cubicBezTo>
                  <a:cubicBezTo>
                    <a:pt x="2" y="2"/>
                    <a:pt x="5" y="4"/>
                    <a:pt x="8" y="4"/>
                  </a:cubicBezTo>
                  <a:cubicBezTo>
                    <a:pt x="12" y="4"/>
                    <a:pt x="15" y="2"/>
                    <a:pt x="17" y="0"/>
                  </a:cubicBezTo>
                </a:path>
              </a:pathLst>
            </a:custGeom>
            <a:solidFill>
              <a:srgbClr val="2D272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63" name="ïṣľíḍê">
              <a:extLst>
                <a:ext uri="{FF2B5EF4-FFF2-40B4-BE49-F238E27FC236}">
                  <a16:creationId xmlns:a16="http://schemas.microsoft.com/office/drawing/2014/main" id="{3CB3B3E4-1BFF-4B46-9BA5-B4B2ECA603F8}"/>
                </a:ext>
              </a:extLst>
            </p:cNvPr>
            <p:cNvSpPr/>
            <p:nvPr/>
          </p:nvSpPr>
          <p:spPr bwMode="auto">
            <a:xfrm>
              <a:off x="3641726" y="5534025"/>
              <a:ext cx="69850" cy="17463"/>
            </a:xfrm>
            <a:custGeom>
              <a:avLst/>
              <a:gdLst>
                <a:gd name="T0" fmla="*/ 17 w 17"/>
                <a:gd name="T1" fmla="*/ 0 h 4"/>
                <a:gd name="T2" fmla="*/ 0 w 17"/>
                <a:gd name="T3" fmla="*/ 0 h 4"/>
                <a:gd name="T4" fmla="*/ 9 w 17"/>
                <a:gd name="T5" fmla="*/ 4 h 4"/>
                <a:gd name="T6" fmla="*/ 17 w 17"/>
                <a:gd name="T7" fmla="*/ 0 h 4"/>
              </a:gdLst>
              <a:ahLst/>
              <a:cxnLst>
                <a:cxn ang="0">
                  <a:pos x="T0" y="T1"/>
                </a:cxn>
                <a:cxn ang="0">
                  <a:pos x="T2" y="T3"/>
                </a:cxn>
                <a:cxn ang="0">
                  <a:pos x="T4" y="T5"/>
                </a:cxn>
                <a:cxn ang="0">
                  <a:pos x="T6" y="T7"/>
                </a:cxn>
              </a:cxnLst>
              <a:rect l="0" t="0" r="r" b="b"/>
              <a:pathLst>
                <a:path w="17" h="4">
                  <a:moveTo>
                    <a:pt x="17" y="0"/>
                  </a:moveTo>
                  <a:cubicBezTo>
                    <a:pt x="0" y="0"/>
                    <a:pt x="0" y="0"/>
                    <a:pt x="0" y="0"/>
                  </a:cubicBezTo>
                  <a:cubicBezTo>
                    <a:pt x="2" y="2"/>
                    <a:pt x="5" y="4"/>
                    <a:pt x="9" y="4"/>
                  </a:cubicBezTo>
                  <a:cubicBezTo>
                    <a:pt x="12" y="4"/>
                    <a:pt x="15" y="2"/>
                    <a:pt x="17" y="0"/>
                  </a:cubicBezTo>
                </a:path>
              </a:pathLst>
            </a:custGeom>
            <a:solidFill>
              <a:srgbClr val="2D272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64" name="îṧḻíḍé">
              <a:extLst>
                <a:ext uri="{FF2B5EF4-FFF2-40B4-BE49-F238E27FC236}">
                  <a16:creationId xmlns:a16="http://schemas.microsoft.com/office/drawing/2014/main" id="{23F47F6F-452C-432A-B470-F3FA5E995390}"/>
                </a:ext>
              </a:extLst>
            </p:cNvPr>
            <p:cNvSpPr/>
            <p:nvPr/>
          </p:nvSpPr>
          <p:spPr bwMode="auto">
            <a:xfrm>
              <a:off x="4683126" y="5534025"/>
              <a:ext cx="57150" cy="4763"/>
            </a:xfrm>
            <a:custGeom>
              <a:avLst/>
              <a:gdLst>
                <a:gd name="T0" fmla="*/ 14 w 14"/>
                <a:gd name="T1" fmla="*/ 0 h 1"/>
                <a:gd name="T2" fmla="*/ 0 w 14"/>
                <a:gd name="T3" fmla="*/ 0 h 1"/>
                <a:gd name="T4" fmla="*/ 8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cubicBezTo>
                    <a:pt x="0" y="0"/>
                    <a:pt x="0" y="0"/>
                    <a:pt x="0" y="0"/>
                  </a:cubicBezTo>
                  <a:cubicBezTo>
                    <a:pt x="3" y="0"/>
                    <a:pt x="6" y="1"/>
                    <a:pt x="8" y="1"/>
                  </a:cubicBezTo>
                  <a:cubicBezTo>
                    <a:pt x="10" y="1"/>
                    <a:pt x="12" y="0"/>
                    <a:pt x="14" y="0"/>
                  </a:cubicBezTo>
                </a:path>
              </a:pathLst>
            </a:custGeom>
            <a:solidFill>
              <a:srgbClr val="2D272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65" name="ïṡļiḋe">
              <a:extLst>
                <a:ext uri="{FF2B5EF4-FFF2-40B4-BE49-F238E27FC236}">
                  <a16:creationId xmlns:a16="http://schemas.microsoft.com/office/drawing/2014/main" id="{EC47DE45-7BBC-47EC-BB5D-203D7A607794}"/>
                </a:ext>
              </a:extLst>
            </p:cNvPr>
            <p:cNvSpPr/>
            <p:nvPr/>
          </p:nvSpPr>
          <p:spPr bwMode="auto">
            <a:xfrm>
              <a:off x="5283201" y="5534025"/>
              <a:ext cx="33338" cy="0"/>
            </a:xfrm>
            <a:custGeom>
              <a:avLst/>
              <a:gdLst>
                <a:gd name="T0" fmla="*/ 8 w 8"/>
                <a:gd name="T1" fmla="*/ 5 w 8"/>
                <a:gd name="T2" fmla="*/ 5 w 8"/>
                <a:gd name="T3" fmla="*/ 0 w 8"/>
                <a:gd name="T4" fmla="*/ 4 w 8"/>
                <a:gd name="T5" fmla="*/ 5 w 8"/>
                <a:gd name="T6" fmla="*/ 8 w 8"/>
              </a:gdLst>
              <a:ahLst/>
              <a:cxnLst>
                <a:cxn ang="0">
                  <a:pos x="T0" y="0"/>
                </a:cxn>
                <a:cxn ang="0">
                  <a:pos x="T1" y="0"/>
                </a:cxn>
                <a:cxn ang="0">
                  <a:pos x="T2" y="0"/>
                </a:cxn>
                <a:cxn ang="0">
                  <a:pos x="T3" y="0"/>
                </a:cxn>
                <a:cxn ang="0">
                  <a:pos x="T4" y="0"/>
                </a:cxn>
                <a:cxn ang="0">
                  <a:pos x="T5" y="0"/>
                </a:cxn>
                <a:cxn ang="0">
                  <a:pos x="T6" y="0"/>
                </a:cxn>
              </a:cxnLst>
              <a:rect l="0" t="0" r="r" b="b"/>
              <a:pathLst>
                <a:path w="8">
                  <a:moveTo>
                    <a:pt x="8" y="0"/>
                  </a:moveTo>
                  <a:cubicBezTo>
                    <a:pt x="5" y="0"/>
                    <a:pt x="5" y="0"/>
                    <a:pt x="5" y="0"/>
                  </a:cubicBezTo>
                  <a:cubicBezTo>
                    <a:pt x="5" y="0"/>
                    <a:pt x="5" y="0"/>
                    <a:pt x="5" y="0"/>
                  </a:cubicBezTo>
                  <a:cubicBezTo>
                    <a:pt x="0" y="0"/>
                    <a:pt x="0" y="0"/>
                    <a:pt x="0" y="0"/>
                  </a:cubicBezTo>
                  <a:cubicBezTo>
                    <a:pt x="1" y="0"/>
                    <a:pt x="3" y="0"/>
                    <a:pt x="4" y="0"/>
                  </a:cubicBezTo>
                  <a:cubicBezTo>
                    <a:pt x="4" y="0"/>
                    <a:pt x="5" y="0"/>
                    <a:pt x="5" y="0"/>
                  </a:cubicBezTo>
                  <a:cubicBezTo>
                    <a:pt x="6" y="0"/>
                    <a:pt x="7" y="0"/>
                    <a:pt x="8" y="0"/>
                  </a:cubicBezTo>
                </a:path>
              </a:pathLst>
            </a:custGeom>
            <a:solidFill>
              <a:srgbClr val="2D272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66" name="íṣļíḓè">
              <a:extLst>
                <a:ext uri="{FF2B5EF4-FFF2-40B4-BE49-F238E27FC236}">
                  <a16:creationId xmlns:a16="http://schemas.microsoft.com/office/drawing/2014/main" id="{1ED7FF41-BC44-4A11-B9DD-4988E0609E06}"/>
                </a:ext>
              </a:extLst>
            </p:cNvPr>
            <p:cNvSpPr/>
            <p:nvPr/>
          </p:nvSpPr>
          <p:spPr bwMode="auto">
            <a:xfrm>
              <a:off x="5559426" y="5534025"/>
              <a:ext cx="1008063" cy="0"/>
            </a:xfrm>
            <a:custGeom>
              <a:avLst/>
              <a:gdLst>
                <a:gd name="T0" fmla="*/ 31 w 635"/>
                <a:gd name="T1" fmla="*/ 0 w 635"/>
                <a:gd name="T2" fmla="*/ 0 w 635"/>
                <a:gd name="T3" fmla="*/ 31 w 635"/>
                <a:gd name="T4" fmla="*/ 31 w 635"/>
                <a:gd name="T5" fmla="*/ 635 w 635"/>
                <a:gd name="T6" fmla="*/ 604 w 635"/>
                <a:gd name="T7" fmla="*/ 604 w 635"/>
                <a:gd name="T8" fmla="*/ 635 w 635"/>
                <a:gd name="T9" fmla="*/ 635 w 635"/>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635">
                  <a:moveTo>
                    <a:pt x="31" y="0"/>
                  </a:moveTo>
                  <a:lnTo>
                    <a:pt x="0" y="0"/>
                  </a:lnTo>
                  <a:lnTo>
                    <a:pt x="0" y="0"/>
                  </a:lnTo>
                  <a:lnTo>
                    <a:pt x="31" y="0"/>
                  </a:lnTo>
                  <a:lnTo>
                    <a:pt x="31" y="0"/>
                  </a:lnTo>
                  <a:close/>
                  <a:moveTo>
                    <a:pt x="635" y="0"/>
                  </a:moveTo>
                  <a:lnTo>
                    <a:pt x="604" y="0"/>
                  </a:lnTo>
                  <a:lnTo>
                    <a:pt x="604" y="0"/>
                  </a:lnTo>
                  <a:lnTo>
                    <a:pt x="635" y="0"/>
                  </a:lnTo>
                  <a:lnTo>
                    <a:pt x="635" y="0"/>
                  </a:lnTo>
                  <a:close/>
                </a:path>
              </a:pathLst>
            </a:custGeom>
            <a:solidFill>
              <a:srgbClr val="77A1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67" name="ïsļíḍê">
              <a:extLst>
                <a:ext uri="{FF2B5EF4-FFF2-40B4-BE49-F238E27FC236}">
                  <a16:creationId xmlns:a16="http://schemas.microsoft.com/office/drawing/2014/main" id="{769A1D3C-66D2-430F-8A2F-5A1A419B714F}"/>
                </a:ext>
              </a:extLst>
            </p:cNvPr>
            <p:cNvSpPr/>
            <p:nvPr/>
          </p:nvSpPr>
          <p:spPr bwMode="auto">
            <a:xfrm>
              <a:off x="5559426" y="5534025"/>
              <a:ext cx="1008063" cy="0"/>
            </a:xfrm>
            <a:custGeom>
              <a:avLst/>
              <a:gdLst>
                <a:gd name="T0" fmla="*/ 31 w 635"/>
                <a:gd name="T1" fmla="*/ 0 w 635"/>
                <a:gd name="T2" fmla="*/ 0 w 635"/>
                <a:gd name="T3" fmla="*/ 31 w 635"/>
                <a:gd name="T4" fmla="*/ 31 w 635"/>
                <a:gd name="T5" fmla="*/ 635 w 635"/>
                <a:gd name="T6" fmla="*/ 604 w 635"/>
                <a:gd name="T7" fmla="*/ 604 w 635"/>
                <a:gd name="T8" fmla="*/ 635 w 635"/>
                <a:gd name="T9" fmla="*/ 635 w 635"/>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635">
                  <a:moveTo>
                    <a:pt x="31" y="0"/>
                  </a:moveTo>
                  <a:lnTo>
                    <a:pt x="0" y="0"/>
                  </a:lnTo>
                  <a:lnTo>
                    <a:pt x="0" y="0"/>
                  </a:lnTo>
                  <a:lnTo>
                    <a:pt x="31" y="0"/>
                  </a:lnTo>
                  <a:lnTo>
                    <a:pt x="31" y="0"/>
                  </a:lnTo>
                  <a:moveTo>
                    <a:pt x="635" y="0"/>
                  </a:moveTo>
                  <a:lnTo>
                    <a:pt x="604" y="0"/>
                  </a:lnTo>
                  <a:lnTo>
                    <a:pt x="604" y="0"/>
                  </a:lnTo>
                  <a:lnTo>
                    <a:pt x="635" y="0"/>
                  </a:lnTo>
                  <a:lnTo>
                    <a:pt x="6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68" name="ïṣľîdé">
              <a:extLst>
                <a:ext uri="{FF2B5EF4-FFF2-40B4-BE49-F238E27FC236}">
                  <a16:creationId xmlns:a16="http://schemas.microsoft.com/office/drawing/2014/main" id="{BF6B7FEE-1D11-4E4C-B045-D5028D0660F2}"/>
                </a:ext>
              </a:extLst>
            </p:cNvPr>
            <p:cNvSpPr/>
            <p:nvPr/>
          </p:nvSpPr>
          <p:spPr bwMode="auto">
            <a:xfrm>
              <a:off x="4295776" y="5534025"/>
              <a:ext cx="1008063" cy="0"/>
            </a:xfrm>
            <a:custGeom>
              <a:avLst/>
              <a:gdLst>
                <a:gd name="T0" fmla="*/ 31 w 635"/>
                <a:gd name="T1" fmla="*/ 0 w 635"/>
                <a:gd name="T2" fmla="*/ 0 w 635"/>
                <a:gd name="T3" fmla="*/ 31 w 635"/>
                <a:gd name="T4" fmla="*/ 31 w 635"/>
                <a:gd name="T5" fmla="*/ 635 w 635"/>
                <a:gd name="T6" fmla="*/ 604 w 635"/>
                <a:gd name="T7" fmla="*/ 604 w 635"/>
                <a:gd name="T8" fmla="*/ 622 w 635"/>
                <a:gd name="T9" fmla="*/ 635 w 635"/>
                <a:gd name="T10" fmla="*/ 635 w 635"/>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Lst>
              <a:rect l="0" t="0" r="r" b="b"/>
              <a:pathLst>
                <a:path w="635">
                  <a:moveTo>
                    <a:pt x="31" y="0"/>
                  </a:moveTo>
                  <a:lnTo>
                    <a:pt x="0" y="0"/>
                  </a:lnTo>
                  <a:lnTo>
                    <a:pt x="0" y="0"/>
                  </a:lnTo>
                  <a:lnTo>
                    <a:pt x="31" y="0"/>
                  </a:lnTo>
                  <a:lnTo>
                    <a:pt x="31" y="0"/>
                  </a:lnTo>
                  <a:close/>
                  <a:moveTo>
                    <a:pt x="635" y="0"/>
                  </a:moveTo>
                  <a:lnTo>
                    <a:pt x="604" y="0"/>
                  </a:lnTo>
                  <a:lnTo>
                    <a:pt x="604" y="0"/>
                  </a:lnTo>
                  <a:lnTo>
                    <a:pt x="622" y="0"/>
                  </a:lnTo>
                  <a:lnTo>
                    <a:pt x="635" y="0"/>
                  </a:lnTo>
                  <a:lnTo>
                    <a:pt x="635" y="0"/>
                  </a:lnTo>
                  <a:close/>
                </a:path>
              </a:pathLst>
            </a:custGeom>
            <a:solidFill>
              <a:srgbClr val="77A1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69" name="ïšḷïḓê">
              <a:extLst>
                <a:ext uri="{FF2B5EF4-FFF2-40B4-BE49-F238E27FC236}">
                  <a16:creationId xmlns:a16="http://schemas.microsoft.com/office/drawing/2014/main" id="{50E3CDFF-78D3-4582-B6DB-372A65C4134B}"/>
                </a:ext>
              </a:extLst>
            </p:cNvPr>
            <p:cNvSpPr/>
            <p:nvPr/>
          </p:nvSpPr>
          <p:spPr bwMode="auto">
            <a:xfrm>
              <a:off x="4295776" y="5534025"/>
              <a:ext cx="1008063" cy="0"/>
            </a:xfrm>
            <a:custGeom>
              <a:avLst/>
              <a:gdLst>
                <a:gd name="T0" fmla="*/ 31 w 635"/>
                <a:gd name="T1" fmla="*/ 0 w 635"/>
                <a:gd name="T2" fmla="*/ 0 w 635"/>
                <a:gd name="T3" fmla="*/ 31 w 635"/>
                <a:gd name="T4" fmla="*/ 31 w 635"/>
                <a:gd name="T5" fmla="*/ 635 w 635"/>
                <a:gd name="T6" fmla="*/ 604 w 635"/>
                <a:gd name="T7" fmla="*/ 604 w 635"/>
                <a:gd name="T8" fmla="*/ 622 w 635"/>
                <a:gd name="T9" fmla="*/ 635 w 635"/>
                <a:gd name="T10" fmla="*/ 635 w 635"/>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Lst>
              <a:rect l="0" t="0" r="r" b="b"/>
              <a:pathLst>
                <a:path w="635">
                  <a:moveTo>
                    <a:pt x="31" y="0"/>
                  </a:moveTo>
                  <a:lnTo>
                    <a:pt x="0" y="0"/>
                  </a:lnTo>
                  <a:lnTo>
                    <a:pt x="0" y="0"/>
                  </a:lnTo>
                  <a:lnTo>
                    <a:pt x="31" y="0"/>
                  </a:lnTo>
                  <a:lnTo>
                    <a:pt x="31" y="0"/>
                  </a:lnTo>
                  <a:moveTo>
                    <a:pt x="635" y="0"/>
                  </a:moveTo>
                  <a:lnTo>
                    <a:pt x="604" y="0"/>
                  </a:lnTo>
                  <a:lnTo>
                    <a:pt x="604" y="0"/>
                  </a:lnTo>
                  <a:lnTo>
                    <a:pt x="622" y="0"/>
                  </a:lnTo>
                  <a:lnTo>
                    <a:pt x="635" y="0"/>
                  </a:lnTo>
                  <a:lnTo>
                    <a:pt x="6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70" name="íşľíḑé">
              <a:extLst>
                <a:ext uri="{FF2B5EF4-FFF2-40B4-BE49-F238E27FC236}">
                  <a16:creationId xmlns:a16="http://schemas.microsoft.com/office/drawing/2014/main" id="{B8174961-962B-4B7B-96FC-C792B3AF6B45}"/>
                </a:ext>
              </a:extLst>
            </p:cNvPr>
            <p:cNvSpPr/>
            <p:nvPr/>
          </p:nvSpPr>
          <p:spPr bwMode="auto">
            <a:xfrm>
              <a:off x="6797676" y="5534025"/>
              <a:ext cx="1128713" cy="0"/>
            </a:xfrm>
            <a:custGeom>
              <a:avLst/>
              <a:gdLst>
                <a:gd name="T0" fmla="*/ 31 w 711"/>
                <a:gd name="T1" fmla="*/ 0 w 711"/>
                <a:gd name="T2" fmla="*/ 0 w 711"/>
                <a:gd name="T3" fmla="*/ 31 w 711"/>
                <a:gd name="T4" fmla="*/ 31 w 711"/>
                <a:gd name="T5" fmla="*/ 711 w 711"/>
                <a:gd name="T6" fmla="*/ 680 w 711"/>
                <a:gd name="T7" fmla="*/ 680 w 711"/>
                <a:gd name="T8" fmla="*/ 711 w 711"/>
                <a:gd name="T9" fmla="*/ 711 w 71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711">
                  <a:moveTo>
                    <a:pt x="31" y="0"/>
                  </a:moveTo>
                  <a:lnTo>
                    <a:pt x="0" y="0"/>
                  </a:lnTo>
                  <a:lnTo>
                    <a:pt x="0" y="0"/>
                  </a:lnTo>
                  <a:lnTo>
                    <a:pt x="31" y="0"/>
                  </a:lnTo>
                  <a:lnTo>
                    <a:pt x="31" y="0"/>
                  </a:lnTo>
                  <a:close/>
                  <a:moveTo>
                    <a:pt x="711" y="0"/>
                  </a:moveTo>
                  <a:lnTo>
                    <a:pt x="680" y="0"/>
                  </a:lnTo>
                  <a:lnTo>
                    <a:pt x="680" y="0"/>
                  </a:lnTo>
                  <a:lnTo>
                    <a:pt x="711" y="0"/>
                  </a:lnTo>
                  <a:lnTo>
                    <a:pt x="711" y="0"/>
                  </a:lnTo>
                  <a:close/>
                </a:path>
              </a:pathLst>
            </a:custGeom>
            <a:solidFill>
              <a:srgbClr val="77A1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71" name="ï$ḷíḍe">
              <a:extLst>
                <a:ext uri="{FF2B5EF4-FFF2-40B4-BE49-F238E27FC236}">
                  <a16:creationId xmlns:a16="http://schemas.microsoft.com/office/drawing/2014/main" id="{F898C405-3376-4931-8D24-12085875C6FD}"/>
                </a:ext>
              </a:extLst>
            </p:cNvPr>
            <p:cNvSpPr/>
            <p:nvPr/>
          </p:nvSpPr>
          <p:spPr bwMode="auto">
            <a:xfrm>
              <a:off x="6797676" y="5534025"/>
              <a:ext cx="1128713" cy="0"/>
            </a:xfrm>
            <a:custGeom>
              <a:avLst/>
              <a:gdLst>
                <a:gd name="T0" fmla="*/ 31 w 711"/>
                <a:gd name="T1" fmla="*/ 0 w 711"/>
                <a:gd name="T2" fmla="*/ 0 w 711"/>
                <a:gd name="T3" fmla="*/ 31 w 711"/>
                <a:gd name="T4" fmla="*/ 31 w 711"/>
                <a:gd name="T5" fmla="*/ 711 w 711"/>
                <a:gd name="T6" fmla="*/ 680 w 711"/>
                <a:gd name="T7" fmla="*/ 680 w 711"/>
                <a:gd name="T8" fmla="*/ 711 w 711"/>
                <a:gd name="T9" fmla="*/ 711 w 71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711">
                  <a:moveTo>
                    <a:pt x="31" y="0"/>
                  </a:moveTo>
                  <a:lnTo>
                    <a:pt x="0" y="0"/>
                  </a:lnTo>
                  <a:lnTo>
                    <a:pt x="0" y="0"/>
                  </a:lnTo>
                  <a:lnTo>
                    <a:pt x="31" y="0"/>
                  </a:lnTo>
                  <a:lnTo>
                    <a:pt x="31" y="0"/>
                  </a:lnTo>
                  <a:moveTo>
                    <a:pt x="711" y="0"/>
                  </a:moveTo>
                  <a:lnTo>
                    <a:pt x="680" y="0"/>
                  </a:lnTo>
                  <a:lnTo>
                    <a:pt x="680" y="0"/>
                  </a:lnTo>
                  <a:lnTo>
                    <a:pt x="711" y="0"/>
                  </a:lnTo>
                  <a:lnTo>
                    <a:pt x="7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grpSp>
      <p:pic>
        <p:nvPicPr>
          <p:cNvPr id="11" name="Picture 10">
            <a:extLst>
              <a:ext uri="{FF2B5EF4-FFF2-40B4-BE49-F238E27FC236}">
                <a16:creationId xmlns:a16="http://schemas.microsoft.com/office/drawing/2014/main" id="{EF8F6CF4-9BCB-4644-8774-150504F9B9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9912" y="1133669"/>
            <a:ext cx="3057532" cy="2303915"/>
          </a:xfrm>
          <a:prstGeom prst="rect">
            <a:avLst/>
          </a:prstGeom>
          <a:ln>
            <a:noFill/>
          </a:ln>
          <a:effectLst/>
          <a:scene3d>
            <a:camera prst="perspectiveContrastingLeftFacing">
              <a:rot lat="300000" lon="21594000" rev="0"/>
            </a:camera>
            <a:lightRig rig="threePt" dir="t">
              <a:rot lat="0" lon="0" rev="2700000"/>
            </a:lightRig>
          </a:scene3d>
          <a:sp3d>
            <a:bevelT w="63500" h="50800"/>
          </a:sp3d>
        </p:spPr>
      </p:pic>
      <p:pic>
        <p:nvPicPr>
          <p:cNvPr id="13" name="Picture 12">
            <a:extLst>
              <a:ext uri="{FF2B5EF4-FFF2-40B4-BE49-F238E27FC236}">
                <a16:creationId xmlns:a16="http://schemas.microsoft.com/office/drawing/2014/main" id="{3CC63E27-FDB6-486E-A5B1-70D75B414A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4275" y="1133669"/>
            <a:ext cx="3079852" cy="2304505"/>
          </a:xfrm>
          <a:prstGeom prst="rect">
            <a:avLst/>
          </a:prstGeom>
          <a:ln>
            <a:noFill/>
          </a:ln>
          <a:effectLst/>
          <a:scene3d>
            <a:camera prst="perspectiveContrastingLeftFacing">
              <a:rot lat="300000" lon="21594000" rev="0"/>
            </a:camera>
            <a:lightRig rig="threePt" dir="t">
              <a:rot lat="0" lon="0" rev="2700000"/>
            </a:lightRig>
          </a:scene3d>
          <a:sp3d>
            <a:bevelT w="63500" h="50800"/>
          </a:sp3d>
        </p:spPr>
      </p:pic>
      <p:grpSp>
        <p:nvGrpSpPr>
          <p:cNvPr id="140" name="Group 1572">
            <a:extLst>
              <a:ext uri="{FF2B5EF4-FFF2-40B4-BE49-F238E27FC236}">
                <a16:creationId xmlns:a16="http://schemas.microsoft.com/office/drawing/2014/main" id="{730FC61B-EDDD-4B0B-B983-16FF08AB0319}"/>
              </a:ext>
            </a:extLst>
          </p:cNvPr>
          <p:cNvGrpSpPr/>
          <p:nvPr/>
        </p:nvGrpSpPr>
        <p:grpSpPr>
          <a:xfrm>
            <a:off x="735070" y="525266"/>
            <a:ext cx="317876" cy="229269"/>
            <a:chOff x="852056" y="525267"/>
            <a:chExt cx="200890" cy="100888"/>
          </a:xfrm>
          <a:solidFill>
            <a:srgbClr val="365FA7"/>
          </a:solidFill>
        </p:grpSpPr>
        <p:cxnSp>
          <p:nvCxnSpPr>
            <p:cNvPr id="141" name="Straight Connector 491">
              <a:extLst>
                <a:ext uri="{FF2B5EF4-FFF2-40B4-BE49-F238E27FC236}">
                  <a16:creationId xmlns:a16="http://schemas.microsoft.com/office/drawing/2014/main" id="{6ADAEB80-9102-484B-8024-2B89CE0BD6C6}"/>
                </a:ext>
              </a:extLst>
            </p:cNvPr>
            <p:cNvCxnSpPr/>
            <p:nvPr/>
          </p:nvCxnSpPr>
          <p:spPr>
            <a:xfrm>
              <a:off x="852056" y="575711"/>
              <a:ext cx="200890" cy="0"/>
            </a:xfrm>
            <a:prstGeom prst="line">
              <a:avLst/>
            </a:prstGeom>
            <a:grpFill/>
            <a:ln w="22225">
              <a:solidFill>
                <a:srgbClr val="365FA7"/>
              </a:solidFill>
            </a:ln>
          </p:spPr>
          <p:style>
            <a:lnRef idx="1">
              <a:schemeClr val="accent1"/>
            </a:lnRef>
            <a:fillRef idx="0">
              <a:schemeClr val="accent1"/>
            </a:fillRef>
            <a:effectRef idx="0">
              <a:schemeClr val="accent1"/>
            </a:effectRef>
            <a:fontRef idx="minor">
              <a:schemeClr val="tx1"/>
            </a:fontRef>
          </p:style>
        </p:cxnSp>
        <p:cxnSp>
          <p:nvCxnSpPr>
            <p:cNvPr id="142" name="Straight Connector 1565">
              <a:extLst>
                <a:ext uri="{FF2B5EF4-FFF2-40B4-BE49-F238E27FC236}">
                  <a16:creationId xmlns:a16="http://schemas.microsoft.com/office/drawing/2014/main" id="{4A640CA5-98E5-45F3-AE92-2C91EA553999}"/>
                </a:ext>
              </a:extLst>
            </p:cNvPr>
            <p:cNvCxnSpPr/>
            <p:nvPr/>
          </p:nvCxnSpPr>
          <p:spPr>
            <a:xfrm>
              <a:off x="852056" y="525267"/>
              <a:ext cx="200890" cy="0"/>
            </a:xfrm>
            <a:prstGeom prst="line">
              <a:avLst/>
            </a:prstGeom>
            <a:grpFill/>
            <a:ln w="22225">
              <a:solidFill>
                <a:srgbClr val="365FA7"/>
              </a:solidFill>
            </a:ln>
          </p:spPr>
          <p:style>
            <a:lnRef idx="1">
              <a:schemeClr val="accent1"/>
            </a:lnRef>
            <a:fillRef idx="0">
              <a:schemeClr val="accent1"/>
            </a:fillRef>
            <a:effectRef idx="0">
              <a:schemeClr val="accent1"/>
            </a:effectRef>
            <a:fontRef idx="minor">
              <a:schemeClr val="tx1"/>
            </a:fontRef>
          </p:style>
        </p:cxnSp>
        <p:cxnSp>
          <p:nvCxnSpPr>
            <p:cNvPr id="143" name="Straight Connector 492">
              <a:extLst>
                <a:ext uri="{FF2B5EF4-FFF2-40B4-BE49-F238E27FC236}">
                  <a16:creationId xmlns:a16="http://schemas.microsoft.com/office/drawing/2014/main" id="{313FA0B3-32EB-4708-A1C3-F3711C251017}"/>
                </a:ext>
              </a:extLst>
            </p:cNvPr>
            <p:cNvCxnSpPr/>
            <p:nvPr/>
          </p:nvCxnSpPr>
          <p:spPr>
            <a:xfrm>
              <a:off x="852056" y="626155"/>
              <a:ext cx="200890" cy="0"/>
            </a:xfrm>
            <a:prstGeom prst="line">
              <a:avLst/>
            </a:prstGeom>
            <a:grpFill/>
            <a:ln w="22225">
              <a:solidFill>
                <a:srgbClr val="365FA7"/>
              </a:solidFill>
            </a:ln>
          </p:spPr>
          <p:style>
            <a:lnRef idx="1">
              <a:schemeClr val="accent1"/>
            </a:lnRef>
            <a:fillRef idx="0">
              <a:schemeClr val="accent1"/>
            </a:fillRef>
            <a:effectRef idx="0">
              <a:schemeClr val="accent1"/>
            </a:effectRef>
            <a:fontRef idx="minor">
              <a:schemeClr val="tx1"/>
            </a:fontRef>
          </p:style>
        </p:cxnSp>
      </p:grpSp>
      <p:sp>
        <p:nvSpPr>
          <p:cNvPr id="144" name="Freeform 505">
            <a:extLst>
              <a:ext uri="{FF2B5EF4-FFF2-40B4-BE49-F238E27FC236}">
                <a16:creationId xmlns:a16="http://schemas.microsoft.com/office/drawing/2014/main" id="{32DB9AEC-FF18-4638-8B7E-5A0A13CBC819}"/>
              </a:ext>
            </a:extLst>
          </p:cNvPr>
          <p:cNvSpPr>
            <a:spLocks noEditPoints="1"/>
          </p:cNvSpPr>
          <p:nvPr/>
        </p:nvSpPr>
        <p:spPr bwMode="auto">
          <a:xfrm rot="2700000">
            <a:off x="1315021" y="484686"/>
            <a:ext cx="283752" cy="388358"/>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365FA7"/>
          </a:solidFill>
          <a:ln>
            <a:solidFill>
              <a:srgbClr val="365FA7"/>
            </a:solidFill>
          </a:ln>
        </p:spPr>
        <p:txBody>
          <a:bodyPr vert="horz" wrap="square" lIns="91440" tIns="45720" rIns="91440" bIns="45720" numCol="1" anchor="t" anchorCtr="0" compatLnSpc="1">
            <a:prstTxWarp prst="textNoShape">
              <a:avLst/>
            </a:prstTxWarp>
          </a:bodyPr>
          <a:lstStyle/>
          <a:p>
            <a:endParaRPr lang="id-ID" dirty="0">
              <a:cs typeface="+mn-ea"/>
              <a:sym typeface="+mn-lt"/>
            </a:endParaRPr>
          </a:p>
        </p:txBody>
      </p:sp>
      <p:sp>
        <p:nvSpPr>
          <p:cNvPr id="131" name="TextBox 1575">
            <a:extLst>
              <a:ext uri="{FF2B5EF4-FFF2-40B4-BE49-F238E27FC236}">
                <a16:creationId xmlns:a16="http://schemas.microsoft.com/office/drawing/2014/main" id="{26E38004-8EA3-45E4-9BC0-2333669B647D}"/>
              </a:ext>
            </a:extLst>
          </p:cNvPr>
          <p:cNvSpPr txBox="1"/>
          <p:nvPr/>
        </p:nvSpPr>
        <p:spPr>
          <a:xfrm>
            <a:off x="1924055" y="370241"/>
            <a:ext cx="2236510" cy="584775"/>
          </a:xfrm>
          <a:prstGeom prst="rect">
            <a:avLst/>
          </a:prstGeom>
          <a:noFill/>
        </p:spPr>
        <p:txBody>
          <a:bodyPr wrap="none" rtlCol="0">
            <a:spAutoFit/>
          </a:bodyPr>
          <a:lstStyle/>
          <a:p>
            <a:pPr>
              <a:lnSpc>
                <a:spcPct val="100000"/>
              </a:lnSpc>
              <a:buNone/>
            </a:pPr>
            <a:r>
              <a:rPr lang="zh-TW" altLang="en-US" sz="3200" b="1" kern="0" dirty="0">
                <a:solidFill>
                  <a:srgbClr val="002060"/>
                </a:solidFill>
                <a:effectLst>
                  <a:outerShdw blurRad="38100" dist="38100" dir="2700000" algn="tl">
                    <a:srgbClr val="000000">
                      <a:alpha val="43137"/>
                    </a:srgbClr>
                  </a:outerShdw>
                </a:effectLst>
                <a:latin typeface="+mj-ea"/>
              </a:rPr>
              <a:t>交換生出訪</a:t>
            </a:r>
          </a:p>
        </p:txBody>
      </p:sp>
      <p:pic>
        <p:nvPicPr>
          <p:cNvPr id="2" name="圖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6519" y="3696792"/>
            <a:ext cx="3800043" cy="2849390"/>
          </a:xfrm>
          <a:prstGeom prst="rect">
            <a:avLst/>
          </a:prstGeom>
        </p:spPr>
      </p:pic>
      <p:pic>
        <p:nvPicPr>
          <p:cNvPr id="3" name="圖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2859" y="3651205"/>
            <a:ext cx="3742885" cy="2806531"/>
          </a:xfrm>
          <a:prstGeom prst="rect">
            <a:avLst/>
          </a:prstGeom>
        </p:spPr>
      </p:pic>
    </p:spTree>
    <p:extLst>
      <p:ext uri="{BB962C8B-B14F-4D97-AF65-F5344CB8AC3E}">
        <p14:creationId xmlns:p14="http://schemas.microsoft.com/office/powerpoint/2010/main" val="81127650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32" presetClass="emph" presetSubtype="0" fill="hold" nodeType="withEffect">
                                  <p:stCondLst>
                                    <p:cond delay="0"/>
                                  </p:stCondLst>
                                  <p:childTnLst>
                                    <p:animRot by="120000">
                                      <p:cBhvr>
                                        <p:cTn id="9" dur="300" fill="hold">
                                          <p:stCondLst>
                                            <p:cond delay="0"/>
                                          </p:stCondLst>
                                        </p:cTn>
                                        <p:tgtEl>
                                          <p:spTgt spid="13"/>
                                        </p:tgtEl>
                                        <p:attrNameLst>
                                          <p:attrName>r</p:attrName>
                                        </p:attrNameLst>
                                      </p:cBhvr>
                                    </p:animRot>
                                    <p:animRot by="-240000">
                                      <p:cBhvr>
                                        <p:cTn id="10" dur="600" fill="hold">
                                          <p:stCondLst>
                                            <p:cond delay="600"/>
                                          </p:stCondLst>
                                        </p:cTn>
                                        <p:tgtEl>
                                          <p:spTgt spid="13"/>
                                        </p:tgtEl>
                                        <p:attrNameLst>
                                          <p:attrName>r</p:attrName>
                                        </p:attrNameLst>
                                      </p:cBhvr>
                                    </p:animRot>
                                    <p:animRot by="240000">
                                      <p:cBhvr>
                                        <p:cTn id="11" dur="600" fill="hold">
                                          <p:stCondLst>
                                            <p:cond delay="1200"/>
                                          </p:stCondLst>
                                        </p:cTn>
                                        <p:tgtEl>
                                          <p:spTgt spid="13"/>
                                        </p:tgtEl>
                                        <p:attrNameLst>
                                          <p:attrName>r</p:attrName>
                                        </p:attrNameLst>
                                      </p:cBhvr>
                                    </p:animRot>
                                    <p:animRot by="-240000">
                                      <p:cBhvr>
                                        <p:cTn id="12" dur="600" fill="hold">
                                          <p:stCondLst>
                                            <p:cond delay="1800"/>
                                          </p:stCondLst>
                                        </p:cTn>
                                        <p:tgtEl>
                                          <p:spTgt spid="13"/>
                                        </p:tgtEl>
                                        <p:attrNameLst>
                                          <p:attrName>r</p:attrName>
                                        </p:attrNameLst>
                                      </p:cBhvr>
                                    </p:animRot>
                                    <p:animRot by="120000">
                                      <p:cBhvr>
                                        <p:cTn id="13" dur="600" fill="hold">
                                          <p:stCondLst>
                                            <p:cond delay="2400"/>
                                          </p:stCondLst>
                                        </p:cTn>
                                        <p:tgtEl>
                                          <p:spTgt spid="13"/>
                                        </p:tgtEl>
                                        <p:attrNameLst>
                                          <p:attrName>r</p:attrName>
                                        </p:attrNameLst>
                                      </p:cBhvr>
                                    </p:animRot>
                                  </p:childTnLst>
                                </p:cTn>
                              </p:par>
                              <p:par>
                                <p:cTn id="14" presetID="32" presetClass="emph" presetSubtype="0" fill="hold" nodeType="withEffect">
                                  <p:stCondLst>
                                    <p:cond delay="0"/>
                                  </p:stCondLst>
                                  <p:childTnLst>
                                    <p:animRot by="120000">
                                      <p:cBhvr>
                                        <p:cTn id="15" dur="300" fill="hold">
                                          <p:stCondLst>
                                            <p:cond delay="0"/>
                                          </p:stCondLst>
                                        </p:cTn>
                                        <p:tgtEl>
                                          <p:spTgt spid="11"/>
                                        </p:tgtEl>
                                        <p:attrNameLst>
                                          <p:attrName>r</p:attrName>
                                        </p:attrNameLst>
                                      </p:cBhvr>
                                    </p:animRot>
                                    <p:animRot by="-240000">
                                      <p:cBhvr>
                                        <p:cTn id="16" dur="600" fill="hold">
                                          <p:stCondLst>
                                            <p:cond delay="600"/>
                                          </p:stCondLst>
                                        </p:cTn>
                                        <p:tgtEl>
                                          <p:spTgt spid="11"/>
                                        </p:tgtEl>
                                        <p:attrNameLst>
                                          <p:attrName>r</p:attrName>
                                        </p:attrNameLst>
                                      </p:cBhvr>
                                    </p:animRot>
                                    <p:animRot by="240000">
                                      <p:cBhvr>
                                        <p:cTn id="17" dur="600" fill="hold">
                                          <p:stCondLst>
                                            <p:cond delay="1200"/>
                                          </p:stCondLst>
                                        </p:cTn>
                                        <p:tgtEl>
                                          <p:spTgt spid="11"/>
                                        </p:tgtEl>
                                        <p:attrNameLst>
                                          <p:attrName>r</p:attrName>
                                        </p:attrNameLst>
                                      </p:cBhvr>
                                    </p:animRot>
                                    <p:animRot by="-240000">
                                      <p:cBhvr>
                                        <p:cTn id="18" dur="600" fill="hold">
                                          <p:stCondLst>
                                            <p:cond delay="1800"/>
                                          </p:stCondLst>
                                        </p:cTn>
                                        <p:tgtEl>
                                          <p:spTgt spid="11"/>
                                        </p:tgtEl>
                                        <p:attrNameLst>
                                          <p:attrName>r</p:attrName>
                                        </p:attrNameLst>
                                      </p:cBhvr>
                                    </p:animRot>
                                    <p:animRot by="120000">
                                      <p:cBhvr>
                                        <p:cTn id="19" dur="600" fill="hold">
                                          <p:stCondLst>
                                            <p:cond delay="24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72">
            <a:extLst>
              <a:ext uri="{FF2B5EF4-FFF2-40B4-BE49-F238E27FC236}">
                <a16:creationId xmlns:a16="http://schemas.microsoft.com/office/drawing/2014/main" id="{4AAC2E65-7345-423E-842C-90E7FC21BB6D}"/>
              </a:ext>
            </a:extLst>
          </p:cNvPr>
          <p:cNvGrpSpPr/>
          <p:nvPr/>
        </p:nvGrpSpPr>
        <p:grpSpPr>
          <a:xfrm>
            <a:off x="735070" y="525266"/>
            <a:ext cx="317876" cy="229269"/>
            <a:chOff x="852056" y="525267"/>
            <a:chExt cx="200890" cy="100888"/>
          </a:xfrm>
          <a:solidFill>
            <a:srgbClr val="365FA7"/>
          </a:solidFill>
        </p:grpSpPr>
        <p:cxnSp>
          <p:nvCxnSpPr>
            <p:cNvPr id="3" name="Straight Connector 491">
              <a:extLst>
                <a:ext uri="{FF2B5EF4-FFF2-40B4-BE49-F238E27FC236}">
                  <a16:creationId xmlns:a16="http://schemas.microsoft.com/office/drawing/2014/main" id="{DA284EFB-F091-4A4C-B380-2A532C7528C2}"/>
                </a:ext>
              </a:extLst>
            </p:cNvPr>
            <p:cNvCxnSpPr/>
            <p:nvPr/>
          </p:nvCxnSpPr>
          <p:spPr>
            <a:xfrm>
              <a:off x="852056" y="575711"/>
              <a:ext cx="200890" cy="0"/>
            </a:xfrm>
            <a:prstGeom prst="line">
              <a:avLst/>
            </a:prstGeom>
            <a:grpFill/>
            <a:ln w="22225">
              <a:solidFill>
                <a:srgbClr val="365FA7"/>
              </a:solidFill>
            </a:ln>
          </p:spPr>
          <p:style>
            <a:lnRef idx="1">
              <a:schemeClr val="accent1"/>
            </a:lnRef>
            <a:fillRef idx="0">
              <a:schemeClr val="accent1"/>
            </a:fillRef>
            <a:effectRef idx="0">
              <a:schemeClr val="accent1"/>
            </a:effectRef>
            <a:fontRef idx="minor">
              <a:schemeClr val="tx1"/>
            </a:fontRef>
          </p:style>
        </p:cxnSp>
        <p:cxnSp>
          <p:nvCxnSpPr>
            <p:cNvPr id="4" name="Straight Connector 1565">
              <a:extLst>
                <a:ext uri="{FF2B5EF4-FFF2-40B4-BE49-F238E27FC236}">
                  <a16:creationId xmlns:a16="http://schemas.microsoft.com/office/drawing/2014/main" id="{D220FC47-E692-4941-A95E-571CB1F92CB2}"/>
                </a:ext>
              </a:extLst>
            </p:cNvPr>
            <p:cNvCxnSpPr/>
            <p:nvPr/>
          </p:nvCxnSpPr>
          <p:spPr>
            <a:xfrm>
              <a:off x="852056" y="525267"/>
              <a:ext cx="200890" cy="0"/>
            </a:xfrm>
            <a:prstGeom prst="line">
              <a:avLst/>
            </a:prstGeom>
            <a:grpFill/>
            <a:ln w="22225">
              <a:solidFill>
                <a:srgbClr val="365FA7"/>
              </a:solidFill>
            </a:ln>
          </p:spPr>
          <p:style>
            <a:lnRef idx="1">
              <a:schemeClr val="accent1"/>
            </a:lnRef>
            <a:fillRef idx="0">
              <a:schemeClr val="accent1"/>
            </a:fillRef>
            <a:effectRef idx="0">
              <a:schemeClr val="accent1"/>
            </a:effectRef>
            <a:fontRef idx="minor">
              <a:schemeClr val="tx1"/>
            </a:fontRef>
          </p:style>
        </p:cxnSp>
        <p:cxnSp>
          <p:nvCxnSpPr>
            <p:cNvPr id="5" name="Straight Connector 492">
              <a:extLst>
                <a:ext uri="{FF2B5EF4-FFF2-40B4-BE49-F238E27FC236}">
                  <a16:creationId xmlns:a16="http://schemas.microsoft.com/office/drawing/2014/main" id="{A8CA10FC-EB43-4172-8648-1286B73E0648}"/>
                </a:ext>
              </a:extLst>
            </p:cNvPr>
            <p:cNvCxnSpPr/>
            <p:nvPr/>
          </p:nvCxnSpPr>
          <p:spPr>
            <a:xfrm>
              <a:off x="852056" y="626155"/>
              <a:ext cx="200890" cy="0"/>
            </a:xfrm>
            <a:prstGeom prst="line">
              <a:avLst/>
            </a:prstGeom>
            <a:grpFill/>
            <a:ln w="22225">
              <a:solidFill>
                <a:srgbClr val="365FA7"/>
              </a:solidFill>
            </a:ln>
          </p:spPr>
          <p:style>
            <a:lnRef idx="1">
              <a:schemeClr val="accent1"/>
            </a:lnRef>
            <a:fillRef idx="0">
              <a:schemeClr val="accent1"/>
            </a:fillRef>
            <a:effectRef idx="0">
              <a:schemeClr val="accent1"/>
            </a:effectRef>
            <a:fontRef idx="minor">
              <a:schemeClr val="tx1"/>
            </a:fontRef>
          </p:style>
        </p:cxnSp>
      </p:grpSp>
      <p:sp>
        <p:nvSpPr>
          <p:cNvPr id="10" name="Freeform 505">
            <a:extLst>
              <a:ext uri="{FF2B5EF4-FFF2-40B4-BE49-F238E27FC236}">
                <a16:creationId xmlns:a16="http://schemas.microsoft.com/office/drawing/2014/main" id="{29B077CA-6E41-4080-8FA6-C07B79478399}"/>
              </a:ext>
            </a:extLst>
          </p:cNvPr>
          <p:cNvSpPr>
            <a:spLocks noEditPoints="1"/>
          </p:cNvSpPr>
          <p:nvPr/>
        </p:nvSpPr>
        <p:spPr bwMode="auto">
          <a:xfrm rot="2700000">
            <a:off x="1315021" y="484686"/>
            <a:ext cx="283752" cy="388358"/>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365FA7"/>
          </a:solidFill>
          <a:ln>
            <a:solidFill>
              <a:srgbClr val="365FA7"/>
            </a:solidFill>
          </a:ln>
        </p:spPr>
        <p:txBody>
          <a:bodyPr vert="horz" wrap="square" lIns="91440" tIns="45720" rIns="91440" bIns="45720" numCol="1" anchor="t" anchorCtr="0" compatLnSpc="1">
            <a:prstTxWarp prst="textNoShape">
              <a:avLst/>
            </a:prstTxWarp>
          </a:bodyPr>
          <a:lstStyle/>
          <a:p>
            <a:endParaRPr lang="id-ID" dirty="0">
              <a:cs typeface="+mn-ea"/>
              <a:sym typeface="+mn-lt"/>
            </a:endParaRPr>
          </a:p>
        </p:txBody>
      </p:sp>
      <p:sp>
        <p:nvSpPr>
          <p:cNvPr id="11" name="TextBox 1575">
            <a:extLst>
              <a:ext uri="{FF2B5EF4-FFF2-40B4-BE49-F238E27FC236}">
                <a16:creationId xmlns:a16="http://schemas.microsoft.com/office/drawing/2014/main" id="{26E38004-8EA3-45E4-9BC0-2333669B647D}"/>
              </a:ext>
            </a:extLst>
          </p:cNvPr>
          <p:cNvSpPr txBox="1"/>
          <p:nvPr/>
        </p:nvSpPr>
        <p:spPr>
          <a:xfrm>
            <a:off x="1924055" y="370241"/>
            <a:ext cx="2236510" cy="584775"/>
          </a:xfrm>
          <a:prstGeom prst="rect">
            <a:avLst/>
          </a:prstGeom>
          <a:noFill/>
        </p:spPr>
        <p:txBody>
          <a:bodyPr wrap="none" rtlCol="0">
            <a:spAutoFit/>
          </a:bodyPr>
          <a:lstStyle/>
          <a:p>
            <a:pPr>
              <a:lnSpc>
                <a:spcPct val="100000"/>
              </a:lnSpc>
              <a:buNone/>
            </a:pPr>
            <a:r>
              <a:rPr lang="zh-TW" altLang="en-US" sz="3200" b="1" kern="0" dirty="0">
                <a:solidFill>
                  <a:srgbClr val="002060"/>
                </a:solidFill>
                <a:effectLst>
                  <a:outerShdw blurRad="38100" dist="38100" dir="2700000" algn="tl">
                    <a:srgbClr val="000000">
                      <a:alpha val="43137"/>
                    </a:srgbClr>
                  </a:outerShdw>
                </a:effectLst>
                <a:latin typeface="+mj-ea"/>
              </a:rPr>
              <a:t>交換生來訪</a:t>
            </a:r>
          </a:p>
        </p:txBody>
      </p:sp>
      <p:grpSp>
        <p:nvGrpSpPr>
          <p:cNvPr id="6" name="Group 5">
            <a:extLst>
              <a:ext uri="{FF2B5EF4-FFF2-40B4-BE49-F238E27FC236}">
                <a16:creationId xmlns:a16="http://schemas.microsoft.com/office/drawing/2014/main" id="{168FD871-EFA6-4238-BFA1-9728667534F3}"/>
              </a:ext>
            </a:extLst>
          </p:cNvPr>
          <p:cNvGrpSpPr/>
          <p:nvPr/>
        </p:nvGrpSpPr>
        <p:grpSpPr>
          <a:xfrm>
            <a:off x="378917" y="1234924"/>
            <a:ext cx="11434165" cy="5252835"/>
            <a:chOff x="273926" y="832230"/>
            <a:chExt cx="11613273" cy="5636664"/>
          </a:xfrm>
        </p:grpSpPr>
        <p:grpSp>
          <p:nvGrpSpPr>
            <p:cNvPr id="8" name="组合 3">
              <a:extLst>
                <a:ext uri="{FF2B5EF4-FFF2-40B4-BE49-F238E27FC236}">
                  <a16:creationId xmlns:a16="http://schemas.microsoft.com/office/drawing/2014/main" id="{5F6025E4-A3EB-4A90-8FCE-BC019D34838C}"/>
                </a:ext>
              </a:extLst>
            </p:cNvPr>
            <p:cNvGrpSpPr/>
            <p:nvPr/>
          </p:nvGrpSpPr>
          <p:grpSpPr>
            <a:xfrm>
              <a:off x="7797349" y="1847187"/>
              <a:ext cx="4089850" cy="3405749"/>
              <a:chOff x="8361432" y="1309343"/>
              <a:chExt cx="2454593" cy="2893006"/>
            </a:xfrm>
          </p:grpSpPr>
          <p:sp>
            <p:nvSpPr>
              <p:cNvPr id="9" name="矩形 18">
                <a:extLst>
                  <a:ext uri="{FF2B5EF4-FFF2-40B4-BE49-F238E27FC236}">
                    <a16:creationId xmlns:a16="http://schemas.microsoft.com/office/drawing/2014/main" id="{7719BEDB-7A1F-4373-94DC-160311C5648F}"/>
                  </a:ext>
                </a:extLst>
              </p:cNvPr>
              <p:cNvSpPr/>
              <p:nvPr/>
            </p:nvSpPr>
            <p:spPr>
              <a:xfrm>
                <a:off x="8361432" y="1623131"/>
                <a:ext cx="2454593" cy="2579218"/>
              </a:xfrm>
              <a:prstGeom prst="rect">
                <a:avLst/>
              </a:prstGeom>
              <a:solidFill>
                <a:srgbClr val="CFE2FD"/>
              </a:solidFill>
              <a:ln w="12700" cap="rnd">
                <a:noFill/>
                <a:prstDash val="solid"/>
                <a:round/>
                <a:headEnd/>
                <a:tailE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en-US" altLang="zh-CN" sz="2000" b="1" dirty="0"/>
              </a:p>
            </p:txBody>
          </p:sp>
          <p:grpSp>
            <p:nvGrpSpPr>
              <p:cNvPr id="12" name="组合 22">
                <a:extLst>
                  <a:ext uri="{FF2B5EF4-FFF2-40B4-BE49-F238E27FC236}">
                    <a16:creationId xmlns:a16="http://schemas.microsoft.com/office/drawing/2014/main" id="{AC1C8FFE-4B09-4DA7-8A22-3A37F22423EC}"/>
                  </a:ext>
                </a:extLst>
              </p:cNvPr>
              <p:cNvGrpSpPr>
                <a:grpSpLocks/>
              </p:cNvGrpSpPr>
              <p:nvPr/>
            </p:nvGrpSpPr>
            <p:grpSpPr>
              <a:xfrm>
                <a:off x="8496548" y="1309343"/>
                <a:ext cx="441514" cy="441512"/>
                <a:chOff x="4210050" y="4866928"/>
                <a:chExt cx="444222" cy="444220"/>
              </a:xfrm>
            </p:grpSpPr>
            <p:sp>
              <p:nvSpPr>
                <p:cNvPr id="13" name="矩形 23">
                  <a:extLst>
                    <a:ext uri="{FF2B5EF4-FFF2-40B4-BE49-F238E27FC236}">
                      <a16:creationId xmlns:a16="http://schemas.microsoft.com/office/drawing/2014/main" id="{97A546BC-4888-421A-817B-CCF8519166B4}"/>
                    </a:ext>
                  </a:extLst>
                </p:cNvPr>
                <p:cNvSpPr/>
                <p:nvPr/>
              </p:nvSpPr>
              <p:spPr>
                <a:xfrm>
                  <a:off x="4210050" y="4866928"/>
                  <a:ext cx="444222" cy="444220"/>
                </a:xfrm>
                <a:prstGeom prst="rect">
                  <a:avLst/>
                </a:prstGeom>
                <a:solidFill>
                  <a:srgbClr val="00B0F0"/>
                </a:solidFill>
                <a:ln w="12700" cap="rnd">
                  <a:noFill/>
                  <a:prstDash val="solid"/>
                  <a:round/>
                  <a:headEnd/>
                  <a:tailEnd/>
                </a:ln>
                <a:effectLst>
                  <a:outerShdw blurRad="254000" dist="127000" algn="ctr" rotWithShape="0">
                    <a:srgbClr val="00B0F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a:endParaRPr lang="zh-CN" altLang="en-US" sz="2000" b="1" dirty="0">
                    <a:solidFill>
                      <a:schemeClr val="bg1"/>
                    </a:solidFill>
                  </a:endParaRPr>
                </a:p>
              </p:txBody>
            </p:sp>
            <p:sp>
              <p:nvSpPr>
                <p:cNvPr id="14" name="任意多边形 80">
                  <a:extLst>
                    <a:ext uri="{FF2B5EF4-FFF2-40B4-BE49-F238E27FC236}">
                      <a16:creationId xmlns:a16="http://schemas.microsoft.com/office/drawing/2014/main" id="{A28E8ED8-FC5E-47A7-B802-4E28E81F896F}"/>
                    </a:ext>
                  </a:extLst>
                </p:cNvPr>
                <p:cNvSpPr/>
                <p:nvPr/>
              </p:nvSpPr>
              <p:spPr bwMode="auto">
                <a:xfrm>
                  <a:off x="4329380" y="5018954"/>
                  <a:ext cx="205561" cy="163687"/>
                </a:xfrm>
                <a:custGeom>
                  <a:avLst/>
                  <a:gdLst>
                    <a:gd name="connsiteX0" fmla="*/ 515342 w 514350"/>
                    <a:gd name="connsiteY0" fmla="*/ 621 h 409575"/>
                    <a:gd name="connsiteX1" fmla="*/ 515342 w 514350"/>
                    <a:gd name="connsiteY1" fmla="*/ 353046 h 409575"/>
                    <a:gd name="connsiteX2" fmla="*/ 192159 w 514350"/>
                    <a:gd name="connsiteY2" fmla="*/ 353046 h 409575"/>
                    <a:gd name="connsiteX3" fmla="*/ 115387 w 514350"/>
                    <a:gd name="connsiteY3" fmla="*/ 410196 h 409575"/>
                    <a:gd name="connsiteX4" fmla="*/ 115387 w 514350"/>
                    <a:gd name="connsiteY4" fmla="*/ 353046 h 409575"/>
                    <a:gd name="connsiteX5" fmla="*/ 992 w 514350"/>
                    <a:gd name="connsiteY5" fmla="*/ 353046 h 409575"/>
                    <a:gd name="connsiteX6" fmla="*/ 992 w 514350"/>
                    <a:gd name="connsiteY6" fmla="*/ 621 h 409575"/>
                    <a:gd name="connsiteX7" fmla="*/ 515342 w 514350"/>
                    <a:gd name="connsiteY7" fmla="*/ 621 h 409575"/>
                    <a:gd name="connsiteX8" fmla="*/ 124817 w 514350"/>
                    <a:gd name="connsiteY8" fmla="*/ 143496 h 409575"/>
                    <a:gd name="connsiteX9" fmla="*/ 91480 w 514350"/>
                    <a:gd name="connsiteY9" fmla="*/ 176834 h 409575"/>
                    <a:gd name="connsiteX10" fmla="*/ 124817 w 514350"/>
                    <a:gd name="connsiteY10" fmla="*/ 210171 h 409575"/>
                    <a:gd name="connsiteX11" fmla="*/ 158155 w 514350"/>
                    <a:gd name="connsiteY11" fmla="*/ 176834 h 409575"/>
                    <a:gd name="connsiteX12" fmla="*/ 124817 w 514350"/>
                    <a:gd name="connsiteY12" fmla="*/ 143496 h 409575"/>
                    <a:gd name="connsiteX13" fmla="*/ 258167 w 514350"/>
                    <a:gd name="connsiteY13" fmla="*/ 143496 h 409575"/>
                    <a:gd name="connsiteX14" fmla="*/ 224830 w 514350"/>
                    <a:gd name="connsiteY14" fmla="*/ 176834 h 409575"/>
                    <a:gd name="connsiteX15" fmla="*/ 258167 w 514350"/>
                    <a:gd name="connsiteY15" fmla="*/ 210171 h 409575"/>
                    <a:gd name="connsiteX16" fmla="*/ 291505 w 514350"/>
                    <a:gd name="connsiteY16" fmla="*/ 176834 h 409575"/>
                    <a:gd name="connsiteX17" fmla="*/ 258167 w 514350"/>
                    <a:gd name="connsiteY17" fmla="*/ 143496 h 409575"/>
                    <a:gd name="connsiteX18" fmla="*/ 391517 w 514350"/>
                    <a:gd name="connsiteY18" fmla="*/ 143496 h 409575"/>
                    <a:gd name="connsiteX19" fmla="*/ 358180 w 514350"/>
                    <a:gd name="connsiteY19" fmla="*/ 176834 h 409575"/>
                    <a:gd name="connsiteX20" fmla="*/ 391517 w 514350"/>
                    <a:gd name="connsiteY20" fmla="*/ 210171 h 409575"/>
                    <a:gd name="connsiteX21" fmla="*/ 424855 w 514350"/>
                    <a:gd name="connsiteY21" fmla="*/ 176834 h 409575"/>
                    <a:gd name="connsiteX22" fmla="*/ 391517 w 514350"/>
                    <a:gd name="connsiteY22" fmla="*/ 143496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4350" h="409575">
                      <a:moveTo>
                        <a:pt x="515342" y="621"/>
                      </a:moveTo>
                      <a:lnTo>
                        <a:pt x="515342" y="353046"/>
                      </a:lnTo>
                      <a:lnTo>
                        <a:pt x="192159" y="353046"/>
                      </a:lnTo>
                      <a:lnTo>
                        <a:pt x="115387" y="410196"/>
                      </a:lnTo>
                      <a:lnTo>
                        <a:pt x="115387" y="353046"/>
                      </a:lnTo>
                      <a:lnTo>
                        <a:pt x="992" y="353046"/>
                      </a:lnTo>
                      <a:lnTo>
                        <a:pt x="992" y="621"/>
                      </a:lnTo>
                      <a:lnTo>
                        <a:pt x="515342" y="621"/>
                      </a:lnTo>
                      <a:close/>
                      <a:moveTo>
                        <a:pt x="124817" y="143496"/>
                      </a:moveTo>
                      <a:cubicBezTo>
                        <a:pt x="106434" y="143496"/>
                        <a:pt x="91480" y="158450"/>
                        <a:pt x="91480" y="176834"/>
                      </a:cubicBezTo>
                      <a:cubicBezTo>
                        <a:pt x="91480" y="195217"/>
                        <a:pt x="106434" y="210171"/>
                        <a:pt x="124817" y="210171"/>
                      </a:cubicBezTo>
                      <a:cubicBezTo>
                        <a:pt x="143200" y="210171"/>
                        <a:pt x="158155" y="195217"/>
                        <a:pt x="158155" y="176834"/>
                      </a:cubicBezTo>
                      <a:cubicBezTo>
                        <a:pt x="158155" y="158450"/>
                        <a:pt x="143200" y="143496"/>
                        <a:pt x="124817" y="143496"/>
                      </a:cubicBezTo>
                      <a:close/>
                      <a:moveTo>
                        <a:pt x="258167" y="143496"/>
                      </a:moveTo>
                      <a:cubicBezTo>
                        <a:pt x="239784" y="143496"/>
                        <a:pt x="224830" y="158450"/>
                        <a:pt x="224830" y="176834"/>
                      </a:cubicBezTo>
                      <a:cubicBezTo>
                        <a:pt x="224830" y="195217"/>
                        <a:pt x="239784" y="210171"/>
                        <a:pt x="258167" y="210171"/>
                      </a:cubicBezTo>
                      <a:cubicBezTo>
                        <a:pt x="276550" y="210171"/>
                        <a:pt x="291505" y="195217"/>
                        <a:pt x="291505" y="176834"/>
                      </a:cubicBezTo>
                      <a:cubicBezTo>
                        <a:pt x="291505" y="158450"/>
                        <a:pt x="276550" y="143496"/>
                        <a:pt x="258167" y="143496"/>
                      </a:cubicBezTo>
                      <a:close/>
                      <a:moveTo>
                        <a:pt x="391517" y="143496"/>
                      </a:moveTo>
                      <a:cubicBezTo>
                        <a:pt x="373134" y="143496"/>
                        <a:pt x="358180" y="158450"/>
                        <a:pt x="358180" y="176834"/>
                      </a:cubicBezTo>
                      <a:cubicBezTo>
                        <a:pt x="358180" y="195217"/>
                        <a:pt x="373134" y="210171"/>
                        <a:pt x="391517" y="210171"/>
                      </a:cubicBezTo>
                      <a:cubicBezTo>
                        <a:pt x="409900" y="210171"/>
                        <a:pt x="424855" y="195217"/>
                        <a:pt x="424855" y="176834"/>
                      </a:cubicBezTo>
                      <a:cubicBezTo>
                        <a:pt x="424855" y="158450"/>
                        <a:pt x="409900" y="143496"/>
                        <a:pt x="391517" y="143496"/>
                      </a:cubicBez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p>
              </p:txBody>
            </p:sp>
          </p:grpSp>
        </p:grpSp>
        <p:grpSp>
          <p:nvGrpSpPr>
            <p:cNvPr id="15" name="群組 40">
              <a:extLst>
                <a:ext uri="{FF2B5EF4-FFF2-40B4-BE49-F238E27FC236}">
                  <a16:creationId xmlns:a16="http://schemas.microsoft.com/office/drawing/2014/main" id="{68C65879-C9F1-41E2-BDA7-3424F44E8AE5}"/>
                </a:ext>
              </a:extLst>
            </p:cNvPr>
            <p:cNvGrpSpPr/>
            <p:nvPr/>
          </p:nvGrpSpPr>
          <p:grpSpPr>
            <a:xfrm>
              <a:off x="273926" y="2020493"/>
              <a:ext cx="4065246" cy="3785858"/>
              <a:chOff x="273926" y="2020493"/>
              <a:chExt cx="4065246" cy="3785858"/>
            </a:xfrm>
          </p:grpSpPr>
          <p:sp>
            <p:nvSpPr>
              <p:cNvPr id="16" name="矩形 8">
                <a:extLst>
                  <a:ext uri="{FF2B5EF4-FFF2-40B4-BE49-F238E27FC236}">
                    <a16:creationId xmlns:a16="http://schemas.microsoft.com/office/drawing/2014/main" id="{DADE38C6-C1CC-42C2-AB49-AD177F3005BE}"/>
                  </a:ext>
                </a:extLst>
              </p:cNvPr>
              <p:cNvSpPr/>
              <p:nvPr/>
            </p:nvSpPr>
            <p:spPr>
              <a:xfrm>
                <a:off x="273926" y="2431124"/>
                <a:ext cx="4065246" cy="3375227"/>
              </a:xfrm>
              <a:prstGeom prst="rect">
                <a:avLst/>
              </a:prstGeom>
              <a:solidFill>
                <a:schemeClr val="accent6">
                  <a:lumMod val="60000"/>
                  <a:lumOff val="40000"/>
                </a:schemeClr>
              </a:solidFill>
              <a:ln w="12700" cap="rnd">
                <a:solidFill>
                  <a:schemeClr val="accent2">
                    <a:lumMod val="40000"/>
                    <a:lumOff val="60000"/>
                  </a:schemeClr>
                </a:solidFill>
                <a:prstDash val="solid"/>
                <a:round/>
                <a:headEnd/>
                <a:tailE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en-US" altLang="zh-CN" sz="2000" b="1" dirty="0"/>
              </a:p>
            </p:txBody>
          </p:sp>
          <p:grpSp>
            <p:nvGrpSpPr>
              <p:cNvPr id="17" name="组合 13">
                <a:extLst>
                  <a:ext uri="{FF2B5EF4-FFF2-40B4-BE49-F238E27FC236}">
                    <a16:creationId xmlns:a16="http://schemas.microsoft.com/office/drawing/2014/main" id="{CB3B607C-6143-4D6B-A149-6D3D8F923089}"/>
                  </a:ext>
                </a:extLst>
              </p:cNvPr>
              <p:cNvGrpSpPr>
                <a:grpSpLocks/>
              </p:cNvGrpSpPr>
              <p:nvPr/>
            </p:nvGrpSpPr>
            <p:grpSpPr>
              <a:xfrm>
                <a:off x="666287" y="2020493"/>
                <a:ext cx="699136" cy="577773"/>
                <a:chOff x="4669386" y="3619774"/>
                <a:chExt cx="444222" cy="444220"/>
              </a:xfrm>
            </p:grpSpPr>
            <p:sp>
              <p:nvSpPr>
                <p:cNvPr id="19" name="矩形 14">
                  <a:extLst>
                    <a:ext uri="{FF2B5EF4-FFF2-40B4-BE49-F238E27FC236}">
                      <a16:creationId xmlns:a16="http://schemas.microsoft.com/office/drawing/2014/main" id="{C34C7CD6-CF28-4165-A7C8-650C7B2D2532}"/>
                    </a:ext>
                  </a:extLst>
                </p:cNvPr>
                <p:cNvSpPr/>
                <p:nvPr/>
              </p:nvSpPr>
              <p:spPr>
                <a:xfrm>
                  <a:off x="4669386" y="3619774"/>
                  <a:ext cx="444222" cy="444220"/>
                </a:xfrm>
                <a:prstGeom prst="rect">
                  <a:avLst/>
                </a:prstGeom>
                <a:solidFill>
                  <a:srgbClr val="00B0F0"/>
                </a:solidFill>
                <a:ln w="12700" cap="rnd">
                  <a:noFill/>
                  <a:prstDash val="solid"/>
                  <a:round/>
                  <a:headEnd/>
                  <a:tailEnd/>
                </a:ln>
                <a:effectLst>
                  <a:outerShdw blurRad="254000" dist="127000" algn="ctr" rotWithShape="0">
                    <a:srgbClr val="00B0F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a:endParaRPr lang="zh-CN" altLang="en-US" sz="2000" b="1" dirty="0">
                    <a:solidFill>
                      <a:schemeClr val="bg1"/>
                    </a:solidFill>
                  </a:endParaRPr>
                </a:p>
              </p:txBody>
            </p:sp>
            <p:sp>
              <p:nvSpPr>
                <p:cNvPr id="20" name="任意多边形 10">
                  <a:extLst>
                    <a:ext uri="{FF2B5EF4-FFF2-40B4-BE49-F238E27FC236}">
                      <a16:creationId xmlns:a16="http://schemas.microsoft.com/office/drawing/2014/main" id="{7FA460D9-481D-41BA-B5B3-D26FD2133FB4}"/>
                    </a:ext>
                  </a:extLst>
                </p:cNvPr>
                <p:cNvSpPr/>
                <p:nvPr/>
              </p:nvSpPr>
              <p:spPr bwMode="auto">
                <a:xfrm>
                  <a:off x="4788717" y="3757457"/>
                  <a:ext cx="205561" cy="168853"/>
                </a:xfrm>
                <a:custGeom>
                  <a:avLst/>
                  <a:gdLst>
                    <a:gd name="connsiteX0" fmla="*/ 96626 w 533400"/>
                    <a:gd name="connsiteY0" fmla="*/ 133971 h 438150"/>
                    <a:gd name="connsiteX1" fmla="*/ 125201 w 533400"/>
                    <a:gd name="connsiteY1" fmla="*/ 286371 h 438150"/>
                    <a:gd name="connsiteX2" fmla="*/ 410951 w 533400"/>
                    <a:gd name="connsiteY2" fmla="*/ 286371 h 438150"/>
                    <a:gd name="connsiteX3" fmla="*/ 439526 w 533400"/>
                    <a:gd name="connsiteY3" fmla="*/ 133971 h 438150"/>
                    <a:gd name="connsiteX4" fmla="*/ 534776 w 533400"/>
                    <a:gd name="connsiteY4" fmla="*/ 133971 h 438150"/>
                    <a:gd name="connsiteX5" fmla="*/ 515726 w 533400"/>
                    <a:gd name="connsiteY5" fmla="*/ 381621 h 438150"/>
                    <a:gd name="connsiteX6" fmla="*/ 458576 w 533400"/>
                    <a:gd name="connsiteY6" fmla="*/ 381621 h 438150"/>
                    <a:gd name="connsiteX7" fmla="*/ 458576 w 533400"/>
                    <a:gd name="connsiteY7" fmla="*/ 438771 h 438150"/>
                    <a:gd name="connsiteX8" fmla="*/ 439526 w 533400"/>
                    <a:gd name="connsiteY8" fmla="*/ 438771 h 438150"/>
                    <a:gd name="connsiteX9" fmla="*/ 439526 w 533400"/>
                    <a:gd name="connsiteY9" fmla="*/ 381621 h 438150"/>
                    <a:gd name="connsiteX10" fmla="*/ 96626 w 533400"/>
                    <a:gd name="connsiteY10" fmla="*/ 381621 h 438150"/>
                    <a:gd name="connsiteX11" fmla="*/ 96626 w 533400"/>
                    <a:gd name="connsiteY11" fmla="*/ 438771 h 438150"/>
                    <a:gd name="connsiteX12" fmla="*/ 77576 w 533400"/>
                    <a:gd name="connsiteY12" fmla="*/ 438771 h 438150"/>
                    <a:gd name="connsiteX13" fmla="*/ 77576 w 533400"/>
                    <a:gd name="connsiteY13" fmla="*/ 381621 h 438150"/>
                    <a:gd name="connsiteX14" fmla="*/ 20426 w 533400"/>
                    <a:gd name="connsiteY14" fmla="*/ 381621 h 438150"/>
                    <a:gd name="connsiteX15" fmla="*/ 1376 w 533400"/>
                    <a:gd name="connsiteY15" fmla="*/ 133971 h 438150"/>
                    <a:gd name="connsiteX16" fmla="*/ 96626 w 533400"/>
                    <a:gd name="connsiteY16" fmla="*/ 133971 h 438150"/>
                    <a:gd name="connsiteX17" fmla="*/ 487151 w 533400"/>
                    <a:gd name="connsiteY17" fmla="*/ 621 h 438150"/>
                    <a:gd name="connsiteX18" fmla="*/ 487151 w 533400"/>
                    <a:gd name="connsiteY18" fmla="*/ 114921 h 438150"/>
                    <a:gd name="connsiteX19" fmla="*/ 425239 w 533400"/>
                    <a:gd name="connsiteY19" fmla="*/ 114921 h 438150"/>
                    <a:gd name="connsiteX20" fmla="*/ 396664 w 533400"/>
                    <a:gd name="connsiteY20" fmla="*/ 267321 h 438150"/>
                    <a:gd name="connsiteX21" fmla="*/ 139489 w 533400"/>
                    <a:gd name="connsiteY21" fmla="*/ 267321 h 438150"/>
                    <a:gd name="connsiteX22" fmla="*/ 110914 w 533400"/>
                    <a:gd name="connsiteY22" fmla="*/ 114921 h 438150"/>
                    <a:gd name="connsiteX23" fmla="*/ 58526 w 533400"/>
                    <a:gd name="connsiteY23" fmla="*/ 114921 h 438150"/>
                    <a:gd name="connsiteX24" fmla="*/ 58526 w 533400"/>
                    <a:gd name="connsiteY24" fmla="*/ 621 h 438150"/>
                    <a:gd name="connsiteX25" fmla="*/ 487151 w 533400"/>
                    <a:gd name="connsiteY25" fmla="*/ 621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3400" h="438150">
                      <a:moveTo>
                        <a:pt x="96626" y="133971"/>
                      </a:moveTo>
                      <a:lnTo>
                        <a:pt x="125201" y="286371"/>
                      </a:lnTo>
                      <a:lnTo>
                        <a:pt x="410951" y="286371"/>
                      </a:lnTo>
                      <a:lnTo>
                        <a:pt x="439526" y="133971"/>
                      </a:lnTo>
                      <a:lnTo>
                        <a:pt x="534776" y="133971"/>
                      </a:lnTo>
                      <a:lnTo>
                        <a:pt x="515726" y="381621"/>
                      </a:lnTo>
                      <a:lnTo>
                        <a:pt x="458576" y="381621"/>
                      </a:lnTo>
                      <a:lnTo>
                        <a:pt x="458576" y="438771"/>
                      </a:lnTo>
                      <a:lnTo>
                        <a:pt x="439526" y="438771"/>
                      </a:lnTo>
                      <a:lnTo>
                        <a:pt x="439526" y="381621"/>
                      </a:lnTo>
                      <a:lnTo>
                        <a:pt x="96626" y="381621"/>
                      </a:lnTo>
                      <a:lnTo>
                        <a:pt x="96626" y="438771"/>
                      </a:lnTo>
                      <a:lnTo>
                        <a:pt x="77576" y="438771"/>
                      </a:lnTo>
                      <a:lnTo>
                        <a:pt x="77576" y="381621"/>
                      </a:lnTo>
                      <a:lnTo>
                        <a:pt x="20426" y="381621"/>
                      </a:lnTo>
                      <a:lnTo>
                        <a:pt x="1376" y="133971"/>
                      </a:lnTo>
                      <a:lnTo>
                        <a:pt x="96626" y="133971"/>
                      </a:lnTo>
                      <a:close/>
                      <a:moveTo>
                        <a:pt x="487151" y="621"/>
                      </a:moveTo>
                      <a:lnTo>
                        <a:pt x="487151" y="114921"/>
                      </a:lnTo>
                      <a:lnTo>
                        <a:pt x="425239" y="114921"/>
                      </a:lnTo>
                      <a:lnTo>
                        <a:pt x="396664" y="267321"/>
                      </a:lnTo>
                      <a:lnTo>
                        <a:pt x="139489" y="267321"/>
                      </a:lnTo>
                      <a:lnTo>
                        <a:pt x="110914" y="114921"/>
                      </a:lnTo>
                      <a:lnTo>
                        <a:pt x="58526" y="114921"/>
                      </a:lnTo>
                      <a:lnTo>
                        <a:pt x="58526" y="621"/>
                      </a:lnTo>
                      <a:lnTo>
                        <a:pt x="487151" y="621"/>
                      </a:ln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p>
              </p:txBody>
            </p:sp>
          </p:grpSp>
          <p:pic>
            <p:nvPicPr>
              <p:cNvPr id="18" name="圖片 37">
                <a:extLst>
                  <a:ext uri="{FF2B5EF4-FFF2-40B4-BE49-F238E27FC236}">
                    <a16:creationId xmlns:a16="http://schemas.microsoft.com/office/drawing/2014/main" id="{84AF814F-2AF4-420E-961D-1AA6AF3FC9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387" y="2640080"/>
                <a:ext cx="3652324" cy="2906384"/>
              </a:xfrm>
              <a:prstGeom prst="rect">
                <a:avLst/>
              </a:prstGeom>
            </p:spPr>
          </p:pic>
        </p:grpSp>
        <p:grpSp>
          <p:nvGrpSpPr>
            <p:cNvPr id="21" name="群組 41">
              <a:extLst>
                <a:ext uri="{FF2B5EF4-FFF2-40B4-BE49-F238E27FC236}">
                  <a16:creationId xmlns:a16="http://schemas.microsoft.com/office/drawing/2014/main" id="{FE77A1EC-4E4C-4187-A750-045EF459B97B}"/>
                </a:ext>
              </a:extLst>
            </p:cNvPr>
            <p:cNvGrpSpPr/>
            <p:nvPr/>
          </p:nvGrpSpPr>
          <p:grpSpPr>
            <a:xfrm>
              <a:off x="3600024" y="832230"/>
              <a:ext cx="3646623" cy="3545217"/>
              <a:chOff x="3600024" y="832230"/>
              <a:chExt cx="3646623" cy="3545217"/>
            </a:xfrm>
          </p:grpSpPr>
          <p:sp>
            <p:nvSpPr>
              <p:cNvPr id="22" name="矩形 4">
                <a:extLst>
                  <a:ext uri="{FF2B5EF4-FFF2-40B4-BE49-F238E27FC236}">
                    <a16:creationId xmlns:a16="http://schemas.microsoft.com/office/drawing/2014/main" id="{9F4E4EB3-11BC-49F3-B8D3-721E1BABA350}"/>
                  </a:ext>
                </a:extLst>
              </p:cNvPr>
              <p:cNvSpPr/>
              <p:nvPr/>
            </p:nvSpPr>
            <p:spPr>
              <a:xfrm>
                <a:off x="3600024" y="1238226"/>
                <a:ext cx="3646623" cy="3139221"/>
              </a:xfrm>
              <a:prstGeom prst="rect">
                <a:avLst/>
              </a:prstGeom>
              <a:solidFill>
                <a:srgbClr val="CFE2FD"/>
              </a:solidFill>
              <a:ln w="12700" cap="rnd">
                <a:noFill/>
                <a:prstDash val="solid"/>
                <a:round/>
                <a:headEnd/>
                <a:tailE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en-US" altLang="zh-CN" sz="2000" b="1" dirty="0"/>
              </a:p>
            </p:txBody>
          </p:sp>
          <p:sp>
            <p:nvSpPr>
              <p:cNvPr id="23" name="任意多边形 97">
                <a:extLst>
                  <a:ext uri="{FF2B5EF4-FFF2-40B4-BE49-F238E27FC236}">
                    <a16:creationId xmlns:a16="http://schemas.microsoft.com/office/drawing/2014/main" id="{405BDF01-60DD-489F-8785-39DFC1D9BDE2}"/>
                  </a:ext>
                </a:extLst>
              </p:cNvPr>
              <p:cNvSpPr/>
              <p:nvPr/>
            </p:nvSpPr>
            <p:spPr>
              <a:xfrm>
                <a:off x="4065380" y="1553511"/>
                <a:ext cx="2942704" cy="2627146"/>
              </a:xfrm>
              <a:custGeom>
                <a:avLst/>
                <a:gdLst>
                  <a:gd name="connsiteX0" fmla="*/ 107 w 8920590"/>
                  <a:gd name="connsiteY0" fmla="*/ 80 h 5017831"/>
                  <a:gd name="connsiteX1" fmla="*/ 8920697 w 8920590"/>
                  <a:gd name="connsiteY1" fmla="*/ 80 h 5017831"/>
                  <a:gd name="connsiteX2" fmla="*/ 8920697 w 8920590"/>
                  <a:gd name="connsiteY2" fmla="*/ 5017912 h 5017831"/>
                  <a:gd name="connsiteX3" fmla="*/ 107 w 8920590"/>
                  <a:gd name="connsiteY3" fmla="*/ 5017912 h 5017831"/>
                </a:gdLst>
                <a:ahLst/>
                <a:cxnLst>
                  <a:cxn ang="0">
                    <a:pos x="connsiteX0" y="connsiteY0"/>
                  </a:cxn>
                  <a:cxn ang="0">
                    <a:pos x="connsiteX1" y="connsiteY1"/>
                  </a:cxn>
                  <a:cxn ang="0">
                    <a:pos x="connsiteX2" y="connsiteY2"/>
                  </a:cxn>
                  <a:cxn ang="0">
                    <a:pos x="connsiteX3" y="connsiteY3"/>
                  </a:cxn>
                </a:cxnLst>
                <a:rect l="l" t="t" r="r" b="b"/>
                <a:pathLst>
                  <a:path w="8920590" h="5017831">
                    <a:moveTo>
                      <a:pt x="107" y="80"/>
                    </a:moveTo>
                    <a:lnTo>
                      <a:pt x="8920697" y="80"/>
                    </a:lnTo>
                    <a:lnTo>
                      <a:pt x="8920697" y="5017912"/>
                    </a:lnTo>
                    <a:lnTo>
                      <a:pt x="107" y="5017912"/>
                    </a:lnTo>
                    <a:close/>
                  </a:path>
                </a:pathLst>
              </a:custGeom>
              <a:blipFill>
                <a:blip r:embed="rId5" cstate="screen">
                  <a:extLst>
                    <a:ext uri="{28A0092B-C50C-407E-A947-70E740481C1C}">
                      <a14:useLocalDpi xmlns:a14="http://schemas.microsoft.com/office/drawing/2010/main"/>
                    </a:ext>
                  </a:extLst>
                </a:blip>
                <a:stretch>
                  <a:fillRect/>
                </a:stretch>
              </a:blipFill>
              <a:ln w="38100">
                <a:noFill/>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zh-CN" altLang="en-US" dirty="0">
                  <a:solidFill>
                    <a:schemeClr val="lt1"/>
                  </a:solidFill>
                </a:endParaRPr>
              </a:p>
            </p:txBody>
          </p:sp>
          <p:grpSp>
            <p:nvGrpSpPr>
              <p:cNvPr id="24" name="组合 12">
                <a:extLst>
                  <a:ext uri="{FF2B5EF4-FFF2-40B4-BE49-F238E27FC236}">
                    <a16:creationId xmlns:a16="http://schemas.microsoft.com/office/drawing/2014/main" id="{7C216D9E-ED32-4E97-994D-5420C2498BD0}"/>
                  </a:ext>
                </a:extLst>
              </p:cNvPr>
              <p:cNvGrpSpPr>
                <a:grpSpLocks/>
              </p:cNvGrpSpPr>
              <p:nvPr/>
            </p:nvGrpSpPr>
            <p:grpSpPr>
              <a:xfrm>
                <a:off x="3951981" y="832230"/>
                <a:ext cx="627142" cy="560318"/>
                <a:chOff x="4210050" y="3158601"/>
                <a:chExt cx="444222" cy="444220"/>
              </a:xfrm>
            </p:grpSpPr>
            <p:sp>
              <p:nvSpPr>
                <p:cNvPr id="26" name="矩形 16">
                  <a:extLst>
                    <a:ext uri="{FF2B5EF4-FFF2-40B4-BE49-F238E27FC236}">
                      <a16:creationId xmlns:a16="http://schemas.microsoft.com/office/drawing/2014/main" id="{D25BC4EF-ABF0-4829-9903-743A47F6EE8D}"/>
                    </a:ext>
                  </a:extLst>
                </p:cNvPr>
                <p:cNvSpPr/>
                <p:nvPr/>
              </p:nvSpPr>
              <p:spPr>
                <a:xfrm>
                  <a:off x="4210050" y="3158601"/>
                  <a:ext cx="444222" cy="444220"/>
                </a:xfrm>
                <a:prstGeom prst="rect">
                  <a:avLst/>
                </a:prstGeom>
                <a:solidFill>
                  <a:schemeClr val="accent3"/>
                </a:solidFill>
                <a:ln w="12700" cap="rnd">
                  <a:noFill/>
                  <a:prstDash val="solid"/>
                  <a:round/>
                  <a:headEnd/>
                  <a:tailEnd/>
                </a:ln>
                <a:effectLst>
                  <a:outerShdw blurRad="254000" dist="127000" algn="ctr" rotWithShape="0">
                    <a:schemeClr val="accent3">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a:endParaRPr lang="zh-CN" altLang="en-US" sz="2000" b="1" dirty="0">
                    <a:solidFill>
                      <a:schemeClr val="bg1"/>
                    </a:solidFill>
                  </a:endParaRPr>
                </a:p>
              </p:txBody>
            </p:sp>
            <p:sp>
              <p:nvSpPr>
                <p:cNvPr id="27" name="任意多边形 76">
                  <a:extLst>
                    <a:ext uri="{FF2B5EF4-FFF2-40B4-BE49-F238E27FC236}">
                      <a16:creationId xmlns:a16="http://schemas.microsoft.com/office/drawing/2014/main" id="{779D5633-7C17-4B22-AAB3-3E2211F19946}"/>
                    </a:ext>
                  </a:extLst>
                </p:cNvPr>
                <p:cNvSpPr/>
                <p:nvPr/>
              </p:nvSpPr>
              <p:spPr bwMode="auto">
                <a:xfrm>
                  <a:off x="4329380" y="3287107"/>
                  <a:ext cx="205561" cy="187207"/>
                </a:xfrm>
                <a:custGeom>
                  <a:avLst/>
                  <a:gdLst>
                    <a:gd name="connsiteX0" fmla="*/ 125329 w 533400"/>
                    <a:gd name="connsiteY0" fmla="*/ 229221 h 485775"/>
                    <a:gd name="connsiteX1" fmla="*/ 125329 w 533400"/>
                    <a:gd name="connsiteY1" fmla="*/ 276846 h 485775"/>
                    <a:gd name="connsiteX2" fmla="*/ 144379 w 533400"/>
                    <a:gd name="connsiteY2" fmla="*/ 276846 h 485775"/>
                    <a:gd name="connsiteX3" fmla="*/ 144379 w 533400"/>
                    <a:gd name="connsiteY3" fmla="*/ 229221 h 485775"/>
                    <a:gd name="connsiteX4" fmla="*/ 392029 w 533400"/>
                    <a:gd name="connsiteY4" fmla="*/ 229221 h 485775"/>
                    <a:gd name="connsiteX5" fmla="*/ 392029 w 533400"/>
                    <a:gd name="connsiteY5" fmla="*/ 276846 h 485775"/>
                    <a:gd name="connsiteX6" fmla="*/ 411079 w 533400"/>
                    <a:gd name="connsiteY6" fmla="*/ 276846 h 485775"/>
                    <a:gd name="connsiteX7" fmla="*/ 411079 w 533400"/>
                    <a:gd name="connsiteY7" fmla="*/ 229221 h 485775"/>
                    <a:gd name="connsiteX8" fmla="*/ 534904 w 533400"/>
                    <a:gd name="connsiteY8" fmla="*/ 229221 h 485775"/>
                    <a:gd name="connsiteX9" fmla="*/ 534904 w 533400"/>
                    <a:gd name="connsiteY9" fmla="*/ 486396 h 485775"/>
                    <a:gd name="connsiteX10" fmla="*/ 1504 w 533400"/>
                    <a:gd name="connsiteY10" fmla="*/ 486396 h 485775"/>
                    <a:gd name="connsiteX11" fmla="*/ 1504 w 533400"/>
                    <a:gd name="connsiteY11" fmla="*/ 229221 h 485775"/>
                    <a:gd name="connsiteX12" fmla="*/ 125329 w 533400"/>
                    <a:gd name="connsiteY12" fmla="*/ 229221 h 485775"/>
                    <a:gd name="connsiteX13" fmla="*/ 411079 w 533400"/>
                    <a:gd name="connsiteY13" fmla="*/ 621 h 485775"/>
                    <a:gd name="connsiteX14" fmla="*/ 411079 w 533400"/>
                    <a:gd name="connsiteY14" fmla="*/ 114921 h 485775"/>
                    <a:gd name="connsiteX15" fmla="*/ 534904 w 533400"/>
                    <a:gd name="connsiteY15" fmla="*/ 114921 h 485775"/>
                    <a:gd name="connsiteX16" fmla="*/ 534904 w 533400"/>
                    <a:gd name="connsiteY16" fmla="*/ 210171 h 485775"/>
                    <a:gd name="connsiteX17" fmla="*/ 1504 w 533400"/>
                    <a:gd name="connsiteY17" fmla="*/ 210171 h 485775"/>
                    <a:gd name="connsiteX18" fmla="*/ 1504 w 533400"/>
                    <a:gd name="connsiteY18" fmla="*/ 114921 h 485775"/>
                    <a:gd name="connsiteX19" fmla="*/ 125329 w 533400"/>
                    <a:gd name="connsiteY19" fmla="*/ 114921 h 485775"/>
                    <a:gd name="connsiteX20" fmla="*/ 125329 w 533400"/>
                    <a:gd name="connsiteY20" fmla="*/ 621 h 485775"/>
                    <a:gd name="connsiteX21" fmla="*/ 411079 w 533400"/>
                    <a:gd name="connsiteY21" fmla="*/ 621 h 485775"/>
                    <a:gd name="connsiteX22" fmla="*/ 392029 w 533400"/>
                    <a:gd name="connsiteY22" fmla="*/ 19671 h 485775"/>
                    <a:gd name="connsiteX23" fmla="*/ 144379 w 533400"/>
                    <a:gd name="connsiteY23" fmla="*/ 19671 h 485775"/>
                    <a:gd name="connsiteX24" fmla="*/ 144379 w 533400"/>
                    <a:gd name="connsiteY24" fmla="*/ 114921 h 485775"/>
                    <a:gd name="connsiteX25" fmla="*/ 392029 w 533400"/>
                    <a:gd name="connsiteY25" fmla="*/ 114921 h 485775"/>
                    <a:gd name="connsiteX26" fmla="*/ 392029 w 533400"/>
                    <a:gd name="connsiteY26" fmla="*/ 19671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3400" h="485775">
                      <a:moveTo>
                        <a:pt x="125329" y="229221"/>
                      </a:moveTo>
                      <a:lnTo>
                        <a:pt x="125329" y="276846"/>
                      </a:lnTo>
                      <a:lnTo>
                        <a:pt x="144379" y="276846"/>
                      </a:lnTo>
                      <a:lnTo>
                        <a:pt x="144379" y="229221"/>
                      </a:lnTo>
                      <a:lnTo>
                        <a:pt x="392029" y="229221"/>
                      </a:lnTo>
                      <a:lnTo>
                        <a:pt x="392029" y="276846"/>
                      </a:lnTo>
                      <a:lnTo>
                        <a:pt x="411079" y="276846"/>
                      </a:lnTo>
                      <a:lnTo>
                        <a:pt x="411079" y="229221"/>
                      </a:lnTo>
                      <a:lnTo>
                        <a:pt x="534904" y="229221"/>
                      </a:lnTo>
                      <a:lnTo>
                        <a:pt x="534904" y="486396"/>
                      </a:lnTo>
                      <a:lnTo>
                        <a:pt x="1504" y="486396"/>
                      </a:lnTo>
                      <a:lnTo>
                        <a:pt x="1504" y="229221"/>
                      </a:lnTo>
                      <a:lnTo>
                        <a:pt x="125329" y="229221"/>
                      </a:lnTo>
                      <a:close/>
                      <a:moveTo>
                        <a:pt x="411079" y="621"/>
                      </a:moveTo>
                      <a:lnTo>
                        <a:pt x="411079" y="114921"/>
                      </a:lnTo>
                      <a:lnTo>
                        <a:pt x="534904" y="114921"/>
                      </a:lnTo>
                      <a:lnTo>
                        <a:pt x="534904" y="210171"/>
                      </a:lnTo>
                      <a:lnTo>
                        <a:pt x="1504" y="210171"/>
                      </a:lnTo>
                      <a:lnTo>
                        <a:pt x="1504" y="114921"/>
                      </a:lnTo>
                      <a:lnTo>
                        <a:pt x="125329" y="114921"/>
                      </a:lnTo>
                      <a:lnTo>
                        <a:pt x="125329" y="621"/>
                      </a:lnTo>
                      <a:lnTo>
                        <a:pt x="411079" y="621"/>
                      </a:lnTo>
                      <a:close/>
                      <a:moveTo>
                        <a:pt x="392029" y="19671"/>
                      </a:moveTo>
                      <a:lnTo>
                        <a:pt x="144379" y="19671"/>
                      </a:lnTo>
                      <a:lnTo>
                        <a:pt x="144379" y="114921"/>
                      </a:lnTo>
                      <a:lnTo>
                        <a:pt x="392029" y="114921"/>
                      </a:lnTo>
                      <a:lnTo>
                        <a:pt x="392029" y="19671"/>
                      </a:ln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p>
              </p:txBody>
            </p:sp>
          </p:grpSp>
          <p:pic>
            <p:nvPicPr>
              <p:cNvPr id="25" name="圖片 36">
                <a:extLst>
                  <a:ext uri="{FF2B5EF4-FFF2-40B4-BE49-F238E27FC236}">
                    <a16:creationId xmlns:a16="http://schemas.microsoft.com/office/drawing/2014/main" id="{770FA97F-C044-48A7-8884-91063A5756D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356"/>
              <a:stretch/>
            </p:blipFill>
            <p:spPr>
              <a:xfrm>
                <a:off x="3826817" y="1544901"/>
                <a:ext cx="3171879" cy="2643616"/>
              </a:xfrm>
              <a:prstGeom prst="rect">
                <a:avLst/>
              </a:prstGeom>
            </p:spPr>
          </p:pic>
        </p:grpSp>
        <p:pic>
          <p:nvPicPr>
            <p:cNvPr id="28" name="圖片 35">
              <a:extLst>
                <a:ext uri="{FF2B5EF4-FFF2-40B4-BE49-F238E27FC236}">
                  <a16:creationId xmlns:a16="http://schemas.microsoft.com/office/drawing/2014/main" id="{CF4A9B9F-E35D-4325-8965-714F0FB9B7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49982" y="2511697"/>
              <a:ext cx="3628623" cy="2510828"/>
            </a:xfrm>
            <a:prstGeom prst="rect">
              <a:avLst/>
            </a:prstGeom>
          </p:spPr>
        </p:pic>
        <p:grpSp>
          <p:nvGrpSpPr>
            <p:cNvPr id="29" name="群組 42">
              <a:extLst>
                <a:ext uri="{FF2B5EF4-FFF2-40B4-BE49-F238E27FC236}">
                  <a16:creationId xmlns:a16="http://schemas.microsoft.com/office/drawing/2014/main" id="{F498E338-DADC-4FC1-98D8-F66DCB287E90}"/>
                </a:ext>
              </a:extLst>
            </p:cNvPr>
            <p:cNvGrpSpPr/>
            <p:nvPr/>
          </p:nvGrpSpPr>
          <p:grpSpPr>
            <a:xfrm>
              <a:off x="4577735" y="3462058"/>
              <a:ext cx="3563559" cy="3006836"/>
              <a:chOff x="4577735" y="3462058"/>
              <a:chExt cx="3563559" cy="3006836"/>
            </a:xfrm>
          </p:grpSpPr>
          <p:sp>
            <p:nvSpPr>
              <p:cNvPr id="30" name="矩形 30">
                <a:extLst>
                  <a:ext uri="{FF2B5EF4-FFF2-40B4-BE49-F238E27FC236}">
                    <a16:creationId xmlns:a16="http://schemas.microsoft.com/office/drawing/2014/main" id="{ECB7028A-95E9-469B-8B39-BE8E6CA7DAB3}"/>
                  </a:ext>
                </a:extLst>
              </p:cNvPr>
              <p:cNvSpPr/>
              <p:nvPr/>
            </p:nvSpPr>
            <p:spPr>
              <a:xfrm>
                <a:off x="4577735" y="3788192"/>
                <a:ext cx="3563559" cy="2680702"/>
              </a:xfrm>
              <a:prstGeom prst="rect">
                <a:avLst/>
              </a:prstGeom>
              <a:solidFill>
                <a:schemeClr val="accent6">
                  <a:lumMod val="60000"/>
                  <a:lumOff val="40000"/>
                </a:schemeClr>
              </a:solidFill>
              <a:ln w="12700" cap="rnd">
                <a:noFill/>
                <a:prstDash val="solid"/>
                <a:round/>
                <a:headEnd/>
                <a:tailE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en-US" altLang="zh-CN" sz="2000" b="1" dirty="0"/>
              </a:p>
            </p:txBody>
          </p:sp>
          <p:sp>
            <p:nvSpPr>
              <p:cNvPr id="31" name="任意多边形 97">
                <a:extLst>
                  <a:ext uri="{FF2B5EF4-FFF2-40B4-BE49-F238E27FC236}">
                    <a16:creationId xmlns:a16="http://schemas.microsoft.com/office/drawing/2014/main" id="{4F46B24C-1339-4164-9EB1-4659336407BD}"/>
                  </a:ext>
                </a:extLst>
              </p:cNvPr>
              <p:cNvSpPr/>
              <p:nvPr/>
            </p:nvSpPr>
            <p:spPr>
              <a:xfrm>
                <a:off x="4921675" y="4061461"/>
                <a:ext cx="2875675" cy="2151555"/>
              </a:xfrm>
              <a:custGeom>
                <a:avLst/>
                <a:gdLst>
                  <a:gd name="connsiteX0" fmla="*/ 107 w 8920590"/>
                  <a:gd name="connsiteY0" fmla="*/ 80 h 5017831"/>
                  <a:gd name="connsiteX1" fmla="*/ 8920697 w 8920590"/>
                  <a:gd name="connsiteY1" fmla="*/ 80 h 5017831"/>
                  <a:gd name="connsiteX2" fmla="*/ 8920697 w 8920590"/>
                  <a:gd name="connsiteY2" fmla="*/ 5017912 h 5017831"/>
                  <a:gd name="connsiteX3" fmla="*/ 107 w 8920590"/>
                  <a:gd name="connsiteY3" fmla="*/ 5017912 h 5017831"/>
                </a:gdLst>
                <a:ahLst/>
                <a:cxnLst>
                  <a:cxn ang="0">
                    <a:pos x="connsiteX0" y="connsiteY0"/>
                  </a:cxn>
                  <a:cxn ang="0">
                    <a:pos x="connsiteX1" y="connsiteY1"/>
                  </a:cxn>
                  <a:cxn ang="0">
                    <a:pos x="connsiteX2" y="connsiteY2"/>
                  </a:cxn>
                  <a:cxn ang="0">
                    <a:pos x="connsiteX3" y="connsiteY3"/>
                  </a:cxn>
                </a:cxnLst>
                <a:rect l="l" t="t" r="r" b="b"/>
                <a:pathLst>
                  <a:path w="8920590" h="5017831">
                    <a:moveTo>
                      <a:pt x="107" y="80"/>
                    </a:moveTo>
                    <a:lnTo>
                      <a:pt x="8920697" y="80"/>
                    </a:lnTo>
                    <a:lnTo>
                      <a:pt x="8920697" y="5017912"/>
                    </a:lnTo>
                    <a:lnTo>
                      <a:pt x="107" y="5017912"/>
                    </a:lnTo>
                    <a:close/>
                  </a:path>
                </a:pathLst>
              </a:custGeom>
              <a:blipFill>
                <a:blip r:embed="rId5" cstate="screen">
                  <a:extLst>
                    <a:ext uri="{28A0092B-C50C-407E-A947-70E740481C1C}">
                      <a14:useLocalDpi xmlns:a14="http://schemas.microsoft.com/office/drawing/2010/main"/>
                    </a:ext>
                  </a:extLst>
                </a:blip>
                <a:stretch>
                  <a:fillRect/>
                </a:stretch>
              </a:blipFill>
              <a:ln w="38100">
                <a:noFill/>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zh-CN" altLang="en-US" dirty="0">
                  <a:solidFill>
                    <a:schemeClr val="lt1"/>
                  </a:solidFill>
                </a:endParaRPr>
              </a:p>
            </p:txBody>
          </p:sp>
          <p:grpSp>
            <p:nvGrpSpPr>
              <p:cNvPr id="32" name="组合 12">
                <a:extLst>
                  <a:ext uri="{FF2B5EF4-FFF2-40B4-BE49-F238E27FC236}">
                    <a16:creationId xmlns:a16="http://schemas.microsoft.com/office/drawing/2014/main" id="{218791BC-9025-4902-B582-7A1AAF457125}"/>
                  </a:ext>
                </a:extLst>
              </p:cNvPr>
              <p:cNvGrpSpPr>
                <a:grpSpLocks/>
              </p:cNvGrpSpPr>
              <p:nvPr/>
            </p:nvGrpSpPr>
            <p:grpSpPr>
              <a:xfrm>
                <a:off x="4921675" y="3462058"/>
                <a:ext cx="612857" cy="458884"/>
                <a:chOff x="4210050" y="3158601"/>
                <a:chExt cx="444222" cy="444220"/>
              </a:xfrm>
            </p:grpSpPr>
            <p:sp>
              <p:nvSpPr>
                <p:cNvPr id="34" name="矩形 33">
                  <a:extLst>
                    <a:ext uri="{FF2B5EF4-FFF2-40B4-BE49-F238E27FC236}">
                      <a16:creationId xmlns:a16="http://schemas.microsoft.com/office/drawing/2014/main" id="{4B74FD1F-B9D9-472D-94A4-653CC487085A}"/>
                    </a:ext>
                  </a:extLst>
                </p:cNvPr>
                <p:cNvSpPr/>
                <p:nvPr/>
              </p:nvSpPr>
              <p:spPr>
                <a:xfrm>
                  <a:off x="4210050" y="3158601"/>
                  <a:ext cx="444222" cy="444220"/>
                </a:xfrm>
                <a:prstGeom prst="rect">
                  <a:avLst/>
                </a:prstGeom>
                <a:solidFill>
                  <a:schemeClr val="accent3"/>
                </a:solidFill>
                <a:ln w="12700" cap="rnd">
                  <a:noFill/>
                  <a:prstDash val="solid"/>
                  <a:round/>
                  <a:headEnd/>
                  <a:tailEnd/>
                </a:ln>
                <a:effectLst>
                  <a:outerShdw blurRad="254000" dist="127000" algn="ctr" rotWithShape="0">
                    <a:schemeClr val="accent3">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a:endParaRPr lang="zh-CN" altLang="en-US" sz="2000" b="1" dirty="0">
                    <a:solidFill>
                      <a:schemeClr val="bg1"/>
                    </a:solidFill>
                  </a:endParaRPr>
                </a:p>
              </p:txBody>
            </p:sp>
            <p:sp>
              <p:nvSpPr>
                <p:cNvPr id="35" name="任意多边形 76">
                  <a:extLst>
                    <a:ext uri="{FF2B5EF4-FFF2-40B4-BE49-F238E27FC236}">
                      <a16:creationId xmlns:a16="http://schemas.microsoft.com/office/drawing/2014/main" id="{50ACB9BD-388D-482B-B389-E3451A006B86}"/>
                    </a:ext>
                  </a:extLst>
                </p:cNvPr>
                <p:cNvSpPr/>
                <p:nvPr/>
              </p:nvSpPr>
              <p:spPr bwMode="auto">
                <a:xfrm>
                  <a:off x="4329380" y="3287107"/>
                  <a:ext cx="205561" cy="187207"/>
                </a:xfrm>
                <a:custGeom>
                  <a:avLst/>
                  <a:gdLst>
                    <a:gd name="connsiteX0" fmla="*/ 125329 w 533400"/>
                    <a:gd name="connsiteY0" fmla="*/ 229221 h 485775"/>
                    <a:gd name="connsiteX1" fmla="*/ 125329 w 533400"/>
                    <a:gd name="connsiteY1" fmla="*/ 276846 h 485775"/>
                    <a:gd name="connsiteX2" fmla="*/ 144379 w 533400"/>
                    <a:gd name="connsiteY2" fmla="*/ 276846 h 485775"/>
                    <a:gd name="connsiteX3" fmla="*/ 144379 w 533400"/>
                    <a:gd name="connsiteY3" fmla="*/ 229221 h 485775"/>
                    <a:gd name="connsiteX4" fmla="*/ 392029 w 533400"/>
                    <a:gd name="connsiteY4" fmla="*/ 229221 h 485775"/>
                    <a:gd name="connsiteX5" fmla="*/ 392029 w 533400"/>
                    <a:gd name="connsiteY5" fmla="*/ 276846 h 485775"/>
                    <a:gd name="connsiteX6" fmla="*/ 411079 w 533400"/>
                    <a:gd name="connsiteY6" fmla="*/ 276846 h 485775"/>
                    <a:gd name="connsiteX7" fmla="*/ 411079 w 533400"/>
                    <a:gd name="connsiteY7" fmla="*/ 229221 h 485775"/>
                    <a:gd name="connsiteX8" fmla="*/ 534904 w 533400"/>
                    <a:gd name="connsiteY8" fmla="*/ 229221 h 485775"/>
                    <a:gd name="connsiteX9" fmla="*/ 534904 w 533400"/>
                    <a:gd name="connsiteY9" fmla="*/ 486396 h 485775"/>
                    <a:gd name="connsiteX10" fmla="*/ 1504 w 533400"/>
                    <a:gd name="connsiteY10" fmla="*/ 486396 h 485775"/>
                    <a:gd name="connsiteX11" fmla="*/ 1504 w 533400"/>
                    <a:gd name="connsiteY11" fmla="*/ 229221 h 485775"/>
                    <a:gd name="connsiteX12" fmla="*/ 125329 w 533400"/>
                    <a:gd name="connsiteY12" fmla="*/ 229221 h 485775"/>
                    <a:gd name="connsiteX13" fmla="*/ 411079 w 533400"/>
                    <a:gd name="connsiteY13" fmla="*/ 621 h 485775"/>
                    <a:gd name="connsiteX14" fmla="*/ 411079 w 533400"/>
                    <a:gd name="connsiteY14" fmla="*/ 114921 h 485775"/>
                    <a:gd name="connsiteX15" fmla="*/ 534904 w 533400"/>
                    <a:gd name="connsiteY15" fmla="*/ 114921 h 485775"/>
                    <a:gd name="connsiteX16" fmla="*/ 534904 w 533400"/>
                    <a:gd name="connsiteY16" fmla="*/ 210171 h 485775"/>
                    <a:gd name="connsiteX17" fmla="*/ 1504 w 533400"/>
                    <a:gd name="connsiteY17" fmla="*/ 210171 h 485775"/>
                    <a:gd name="connsiteX18" fmla="*/ 1504 w 533400"/>
                    <a:gd name="connsiteY18" fmla="*/ 114921 h 485775"/>
                    <a:gd name="connsiteX19" fmla="*/ 125329 w 533400"/>
                    <a:gd name="connsiteY19" fmla="*/ 114921 h 485775"/>
                    <a:gd name="connsiteX20" fmla="*/ 125329 w 533400"/>
                    <a:gd name="connsiteY20" fmla="*/ 621 h 485775"/>
                    <a:gd name="connsiteX21" fmla="*/ 411079 w 533400"/>
                    <a:gd name="connsiteY21" fmla="*/ 621 h 485775"/>
                    <a:gd name="connsiteX22" fmla="*/ 392029 w 533400"/>
                    <a:gd name="connsiteY22" fmla="*/ 19671 h 485775"/>
                    <a:gd name="connsiteX23" fmla="*/ 144379 w 533400"/>
                    <a:gd name="connsiteY23" fmla="*/ 19671 h 485775"/>
                    <a:gd name="connsiteX24" fmla="*/ 144379 w 533400"/>
                    <a:gd name="connsiteY24" fmla="*/ 114921 h 485775"/>
                    <a:gd name="connsiteX25" fmla="*/ 392029 w 533400"/>
                    <a:gd name="connsiteY25" fmla="*/ 114921 h 485775"/>
                    <a:gd name="connsiteX26" fmla="*/ 392029 w 533400"/>
                    <a:gd name="connsiteY26" fmla="*/ 19671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3400" h="485775">
                      <a:moveTo>
                        <a:pt x="125329" y="229221"/>
                      </a:moveTo>
                      <a:lnTo>
                        <a:pt x="125329" y="276846"/>
                      </a:lnTo>
                      <a:lnTo>
                        <a:pt x="144379" y="276846"/>
                      </a:lnTo>
                      <a:lnTo>
                        <a:pt x="144379" y="229221"/>
                      </a:lnTo>
                      <a:lnTo>
                        <a:pt x="392029" y="229221"/>
                      </a:lnTo>
                      <a:lnTo>
                        <a:pt x="392029" y="276846"/>
                      </a:lnTo>
                      <a:lnTo>
                        <a:pt x="411079" y="276846"/>
                      </a:lnTo>
                      <a:lnTo>
                        <a:pt x="411079" y="229221"/>
                      </a:lnTo>
                      <a:lnTo>
                        <a:pt x="534904" y="229221"/>
                      </a:lnTo>
                      <a:lnTo>
                        <a:pt x="534904" y="486396"/>
                      </a:lnTo>
                      <a:lnTo>
                        <a:pt x="1504" y="486396"/>
                      </a:lnTo>
                      <a:lnTo>
                        <a:pt x="1504" y="229221"/>
                      </a:lnTo>
                      <a:lnTo>
                        <a:pt x="125329" y="229221"/>
                      </a:lnTo>
                      <a:close/>
                      <a:moveTo>
                        <a:pt x="411079" y="621"/>
                      </a:moveTo>
                      <a:lnTo>
                        <a:pt x="411079" y="114921"/>
                      </a:lnTo>
                      <a:lnTo>
                        <a:pt x="534904" y="114921"/>
                      </a:lnTo>
                      <a:lnTo>
                        <a:pt x="534904" y="210171"/>
                      </a:lnTo>
                      <a:lnTo>
                        <a:pt x="1504" y="210171"/>
                      </a:lnTo>
                      <a:lnTo>
                        <a:pt x="1504" y="114921"/>
                      </a:lnTo>
                      <a:lnTo>
                        <a:pt x="125329" y="114921"/>
                      </a:lnTo>
                      <a:lnTo>
                        <a:pt x="125329" y="621"/>
                      </a:lnTo>
                      <a:lnTo>
                        <a:pt x="411079" y="621"/>
                      </a:lnTo>
                      <a:close/>
                      <a:moveTo>
                        <a:pt x="392029" y="19671"/>
                      </a:moveTo>
                      <a:lnTo>
                        <a:pt x="144379" y="19671"/>
                      </a:lnTo>
                      <a:lnTo>
                        <a:pt x="144379" y="114921"/>
                      </a:lnTo>
                      <a:lnTo>
                        <a:pt x="392029" y="114921"/>
                      </a:lnTo>
                      <a:lnTo>
                        <a:pt x="392029" y="19671"/>
                      </a:ln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p>
              </p:txBody>
            </p:sp>
          </p:grpSp>
          <p:pic>
            <p:nvPicPr>
              <p:cNvPr id="33" name="圖片 38">
                <a:extLst>
                  <a:ext uri="{FF2B5EF4-FFF2-40B4-BE49-F238E27FC236}">
                    <a16:creationId xmlns:a16="http://schemas.microsoft.com/office/drawing/2014/main" id="{009E0B51-695D-4AF6-9AC0-1E3A6F74023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33671" y="4053690"/>
                <a:ext cx="3051681" cy="2200899"/>
              </a:xfrm>
              <a:prstGeom prst="rect">
                <a:avLst/>
              </a:prstGeom>
            </p:spPr>
          </p:pic>
        </p:grpSp>
      </p:grpSp>
      <p:grpSp>
        <p:nvGrpSpPr>
          <p:cNvPr id="36" name="a4c9cba4-bfb2-472f-8412-7525e76d05bf"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C3D99843-6030-4747-B9B9-510824A8C064}"/>
              </a:ext>
            </a:extLst>
          </p:cNvPr>
          <p:cNvGrpSpPr>
            <a:grpSpLocks noChangeAspect="1"/>
          </p:cNvGrpSpPr>
          <p:nvPr>
            <p:custDataLst>
              <p:tags r:id="rId1"/>
            </p:custDataLst>
          </p:nvPr>
        </p:nvGrpSpPr>
        <p:grpSpPr>
          <a:xfrm>
            <a:off x="6999973" y="722950"/>
            <a:ext cx="1467280" cy="1693975"/>
            <a:chOff x="3940602" y="940594"/>
            <a:chExt cx="4310796" cy="4976813"/>
          </a:xfrm>
        </p:grpSpPr>
        <p:sp>
          <p:nvSpPr>
            <p:cNvPr id="37" name="íṧ1ïḓé">
              <a:extLst>
                <a:ext uri="{FF2B5EF4-FFF2-40B4-BE49-F238E27FC236}">
                  <a16:creationId xmlns:a16="http://schemas.microsoft.com/office/drawing/2014/main" id="{E6DBD4AF-C92D-4A8D-80F8-98057E37F1DA}"/>
                </a:ext>
              </a:extLst>
            </p:cNvPr>
            <p:cNvSpPr/>
            <p:nvPr/>
          </p:nvSpPr>
          <p:spPr bwMode="auto">
            <a:xfrm>
              <a:off x="4183206" y="1433813"/>
              <a:ext cx="3902261" cy="3832455"/>
            </a:xfrm>
            <a:custGeom>
              <a:avLst/>
              <a:gdLst>
                <a:gd name="T0" fmla="*/ 633 w 1879"/>
                <a:gd name="T1" fmla="*/ 210 h 1849"/>
                <a:gd name="T2" fmla="*/ 536 w 1879"/>
                <a:gd name="T3" fmla="*/ 486 h 1849"/>
                <a:gd name="T4" fmla="*/ 186 w 1879"/>
                <a:gd name="T5" fmla="*/ 754 h 1849"/>
                <a:gd name="T6" fmla="*/ 11 w 1879"/>
                <a:gd name="T7" fmla="*/ 1141 h 1849"/>
                <a:gd name="T8" fmla="*/ 266 w 1879"/>
                <a:gd name="T9" fmla="*/ 1470 h 1849"/>
                <a:gd name="T10" fmla="*/ 412 w 1879"/>
                <a:gd name="T11" fmla="*/ 1514 h 1849"/>
                <a:gd name="T12" fmla="*/ 613 w 1879"/>
                <a:gd name="T13" fmla="*/ 1785 h 1849"/>
                <a:gd name="T14" fmla="*/ 904 w 1879"/>
                <a:gd name="T15" fmla="*/ 1812 h 1849"/>
                <a:gd name="T16" fmla="*/ 1196 w 1879"/>
                <a:gd name="T17" fmla="*/ 1727 h 1849"/>
                <a:gd name="T18" fmla="*/ 1378 w 1879"/>
                <a:gd name="T19" fmla="*/ 1729 h 1849"/>
                <a:gd name="T20" fmla="*/ 1593 w 1879"/>
                <a:gd name="T21" fmla="*/ 1647 h 1849"/>
                <a:gd name="T22" fmla="*/ 1857 w 1879"/>
                <a:gd name="T23" fmla="*/ 1361 h 1849"/>
                <a:gd name="T24" fmla="*/ 1750 w 1879"/>
                <a:gd name="T25" fmla="*/ 914 h 1849"/>
                <a:gd name="T26" fmla="*/ 1784 w 1879"/>
                <a:gd name="T27" fmla="*/ 701 h 1849"/>
                <a:gd name="T28" fmla="*/ 1650 w 1879"/>
                <a:gd name="T29" fmla="*/ 449 h 1849"/>
                <a:gd name="T30" fmla="*/ 1423 w 1879"/>
                <a:gd name="T31" fmla="*/ 358 h 1849"/>
                <a:gd name="T32" fmla="*/ 1174 w 1879"/>
                <a:gd name="T33" fmla="*/ 142 h 1849"/>
                <a:gd name="T34" fmla="*/ 633 w 1879"/>
                <a:gd name="T35" fmla="*/ 210 h 1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9" h="1849">
                  <a:moveTo>
                    <a:pt x="633" y="210"/>
                  </a:moveTo>
                  <a:cubicBezTo>
                    <a:pt x="596" y="300"/>
                    <a:pt x="588" y="403"/>
                    <a:pt x="536" y="486"/>
                  </a:cubicBezTo>
                  <a:cubicBezTo>
                    <a:pt x="457" y="611"/>
                    <a:pt x="301" y="660"/>
                    <a:pt x="186" y="754"/>
                  </a:cubicBezTo>
                  <a:cubicBezTo>
                    <a:pt x="72" y="847"/>
                    <a:pt x="0" y="994"/>
                    <a:pt x="11" y="1141"/>
                  </a:cubicBezTo>
                  <a:cubicBezTo>
                    <a:pt x="22" y="1288"/>
                    <a:pt x="124" y="1428"/>
                    <a:pt x="266" y="1470"/>
                  </a:cubicBezTo>
                  <a:cubicBezTo>
                    <a:pt x="314" y="1484"/>
                    <a:pt x="368" y="1488"/>
                    <a:pt x="412" y="1514"/>
                  </a:cubicBezTo>
                  <a:cubicBezTo>
                    <a:pt x="510" y="1571"/>
                    <a:pt x="525" y="1712"/>
                    <a:pt x="613" y="1785"/>
                  </a:cubicBezTo>
                  <a:cubicBezTo>
                    <a:pt x="691" y="1849"/>
                    <a:pt x="807" y="1841"/>
                    <a:pt x="904" y="1812"/>
                  </a:cubicBezTo>
                  <a:cubicBezTo>
                    <a:pt x="1001" y="1782"/>
                    <a:pt x="1095" y="1733"/>
                    <a:pt x="1196" y="1727"/>
                  </a:cubicBezTo>
                  <a:cubicBezTo>
                    <a:pt x="1257" y="1724"/>
                    <a:pt x="1318" y="1735"/>
                    <a:pt x="1378" y="1729"/>
                  </a:cubicBezTo>
                  <a:cubicBezTo>
                    <a:pt x="1455" y="1721"/>
                    <a:pt x="1526" y="1684"/>
                    <a:pt x="1593" y="1647"/>
                  </a:cubicBezTo>
                  <a:cubicBezTo>
                    <a:pt x="1711" y="1582"/>
                    <a:pt x="1837" y="1494"/>
                    <a:pt x="1857" y="1361"/>
                  </a:cubicBezTo>
                  <a:cubicBezTo>
                    <a:pt x="1879" y="1208"/>
                    <a:pt x="1748" y="1069"/>
                    <a:pt x="1750" y="914"/>
                  </a:cubicBezTo>
                  <a:cubicBezTo>
                    <a:pt x="1751" y="842"/>
                    <a:pt x="1781" y="773"/>
                    <a:pt x="1784" y="701"/>
                  </a:cubicBezTo>
                  <a:cubicBezTo>
                    <a:pt x="1788" y="601"/>
                    <a:pt x="1734" y="502"/>
                    <a:pt x="1650" y="449"/>
                  </a:cubicBezTo>
                  <a:cubicBezTo>
                    <a:pt x="1580" y="406"/>
                    <a:pt x="1496" y="395"/>
                    <a:pt x="1423" y="358"/>
                  </a:cubicBezTo>
                  <a:cubicBezTo>
                    <a:pt x="1325" y="308"/>
                    <a:pt x="1258" y="214"/>
                    <a:pt x="1174" y="142"/>
                  </a:cubicBezTo>
                  <a:cubicBezTo>
                    <a:pt x="1024" y="11"/>
                    <a:pt x="720" y="0"/>
                    <a:pt x="633" y="210"/>
                  </a:cubicBezTo>
                  <a:close/>
                </a:path>
              </a:pathLst>
            </a:custGeom>
            <a:solidFill>
              <a:srgbClr val="686DFD">
                <a:alpha val="20000"/>
              </a:srgbClr>
            </a:solidFill>
            <a:ln>
              <a:noFill/>
            </a:ln>
          </p:spPr>
          <p:txBody>
            <a:bodyPr anchor="ctr"/>
            <a:lstStyle/>
            <a:p>
              <a:pPr algn="ctr"/>
              <a:endParaRPr>
                <a:cs typeface="+mn-ea"/>
                <a:sym typeface="+mn-lt"/>
              </a:endParaRPr>
            </a:p>
          </p:txBody>
        </p:sp>
        <p:sp>
          <p:nvSpPr>
            <p:cNvPr id="38" name="ïsḻíďê">
              <a:extLst>
                <a:ext uri="{FF2B5EF4-FFF2-40B4-BE49-F238E27FC236}">
                  <a16:creationId xmlns:a16="http://schemas.microsoft.com/office/drawing/2014/main" id="{77FF30FF-E83A-428A-BC02-B055D65D0247}"/>
                </a:ext>
              </a:extLst>
            </p:cNvPr>
            <p:cNvSpPr/>
            <p:nvPr/>
          </p:nvSpPr>
          <p:spPr bwMode="auto">
            <a:xfrm>
              <a:off x="6230462" y="2733803"/>
              <a:ext cx="1069975" cy="355896"/>
            </a:xfrm>
            <a:custGeom>
              <a:avLst/>
              <a:gdLst>
                <a:gd name="T0" fmla="*/ 286 w 515"/>
                <a:gd name="T1" fmla="*/ 42 h 172"/>
                <a:gd name="T2" fmla="*/ 346 w 515"/>
                <a:gd name="T3" fmla="*/ 28 h 172"/>
                <a:gd name="T4" fmla="*/ 401 w 515"/>
                <a:gd name="T5" fmla="*/ 65 h 172"/>
                <a:gd name="T6" fmla="*/ 460 w 515"/>
                <a:gd name="T7" fmla="*/ 91 h 172"/>
                <a:gd name="T8" fmla="*/ 487 w 515"/>
                <a:gd name="T9" fmla="*/ 91 h 172"/>
                <a:gd name="T10" fmla="*/ 515 w 515"/>
                <a:gd name="T11" fmla="*/ 126 h 172"/>
                <a:gd name="T12" fmla="*/ 328 w 515"/>
                <a:gd name="T13" fmla="*/ 150 h 172"/>
                <a:gd name="T14" fmla="*/ 237 w 515"/>
                <a:gd name="T15" fmla="*/ 155 h 172"/>
                <a:gd name="T16" fmla="*/ 209 w 515"/>
                <a:gd name="T17" fmla="*/ 134 h 172"/>
                <a:gd name="T18" fmla="*/ 138 w 515"/>
                <a:gd name="T19" fmla="*/ 139 h 172"/>
                <a:gd name="T20" fmla="*/ 112 w 515"/>
                <a:gd name="T21" fmla="*/ 121 h 172"/>
                <a:gd name="T22" fmla="*/ 13 w 515"/>
                <a:gd name="T23" fmla="*/ 94 h 172"/>
                <a:gd name="T24" fmla="*/ 2 w 515"/>
                <a:gd name="T25" fmla="*/ 82 h 172"/>
                <a:gd name="T26" fmla="*/ 14 w 515"/>
                <a:gd name="T27" fmla="*/ 65 h 172"/>
                <a:gd name="T28" fmla="*/ 37 w 515"/>
                <a:gd name="T29" fmla="*/ 64 h 172"/>
                <a:gd name="T30" fmla="*/ 95 w 515"/>
                <a:gd name="T31" fmla="*/ 53 h 172"/>
                <a:gd name="T32" fmla="*/ 119 w 515"/>
                <a:gd name="T33" fmla="*/ 46 h 172"/>
                <a:gd name="T34" fmla="*/ 162 w 515"/>
                <a:gd name="T35" fmla="*/ 65 h 172"/>
                <a:gd name="T36" fmla="*/ 157 w 515"/>
                <a:gd name="T37" fmla="*/ 30 h 172"/>
                <a:gd name="T38" fmla="*/ 196 w 515"/>
                <a:gd name="T39" fmla="*/ 8 h 172"/>
                <a:gd name="T40" fmla="*/ 286 w 515"/>
                <a:gd name="T41" fmla="*/ 4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5" h="172">
                  <a:moveTo>
                    <a:pt x="286" y="42"/>
                  </a:moveTo>
                  <a:cubicBezTo>
                    <a:pt x="299" y="24"/>
                    <a:pt x="326" y="21"/>
                    <a:pt x="346" y="28"/>
                  </a:cubicBezTo>
                  <a:cubicBezTo>
                    <a:pt x="367" y="36"/>
                    <a:pt x="384" y="51"/>
                    <a:pt x="401" y="65"/>
                  </a:cubicBezTo>
                  <a:cubicBezTo>
                    <a:pt x="418" y="78"/>
                    <a:pt x="438" y="91"/>
                    <a:pt x="460" y="91"/>
                  </a:cubicBezTo>
                  <a:cubicBezTo>
                    <a:pt x="469" y="91"/>
                    <a:pt x="478" y="90"/>
                    <a:pt x="487" y="91"/>
                  </a:cubicBezTo>
                  <a:cubicBezTo>
                    <a:pt x="503" y="95"/>
                    <a:pt x="515" y="109"/>
                    <a:pt x="515" y="126"/>
                  </a:cubicBezTo>
                  <a:cubicBezTo>
                    <a:pt x="451" y="123"/>
                    <a:pt x="388" y="131"/>
                    <a:pt x="328" y="150"/>
                  </a:cubicBezTo>
                  <a:cubicBezTo>
                    <a:pt x="298" y="160"/>
                    <a:pt x="264" y="172"/>
                    <a:pt x="237" y="155"/>
                  </a:cubicBezTo>
                  <a:cubicBezTo>
                    <a:pt x="227" y="148"/>
                    <a:pt x="220" y="138"/>
                    <a:pt x="209" y="134"/>
                  </a:cubicBezTo>
                  <a:cubicBezTo>
                    <a:pt x="186" y="126"/>
                    <a:pt x="161" y="146"/>
                    <a:pt x="138" y="139"/>
                  </a:cubicBezTo>
                  <a:cubicBezTo>
                    <a:pt x="128" y="135"/>
                    <a:pt x="121" y="127"/>
                    <a:pt x="112" y="121"/>
                  </a:cubicBezTo>
                  <a:cubicBezTo>
                    <a:pt x="83" y="102"/>
                    <a:pt x="43" y="110"/>
                    <a:pt x="13" y="94"/>
                  </a:cubicBezTo>
                  <a:cubicBezTo>
                    <a:pt x="7" y="92"/>
                    <a:pt x="3" y="87"/>
                    <a:pt x="2" y="82"/>
                  </a:cubicBezTo>
                  <a:cubicBezTo>
                    <a:pt x="0" y="74"/>
                    <a:pt x="7" y="67"/>
                    <a:pt x="14" y="65"/>
                  </a:cubicBezTo>
                  <a:cubicBezTo>
                    <a:pt x="22" y="63"/>
                    <a:pt x="30" y="64"/>
                    <a:pt x="37" y="64"/>
                  </a:cubicBezTo>
                  <a:cubicBezTo>
                    <a:pt x="57" y="66"/>
                    <a:pt x="77" y="62"/>
                    <a:pt x="95" y="53"/>
                  </a:cubicBezTo>
                  <a:cubicBezTo>
                    <a:pt x="103" y="49"/>
                    <a:pt x="110" y="44"/>
                    <a:pt x="119" y="46"/>
                  </a:cubicBezTo>
                  <a:cubicBezTo>
                    <a:pt x="135" y="48"/>
                    <a:pt x="147" y="72"/>
                    <a:pt x="162" y="65"/>
                  </a:cubicBezTo>
                  <a:cubicBezTo>
                    <a:pt x="151" y="70"/>
                    <a:pt x="156" y="34"/>
                    <a:pt x="157" y="30"/>
                  </a:cubicBezTo>
                  <a:cubicBezTo>
                    <a:pt x="164" y="19"/>
                    <a:pt x="184" y="11"/>
                    <a:pt x="196" y="8"/>
                  </a:cubicBezTo>
                  <a:cubicBezTo>
                    <a:pt x="229" y="0"/>
                    <a:pt x="268" y="12"/>
                    <a:pt x="286" y="42"/>
                  </a:cubicBezTo>
                  <a:close/>
                </a:path>
              </a:pathLst>
            </a:custGeom>
            <a:solidFill>
              <a:srgbClr val="686DFD">
                <a:alpha val="77000"/>
              </a:srgbClr>
            </a:solidFill>
            <a:ln>
              <a:noFill/>
            </a:ln>
          </p:spPr>
          <p:txBody>
            <a:bodyPr anchor="ctr"/>
            <a:lstStyle/>
            <a:p>
              <a:pPr algn="ctr"/>
              <a:endParaRPr>
                <a:cs typeface="+mn-ea"/>
                <a:sym typeface="+mn-lt"/>
              </a:endParaRPr>
            </a:p>
          </p:txBody>
        </p:sp>
        <p:sp>
          <p:nvSpPr>
            <p:cNvPr id="39" name="îŝḻíḓé">
              <a:extLst>
                <a:ext uri="{FF2B5EF4-FFF2-40B4-BE49-F238E27FC236}">
                  <a16:creationId xmlns:a16="http://schemas.microsoft.com/office/drawing/2014/main" id="{0C018C28-17F0-49E3-9509-C207F6008DB8}"/>
                </a:ext>
              </a:extLst>
            </p:cNvPr>
            <p:cNvSpPr/>
            <p:nvPr/>
          </p:nvSpPr>
          <p:spPr bwMode="auto">
            <a:xfrm>
              <a:off x="5456876" y="940594"/>
              <a:ext cx="1703949" cy="1875603"/>
            </a:xfrm>
            <a:custGeom>
              <a:avLst/>
              <a:gdLst>
                <a:gd name="T0" fmla="*/ 778 w 1489"/>
                <a:gd name="T1" fmla="*/ 0 h 1639"/>
                <a:gd name="T2" fmla="*/ 0 w 1489"/>
                <a:gd name="T3" fmla="*/ 826 h 1639"/>
                <a:gd name="T4" fmla="*/ 359 w 1489"/>
                <a:gd name="T5" fmla="*/ 826 h 1639"/>
                <a:gd name="T6" fmla="*/ 359 w 1489"/>
                <a:gd name="T7" fmla="*/ 1639 h 1639"/>
                <a:gd name="T8" fmla="*/ 1148 w 1489"/>
                <a:gd name="T9" fmla="*/ 1639 h 1639"/>
                <a:gd name="T10" fmla="*/ 1148 w 1489"/>
                <a:gd name="T11" fmla="*/ 819 h 1639"/>
                <a:gd name="T12" fmla="*/ 1489 w 1489"/>
                <a:gd name="T13" fmla="*/ 819 h 1639"/>
                <a:gd name="T14" fmla="*/ 778 w 1489"/>
                <a:gd name="T15" fmla="*/ 0 h 16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9" h="1639">
                  <a:moveTo>
                    <a:pt x="778" y="0"/>
                  </a:moveTo>
                  <a:lnTo>
                    <a:pt x="0" y="826"/>
                  </a:lnTo>
                  <a:lnTo>
                    <a:pt x="359" y="826"/>
                  </a:lnTo>
                  <a:lnTo>
                    <a:pt x="359" y="1639"/>
                  </a:lnTo>
                  <a:lnTo>
                    <a:pt x="1148" y="1639"/>
                  </a:lnTo>
                  <a:lnTo>
                    <a:pt x="1148" y="819"/>
                  </a:lnTo>
                  <a:lnTo>
                    <a:pt x="1489" y="819"/>
                  </a:lnTo>
                  <a:lnTo>
                    <a:pt x="778" y="0"/>
                  </a:lnTo>
                  <a:close/>
                </a:path>
              </a:pathLst>
            </a:custGeom>
            <a:solidFill>
              <a:srgbClr val="686D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0" name="ïṩlídê">
              <a:extLst>
                <a:ext uri="{FF2B5EF4-FFF2-40B4-BE49-F238E27FC236}">
                  <a16:creationId xmlns:a16="http://schemas.microsoft.com/office/drawing/2014/main" id="{44FC2914-F5F2-4527-8275-04ABC258F5B5}"/>
                </a:ext>
              </a:extLst>
            </p:cNvPr>
            <p:cNvSpPr/>
            <p:nvPr/>
          </p:nvSpPr>
          <p:spPr bwMode="auto">
            <a:xfrm>
              <a:off x="4386902" y="2146747"/>
              <a:ext cx="1115749" cy="1349198"/>
            </a:xfrm>
            <a:custGeom>
              <a:avLst/>
              <a:gdLst>
                <a:gd name="T0" fmla="*/ 0 w 975"/>
                <a:gd name="T1" fmla="*/ 527 h 1179"/>
                <a:gd name="T2" fmla="*/ 479 w 975"/>
                <a:gd name="T3" fmla="*/ 0 h 1179"/>
                <a:gd name="T4" fmla="*/ 975 w 975"/>
                <a:gd name="T5" fmla="*/ 516 h 1179"/>
                <a:gd name="T6" fmla="*/ 672 w 975"/>
                <a:gd name="T7" fmla="*/ 516 h 1179"/>
                <a:gd name="T8" fmla="*/ 672 w 975"/>
                <a:gd name="T9" fmla="*/ 1179 h 1179"/>
                <a:gd name="T10" fmla="*/ 249 w 975"/>
                <a:gd name="T11" fmla="*/ 1179 h 1179"/>
                <a:gd name="T12" fmla="*/ 249 w 975"/>
                <a:gd name="T13" fmla="*/ 527 h 1179"/>
                <a:gd name="T14" fmla="*/ 0 w 975"/>
                <a:gd name="T15" fmla="*/ 527 h 11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5" h="1179">
                  <a:moveTo>
                    <a:pt x="0" y="527"/>
                  </a:moveTo>
                  <a:lnTo>
                    <a:pt x="479" y="0"/>
                  </a:lnTo>
                  <a:lnTo>
                    <a:pt x="975" y="516"/>
                  </a:lnTo>
                  <a:lnTo>
                    <a:pt x="672" y="516"/>
                  </a:lnTo>
                  <a:lnTo>
                    <a:pt x="672" y="1179"/>
                  </a:lnTo>
                  <a:lnTo>
                    <a:pt x="249" y="1179"/>
                  </a:lnTo>
                  <a:lnTo>
                    <a:pt x="249" y="527"/>
                  </a:lnTo>
                  <a:lnTo>
                    <a:pt x="0" y="527"/>
                  </a:lnTo>
                  <a:close/>
                </a:path>
              </a:pathLst>
            </a:custGeom>
            <a:solidFill>
              <a:srgbClr val="686D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1" name="iṥḷíde">
              <a:extLst>
                <a:ext uri="{FF2B5EF4-FFF2-40B4-BE49-F238E27FC236}">
                  <a16:creationId xmlns:a16="http://schemas.microsoft.com/office/drawing/2014/main" id="{98CAC0F8-8BD1-4E26-8223-863F15A49176}"/>
                </a:ext>
              </a:extLst>
            </p:cNvPr>
            <p:cNvSpPr/>
            <p:nvPr/>
          </p:nvSpPr>
          <p:spPr bwMode="auto">
            <a:xfrm>
              <a:off x="7134505" y="1842348"/>
              <a:ext cx="1116893" cy="1349198"/>
            </a:xfrm>
            <a:custGeom>
              <a:avLst/>
              <a:gdLst>
                <a:gd name="T0" fmla="*/ 0 w 976"/>
                <a:gd name="T1" fmla="*/ 525 h 1179"/>
                <a:gd name="T2" fmla="*/ 481 w 976"/>
                <a:gd name="T3" fmla="*/ 0 h 1179"/>
                <a:gd name="T4" fmla="*/ 976 w 976"/>
                <a:gd name="T5" fmla="*/ 514 h 1179"/>
                <a:gd name="T6" fmla="*/ 671 w 976"/>
                <a:gd name="T7" fmla="*/ 514 h 1179"/>
                <a:gd name="T8" fmla="*/ 671 w 976"/>
                <a:gd name="T9" fmla="*/ 1179 h 1179"/>
                <a:gd name="T10" fmla="*/ 248 w 976"/>
                <a:gd name="T11" fmla="*/ 1179 h 1179"/>
                <a:gd name="T12" fmla="*/ 248 w 976"/>
                <a:gd name="T13" fmla="*/ 525 h 1179"/>
                <a:gd name="T14" fmla="*/ 0 w 976"/>
                <a:gd name="T15" fmla="*/ 525 h 11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6" h="1179">
                  <a:moveTo>
                    <a:pt x="0" y="525"/>
                  </a:moveTo>
                  <a:lnTo>
                    <a:pt x="481" y="0"/>
                  </a:lnTo>
                  <a:lnTo>
                    <a:pt x="976" y="514"/>
                  </a:lnTo>
                  <a:lnTo>
                    <a:pt x="671" y="514"/>
                  </a:lnTo>
                  <a:lnTo>
                    <a:pt x="671" y="1179"/>
                  </a:lnTo>
                  <a:lnTo>
                    <a:pt x="248" y="1179"/>
                  </a:lnTo>
                  <a:lnTo>
                    <a:pt x="248" y="525"/>
                  </a:lnTo>
                  <a:lnTo>
                    <a:pt x="0" y="525"/>
                  </a:lnTo>
                  <a:close/>
                </a:path>
              </a:pathLst>
            </a:custGeom>
            <a:solidFill>
              <a:srgbClr val="686D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2" name="îṥlïďê">
              <a:extLst>
                <a:ext uri="{FF2B5EF4-FFF2-40B4-BE49-F238E27FC236}">
                  <a16:creationId xmlns:a16="http://schemas.microsoft.com/office/drawing/2014/main" id="{0B266267-E1C4-4C3F-93F8-1EFEE9292418}"/>
                </a:ext>
              </a:extLst>
            </p:cNvPr>
            <p:cNvSpPr/>
            <p:nvPr/>
          </p:nvSpPr>
          <p:spPr bwMode="auto">
            <a:xfrm>
              <a:off x="5502650" y="2843662"/>
              <a:ext cx="716368" cy="1719970"/>
            </a:xfrm>
            <a:custGeom>
              <a:avLst/>
              <a:gdLst>
                <a:gd name="T0" fmla="*/ 344 w 345"/>
                <a:gd name="T1" fmla="*/ 352 h 830"/>
                <a:gd name="T2" fmla="*/ 328 w 345"/>
                <a:gd name="T3" fmla="*/ 743 h 830"/>
                <a:gd name="T4" fmla="*/ 160 w 345"/>
                <a:gd name="T5" fmla="*/ 824 h 830"/>
                <a:gd name="T6" fmla="*/ 140 w 345"/>
                <a:gd name="T7" fmla="*/ 830 h 830"/>
                <a:gd name="T8" fmla="*/ 148 w 345"/>
                <a:gd name="T9" fmla="*/ 659 h 830"/>
                <a:gd name="T10" fmla="*/ 131 w 345"/>
                <a:gd name="T11" fmla="*/ 727 h 830"/>
                <a:gd name="T12" fmla="*/ 82 w 345"/>
                <a:gd name="T13" fmla="*/ 775 h 830"/>
                <a:gd name="T14" fmla="*/ 21 w 345"/>
                <a:gd name="T15" fmla="*/ 751 h 830"/>
                <a:gd name="T16" fmla="*/ 0 w 345"/>
                <a:gd name="T17" fmla="*/ 679 h 830"/>
                <a:gd name="T18" fmla="*/ 78 w 345"/>
                <a:gd name="T19" fmla="*/ 603 h 830"/>
                <a:gd name="T20" fmla="*/ 170 w 345"/>
                <a:gd name="T21" fmla="*/ 408 h 830"/>
                <a:gd name="T22" fmla="*/ 184 w 345"/>
                <a:gd name="T23" fmla="*/ 402 h 830"/>
                <a:gd name="T24" fmla="*/ 237 w 345"/>
                <a:gd name="T25" fmla="*/ 381 h 830"/>
                <a:gd name="T26" fmla="*/ 271 w 345"/>
                <a:gd name="T27" fmla="*/ 131 h 830"/>
                <a:gd name="T28" fmla="*/ 271 w 345"/>
                <a:gd name="T29" fmla="*/ 0 h 830"/>
                <a:gd name="T30" fmla="*/ 338 w 345"/>
                <a:gd name="T31" fmla="*/ 0 h 830"/>
                <a:gd name="T32" fmla="*/ 344 w 345"/>
                <a:gd name="T33" fmla="*/ 149 h 830"/>
                <a:gd name="T34" fmla="*/ 344 w 345"/>
                <a:gd name="T35" fmla="*/ 352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5" h="830">
                  <a:moveTo>
                    <a:pt x="344" y="352"/>
                  </a:moveTo>
                  <a:cubicBezTo>
                    <a:pt x="344" y="352"/>
                    <a:pt x="344" y="710"/>
                    <a:pt x="328" y="743"/>
                  </a:cubicBezTo>
                  <a:cubicBezTo>
                    <a:pt x="316" y="770"/>
                    <a:pt x="206" y="808"/>
                    <a:pt x="160" y="824"/>
                  </a:cubicBezTo>
                  <a:cubicBezTo>
                    <a:pt x="148" y="828"/>
                    <a:pt x="140" y="830"/>
                    <a:pt x="140" y="830"/>
                  </a:cubicBezTo>
                  <a:cubicBezTo>
                    <a:pt x="148" y="659"/>
                    <a:pt x="148" y="659"/>
                    <a:pt x="148" y="659"/>
                  </a:cubicBezTo>
                  <a:cubicBezTo>
                    <a:pt x="145" y="683"/>
                    <a:pt x="139" y="705"/>
                    <a:pt x="131" y="727"/>
                  </a:cubicBezTo>
                  <a:cubicBezTo>
                    <a:pt x="121" y="757"/>
                    <a:pt x="104" y="783"/>
                    <a:pt x="82" y="775"/>
                  </a:cubicBezTo>
                  <a:cubicBezTo>
                    <a:pt x="34" y="760"/>
                    <a:pt x="21" y="751"/>
                    <a:pt x="21" y="751"/>
                  </a:cubicBezTo>
                  <a:cubicBezTo>
                    <a:pt x="0" y="679"/>
                    <a:pt x="0" y="679"/>
                    <a:pt x="0" y="679"/>
                  </a:cubicBezTo>
                  <a:cubicBezTo>
                    <a:pt x="0" y="679"/>
                    <a:pt x="77" y="645"/>
                    <a:pt x="78" y="603"/>
                  </a:cubicBezTo>
                  <a:cubicBezTo>
                    <a:pt x="80" y="561"/>
                    <a:pt x="104" y="436"/>
                    <a:pt x="170" y="408"/>
                  </a:cubicBezTo>
                  <a:cubicBezTo>
                    <a:pt x="184" y="402"/>
                    <a:pt x="184" y="402"/>
                    <a:pt x="184" y="402"/>
                  </a:cubicBezTo>
                  <a:cubicBezTo>
                    <a:pt x="237" y="381"/>
                    <a:pt x="237" y="381"/>
                    <a:pt x="237" y="381"/>
                  </a:cubicBezTo>
                  <a:cubicBezTo>
                    <a:pt x="237" y="381"/>
                    <a:pt x="281" y="245"/>
                    <a:pt x="271" y="131"/>
                  </a:cubicBezTo>
                  <a:cubicBezTo>
                    <a:pt x="262" y="17"/>
                    <a:pt x="271" y="0"/>
                    <a:pt x="271" y="0"/>
                  </a:cubicBezTo>
                  <a:cubicBezTo>
                    <a:pt x="338" y="0"/>
                    <a:pt x="338" y="0"/>
                    <a:pt x="338" y="0"/>
                  </a:cubicBezTo>
                  <a:cubicBezTo>
                    <a:pt x="338" y="0"/>
                    <a:pt x="343" y="117"/>
                    <a:pt x="344" y="149"/>
                  </a:cubicBezTo>
                  <a:cubicBezTo>
                    <a:pt x="345" y="182"/>
                    <a:pt x="344" y="352"/>
                    <a:pt x="344" y="352"/>
                  </a:cubicBez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3" name="išľîďè">
              <a:extLst>
                <a:ext uri="{FF2B5EF4-FFF2-40B4-BE49-F238E27FC236}">
                  <a16:creationId xmlns:a16="http://schemas.microsoft.com/office/drawing/2014/main" id="{07AAA00D-499E-4EE9-ACAF-329BA365110B}"/>
                </a:ext>
              </a:extLst>
            </p:cNvPr>
            <p:cNvSpPr/>
            <p:nvPr/>
          </p:nvSpPr>
          <p:spPr bwMode="auto">
            <a:xfrm>
              <a:off x="5883722" y="2843662"/>
              <a:ext cx="251759" cy="891455"/>
            </a:xfrm>
            <a:custGeom>
              <a:avLst/>
              <a:gdLst>
                <a:gd name="T0" fmla="*/ 110 w 121"/>
                <a:gd name="T1" fmla="*/ 289 h 430"/>
                <a:gd name="T2" fmla="*/ 80 w 121"/>
                <a:gd name="T3" fmla="*/ 375 h 430"/>
                <a:gd name="T4" fmla="*/ 58 w 121"/>
                <a:gd name="T5" fmla="*/ 421 h 430"/>
                <a:gd name="T6" fmla="*/ 8 w 121"/>
                <a:gd name="T7" fmla="*/ 407 h 430"/>
                <a:gd name="T8" fmla="*/ 0 w 121"/>
                <a:gd name="T9" fmla="*/ 403 h 430"/>
                <a:gd name="T10" fmla="*/ 53 w 121"/>
                <a:gd name="T11" fmla="*/ 381 h 430"/>
                <a:gd name="T12" fmla="*/ 87 w 121"/>
                <a:gd name="T13" fmla="*/ 131 h 430"/>
                <a:gd name="T14" fmla="*/ 87 w 121"/>
                <a:gd name="T15" fmla="*/ 0 h 430"/>
                <a:gd name="T16" fmla="*/ 94 w 121"/>
                <a:gd name="T17" fmla="*/ 0 h 430"/>
                <a:gd name="T18" fmla="*/ 97 w 121"/>
                <a:gd name="T19" fmla="*/ 2 h 430"/>
                <a:gd name="T20" fmla="*/ 105 w 121"/>
                <a:gd name="T21" fmla="*/ 26 h 430"/>
                <a:gd name="T22" fmla="*/ 103 w 121"/>
                <a:gd name="T23" fmla="*/ 101 h 430"/>
                <a:gd name="T24" fmla="*/ 96 w 121"/>
                <a:gd name="T25" fmla="*/ 136 h 430"/>
                <a:gd name="T26" fmla="*/ 105 w 121"/>
                <a:gd name="T27" fmla="*/ 169 h 430"/>
                <a:gd name="T28" fmla="*/ 116 w 121"/>
                <a:gd name="T29" fmla="*/ 181 h 430"/>
                <a:gd name="T30" fmla="*/ 119 w 121"/>
                <a:gd name="T31" fmla="*/ 195 h 430"/>
                <a:gd name="T32" fmla="*/ 110 w 121"/>
                <a:gd name="T33" fmla="*/ 289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1" h="430">
                  <a:moveTo>
                    <a:pt x="110" y="289"/>
                  </a:moveTo>
                  <a:cubicBezTo>
                    <a:pt x="103" y="319"/>
                    <a:pt x="91" y="347"/>
                    <a:pt x="80" y="375"/>
                  </a:cubicBezTo>
                  <a:cubicBezTo>
                    <a:pt x="74" y="387"/>
                    <a:pt x="70" y="414"/>
                    <a:pt x="58" y="421"/>
                  </a:cubicBezTo>
                  <a:cubicBezTo>
                    <a:pt x="45" y="430"/>
                    <a:pt x="21" y="412"/>
                    <a:pt x="8" y="407"/>
                  </a:cubicBezTo>
                  <a:cubicBezTo>
                    <a:pt x="6" y="405"/>
                    <a:pt x="3" y="404"/>
                    <a:pt x="0" y="403"/>
                  </a:cubicBezTo>
                  <a:cubicBezTo>
                    <a:pt x="53" y="381"/>
                    <a:pt x="53" y="381"/>
                    <a:pt x="53" y="381"/>
                  </a:cubicBezTo>
                  <a:cubicBezTo>
                    <a:pt x="53" y="381"/>
                    <a:pt x="97" y="245"/>
                    <a:pt x="87" y="131"/>
                  </a:cubicBezTo>
                  <a:cubicBezTo>
                    <a:pt x="78" y="17"/>
                    <a:pt x="87" y="0"/>
                    <a:pt x="87" y="0"/>
                  </a:cubicBezTo>
                  <a:cubicBezTo>
                    <a:pt x="94" y="0"/>
                    <a:pt x="94" y="0"/>
                    <a:pt x="94" y="0"/>
                  </a:cubicBezTo>
                  <a:cubicBezTo>
                    <a:pt x="95" y="1"/>
                    <a:pt x="96" y="1"/>
                    <a:pt x="97" y="2"/>
                  </a:cubicBezTo>
                  <a:cubicBezTo>
                    <a:pt x="104" y="8"/>
                    <a:pt x="105" y="17"/>
                    <a:pt x="105" y="26"/>
                  </a:cubicBezTo>
                  <a:cubicBezTo>
                    <a:pt x="107" y="51"/>
                    <a:pt x="108" y="76"/>
                    <a:pt x="103" y="101"/>
                  </a:cubicBezTo>
                  <a:cubicBezTo>
                    <a:pt x="100" y="112"/>
                    <a:pt x="98" y="124"/>
                    <a:pt x="96" y="136"/>
                  </a:cubicBezTo>
                  <a:cubicBezTo>
                    <a:pt x="95" y="147"/>
                    <a:pt x="97" y="160"/>
                    <a:pt x="105" y="169"/>
                  </a:cubicBezTo>
                  <a:cubicBezTo>
                    <a:pt x="109" y="173"/>
                    <a:pt x="114" y="176"/>
                    <a:pt x="116" y="181"/>
                  </a:cubicBezTo>
                  <a:cubicBezTo>
                    <a:pt x="118" y="186"/>
                    <a:pt x="119" y="190"/>
                    <a:pt x="119" y="195"/>
                  </a:cubicBezTo>
                  <a:cubicBezTo>
                    <a:pt x="121" y="227"/>
                    <a:pt x="118" y="258"/>
                    <a:pt x="110" y="289"/>
                  </a:cubicBezTo>
                  <a:close/>
                </a:path>
              </a:pathLst>
            </a:custGeom>
            <a:solidFill>
              <a:srgbClr val="2523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4" name="iṡľïḍé">
              <a:extLst>
                <a:ext uri="{FF2B5EF4-FFF2-40B4-BE49-F238E27FC236}">
                  <a16:creationId xmlns:a16="http://schemas.microsoft.com/office/drawing/2014/main" id="{60669690-AB9B-4AEE-A06B-17B9EDF7313F}"/>
                </a:ext>
              </a:extLst>
            </p:cNvPr>
            <p:cNvSpPr/>
            <p:nvPr/>
          </p:nvSpPr>
          <p:spPr bwMode="auto">
            <a:xfrm>
              <a:off x="5773863" y="4012051"/>
              <a:ext cx="139612" cy="553869"/>
            </a:xfrm>
            <a:custGeom>
              <a:avLst/>
              <a:gdLst>
                <a:gd name="T0" fmla="*/ 50 w 67"/>
                <a:gd name="T1" fmla="*/ 224 h 267"/>
                <a:gd name="T2" fmla="*/ 42 w 67"/>
                <a:gd name="T3" fmla="*/ 241 h 267"/>
                <a:gd name="T4" fmla="*/ 39 w 67"/>
                <a:gd name="T5" fmla="*/ 249 h 267"/>
                <a:gd name="T6" fmla="*/ 35 w 67"/>
                <a:gd name="T7" fmla="*/ 254 h 267"/>
                <a:gd name="T8" fmla="*/ 29 w 67"/>
                <a:gd name="T9" fmla="*/ 260 h 267"/>
                <a:gd name="T10" fmla="*/ 9 w 67"/>
                <a:gd name="T11" fmla="*/ 267 h 267"/>
                <a:gd name="T12" fmla="*/ 17 w 67"/>
                <a:gd name="T13" fmla="*/ 96 h 267"/>
                <a:gd name="T14" fmla="*/ 0 w 67"/>
                <a:gd name="T15" fmla="*/ 164 h 267"/>
                <a:gd name="T16" fmla="*/ 14 w 67"/>
                <a:gd name="T17" fmla="*/ 73 h 267"/>
                <a:gd name="T18" fmla="*/ 27 w 67"/>
                <a:gd name="T19" fmla="*/ 0 h 267"/>
                <a:gd name="T20" fmla="*/ 37 w 67"/>
                <a:gd name="T21" fmla="*/ 20 h 267"/>
                <a:gd name="T22" fmla="*/ 49 w 67"/>
                <a:gd name="T23" fmla="*/ 110 h 267"/>
                <a:gd name="T24" fmla="*/ 66 w 67"/>
                <a:gd name="T25" fmla="*/ 167 h 267"/>
                <a:gd name="T26" fmla="*/ 50 w 67"/>
                <a:gd name="T27" fmla="*/ 224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267">
                  <a:moveTo>
                    <a:pt x="50" y="224"/>
                  </a:moveTo>
                  <a:cubicBezTo>
                    <a:pt x="46" y="229"/>
                    <a:pt x="44" y="235"/>
                    <a:pt x="42" y="241"/>
                  </a:cubicBezTo>
                  <a:cubicBezTo>
                    <a:pt x="41" y="243"/>
                    <a:pt x="40" y="246"/>
                    <a:pt x="39" y="249"/>
                  </a:cubicBezTo>
                  <a:cubicBezTo>
                    <a:pt x="38" y="251"/>
                    <a:pt x="37" y="252"/>
                    <a:pt x="35" y="254"/>
                  </a:cubicBezTo>
                  <a:cubicBezTo>
                    <a:pt x="29" y="260"/>
                    <a:pt x="29" y="260"/>
                    <a:pt x="29" y="260"/>
                  </a:cubicBezTo>
                  <a:cubicBezTo>
                    <a:pt x="16" y="264"/>
                    <a:pt x="9" y="267"/>
                    <a:pt x="9" y="267"/>
                  </a:cubicBezTo>
                  <a:cubicBezTo>
                    <a:pt x="17" y="96"/>
                    <a:pt x="17" y="96"/>
                    <a:pt x="17" y="96"/>
                  </a:cubicBezTo>
                  <a:cubicBezTo>
                    <a:pt x="14" y="119"/>
                    <a:pt x="8" y="142"/>
                    <a:pt x="0" y="164"/>
                  </a:cubicBezTo>
                  <a:cubicBezTo>
                    <a:pt x="3" y="134"/>
                    <a:pt x="14" y="91"/>
                    <a:pt x="14" y="73"/>
                  </a:cubicBezTo>
                  <a:cubicBezTo>
                    <a:pt x="15" y="48"/>
                    <a:pt x="19" y="23"/>
                    <a:pt x="27" y="0"/>
                  </a:cubicBezTo>
                  <a:cubicBezTo>
                    <a:pt x="33" y="4"/>
                    <a:pt x="35" y="12"/>
                    <a:pt x="37" y="20"/>
                  </a:cubicBezTo>
                  <a:cubicBezTo>
                    <a:pt x="41" y="50"/>
                    <a:pt x="40" y="81"/>
                    <a:pt x="49" y="110"/>
                  </a:cubicBezTo>
                  <a:cubicBezTo>
                    <a:pt x="54" y="129"/>
                    <a:pt x="65" y="147"/>
                    <a:pt x="66" y="167"/>
                  </a:cubicBezTo>
                  <a:cubicBezTo>
                    <a:pt x="67" y="187"/>
                    <a:pt x="59" y="206"/>
                    <a:pt x="50" y="224"/>
                  </a:cubicBezTo>
                  <a:close/>
                </a:path>
              </a:pathLst>
            </a:custGeom>
            <a:solidFill>
              <a:srgbClr val="000000">
                <a:alpha val="20000"/>
              </a:srgbClr>
            </a:solidFill>
            <a:ln>
              <a:noFill/>
            </a:ln>
          </p:spPr>
          <p:txBody>
            <a:bodyPr anchor="ctr"/>
            <a:lstStyle/>
            <a:p>
              <a:pPr algn="ctr"/>
              <a:endParaRPr>
                <a:cs typeface="+mn-ea"/>
                <a:sym typeface="+mn-lt"/>
              </a:endParaRPr>
            </a:p>
          </p:txBody>
        </p:sp>
        <p:sp>
          <p:nvSpPr>
            <p:cNvPr id="45" name="îšľiḓè">
              <a:extLst>
                <a:ext uri="{FF2B5EF4-FFF2-40B4-BE49-F238E27FC236}">
                  <a16:creationId xmlns:a16="http://schemas.microsoft.com/office/drawing/2014/main" id="{3FFF1075-33E8-42D5-8D4A-96C37015E82C}"/>
                </a:ext>
              </a:extLst>
            </p:cNvPr>
            <p:cNvSpPr/>
            <p:nvPr/>
          </p:nvSpPr>
          <p:spPr bwMode="auto">
            <a:xfrm>
              <a:off x="5256614" y="4008618"/>
              <a:ext cx="615665" cy="391370"/>
            </a:xfrm>
            <a:custGeom>
              <a:avLst/>
              <a:gdLst>
                <a:gd name="T0" fmla="*/ 293 w 296"/>
                <a:gd name="T1" fmla="*/ 130 h 189"/>
                <a:gd name="T2" fmla="*/ 260 w 296"/>
                <a:gd name="T3" fmla="*/ 162 h 189"/>
                <a:gd name="T4" fmla="*/ 254 w 296"/>
                <a:gd name="T5" fmla="*/ 164 h 189"/>
                <a:gd name="T6" fmla="*/ 58 w 296"/>
                <a:gd name="T7" fmla="*/ 188 h 189"/>
                <a:gd name="T8" fmla="*/ 47 w 296"/>
                <a:gd name="T9" fmla="*/ 181 h 189"/>
                <a:gd name="T10" fmla="*/ 2 w 296"/>
                <a:gd name="T11" fmla="*/ 35 h 189"/>
                <a:gd name="T12" fmla="*/ 9 w 296"/>
                <a:gd name="T13" fmla="*/ 21 h 189"/>
                <a:gd name="T14" fmla="*/ 11 w 296"/>
                <a:gd name="T15" fmla="*/ 21 h 189"/>
                <a:gd name="T16" fmla="*/ 192 w 296"/>
                <a:gd name="T17" fmla="*/ 0 h 189"/>
                <a:gd name="T18" fmla="*/ 204 w 296"/>
                <a:gd name="T19" fmla="*/ 8 h 189"/>
                <a:gd name="T20" fmla="*/ 234 w 296"/>
                <a:gd name="T21" fmla="*/ 104 h 189"/>
                <a:gd name="T22" fmla="*/ 236 w 296"/>
                <a:gd name="T23" fmla="*/ 112 h 189"/>
                <a:gd name="T24" fmla="*/ 285 w 296"/>
                <a:gd name="T25" fmla="*/ 112 h 189"/>
                <a:gd name="T26" fmla="*/ 296 w 296"/>
                <a:gd name="T27" fmla="*/ 123 h 189"/>
                <a:gd name="T28" fmla="*/ 293 w 296"/>
                <a:gd name="T29" fmla="*/ 13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6" h="189">
                  <a:moveTo>
                    <a:pt x="293" y="130"/>
                  </a:moveTo>
                  <a:cubicBezTo>
                    <a:pt x="260" y="162"/>
                    <a:pt x="260" y="162"/>
                    <a:pt x="260" y="162"/>
                  </a:cubicBezTo>
                  <a:cubicBezTo>
                    <a:pt x="259" y="163"/>
                    <a:pt x="256" y="164"/>
                    <a:pt x="254" y="164"/>
                  </a:cubicBezTo>
                  <a:cubicBezTo>
                    <a:pt x="58" y="188"/>
                    <a:pt x="58" y="188"/>
                    <a:pt x="58" y="188"/>
                  </a:cubicBezTo>
                  <a:cubicBezTo>
                    <a:pt x="53" y="189"/>
                    <a:pt x="48" y="186"/>
                    <a:pt x="47" y="181"/>
                  </a:cubicBezTo>
                  <a:cubicBezTo>
                    <a:pt x="2" y="35"/>
                    <a:pt x="2" y="35"/>
                    <a:pt x="2" y="35"/>
                  </a:cubicBezTo>
                  <a:cubicBezTo>
                    <a:pt x="0" y="29"/>
                    <a:pt x="3" y="23"/>
                    <a:pt x="9" y="21"/>
                  </a:cubicBezTo>
                  <a:cubicBezTo>
                    <a:pt x="10" y="21"/>
                    <a:pt x="10" y="21"/>
                    <a:pt x="11" y="21"/>
                  </a:cubicBezTo>
                  <a:cubicBezTo>
                    <a:pt x="192" y="0"/>
                    <a:pt x="192" y="0"/>
                    <a:pt x="192" y="0"/>
                  </a:cubicBezTo>
                  <a:cubicBezTo>
                    <a:pt x="198" y="0"/>
                    <a:pt x="202" y="3"/>
                    <a:pt x="204" y="8"/>
                  </a:cubicBezTo>
                  <a:cubicBezTo>
                    <a:pt x="234" y="104"/>
                    <a:pt x="234" y="104"/>
                    <a:pt x="234" y="104"/>
                  </a:cubicBezTo>
                  <a:cubicBezTo>
                    <a:pt x="235" y="109"/>
                    <a:pt x="236" y="112"/>
                    <a:pt x="236" y="112"/>
                  </a:cubicBezTo>
                  <a:cubicBezTo>
                    <a:pt x="285" y="112"/>
                    <a:pt x="285" y="112"/>
                    <a:pt x="285" y="112"/>
                  </a:cubicBezTo>
                  <a:cubicBezTo>
                    <a:pt x="291" y="112"/>
                    <a:pt x="296" y="117"/>
                    <a:pt x="296" y="123"/>
                  </a:cubicBezTo>
                  <a:cubicBezTo>
                    <a:pt x="296" y="126"/>
                    <a:pt x="295" y="128"/>
                    <a:pt x="293" y="130"/>
                  </a:cubicBezTo>
                  <a:close/>
                </a:path>
              </a:pathLst>
            </a:custGeom>
            <a:solidFill>
              <a:srgbClr val="686D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6" name="išļiḓe">
              <a:extLst>
                <a:ext uri="{FF2B5EF4-FFF2-40B4-BE49-F238E27FC236}">
                  <a16:creationId xmlns:a16="http://schemas.microsoft.com/office/drawing/2014/main" id="{5EEE7B00-3C85-4661-8BEF-90F0028B4CEA}"/>
                </a:ext>
              </a:extLst>
            </p:cNvPr>
            <p:cNvSpPr/>
            <p:nvPr/>
          </p:nvSpPr>
          <p:spPr bwMode="auto">
            <a:xfrm>
              <a:off x="6058808" y="2760123"/>
              <a:ext cx="130457" cy="89260"/>
            </a:xfrm>
            <a:custGeom>
              <a:avLst/>
              <a:gdLst>
                <a:gd name="T0" fmla="*/ 1 w 63"/>
                <a:gd name="T1" fmla="*/ 9 h 43"/>
                <a:gd name="T2" fmla="*/ 3 w 63"/>
                <a:gd name="T3" fmla="*/ 1 h 43"/>
                <a:gd name="T4" fmla="*/ 10 w 63"/>
                <a:gd name="T5" fmla="*/ 2 h 43"/>
                <a:gd name="T6" fmla="*/ 14 w 63"/>
                <a:gd name="T7" fmla="*/ 8 h 43"/>
                <a:gd name="T8" fmla="*/ 19 w 63"/>
                <a:gd name="T9" fmla="*/ 17 h 43"/>
                <a:gd name="T10" fmla="*/ 25 w 63"/>
                <a:gd name="T11" fmla="*/ 24 h 43"/>
                <a:gd name="T12" fmla="*/ 37 w 63"/>
                <a:gd name="T13" fmla="*/ 26 h 43"/>
                <a:gd name="T14" fmla="*/ 58 w 63"/>
                <a:gd name="T15" fmla="*/ 25 h 43"/>
                <a:gd name="T16" fmla="*/ 61 w 63"/>
                <a:gd name="T17" fmla="*/ 26 h 43"/>
                <a:gd name="T18" fmla="*/ 63 w 63"/>
                <a:gd name="T19" fmla="*/ 30 h 43"/>
                <a:gd name="T20" fmla="*/ 60 w 63"/>
                <a:gd name="T21" fmla="*/ 40 h 43"/>
                <a:gd name="T22" fmla="*/ 36 w 63"/>
                <a:gd name="T23" fmla="*/ 41 h 43"/>
                <a:gd name="T24" fmla="*/ 13 w 63"/>
                <a:gd name="T25" fmla="*/ 41 h 43"/>
                <a:gd name="T26" fmla="*/ 1 w 63"/>
                <a:gd name="T27" fmla="*/ 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43">
                  <a:moveTo>
                    <a:pt x="1" y="9"/>
                  </a:moveTo>
                  <a:cubicBezTo>
                    <a:pt x="0" y="6"/>
                    <a:pt x="1" y="3"/>
                    <a:pt x="3" y="1"/>
                  </a:cubicBezTo>
                  <a:cubicBezTo>
                    <a:pt x="5" y="0"/>
                    <a:pt x="8" y="0"/>
                    <a:pt x="10" y="2"/>
                  </a:cubicBezTo>
                  <a:cubicBezTo>
                    <a:pt x="12" y="3"/>
                    <a:pt x="13" y="5"/>
                    <a:pt x="14" y="8"/>
                  </a:cubicBezTo>
                  <a:cubicBezTo>
                    <a:pt x="19" y="17"/>
                    <a:pt x="19" y="17"/>
                    <a:pt x="19" y="17"/>
                  </a:cubicBezTo>
                  <a:cubicBezTo>
                    <a:pt x="21" y="20"/>
                    <a:pt x="22" y="22"/>
                    <a:pt x="25" y="24"/>
                  </a:cubicBezTo>
                  <a:cubicBezTo>
                    <a:pt x="28" y="26"/>
                    <a:pt x="33" y="27"/>
                    <a:pt x="37" y="26"/>
                  </a:cubicBezTo>
                  <a:cubicBezTo>
                    <a:pt x="58" y="25"/>
                    <a:pt x="58" y="25"/>
                    <a:pt x="58" y="25"/>
                  </a:cubicBezTo>
                  <a:cubicBezTo>
                    <a:pt x="59" y="25"/>
                    <a:pt x="60" y="25"/>
                    <a:pt x="61" y="26"/>
                  </a:cubicBezTo>
                  <a:cubicBezTo>
                    <a:pt x="62" y="27"/>
                    <a:pt x="63" y="28"/>
                    <a:pt x="63" y="30"/>
                  </a:cubicBezTo>
                  <a:cubicBezTo>
                    <a:pt x="62" y="33"/>
                    <a:pt x="62" y="37"/>
                    <a:pt x="60" y="40"/>
                  </a:cubicBezTo>
                  <a:cubicBezTo>
                    <a:pt x="36" y="41"/>
                    <a:pt x="36" y="41"/>
                    <a:pt x="36" y="41"/>
                  </a:cubicBezTo>
                  <a:cubicBezTo>
                    <a:pt x="29" y="41"/>
                    <a:pt x="19" y="43"/>
                    <a:pt x="13" y="41"/>
                  </a:cubicBezTo>
                  <a:cubicBezTo>
                    <a:pt x="3" y="38"/>
                    <a:pt x="1" y="17"/>
                    <a:pt x="1" y="9"/>
                  </a:cubicBezTo>
                  <a:close/>
                </a:path>
              </a:pathLst>
            </a:custGeom>
            <a:solidFill>
              <a:srgbClr val="FFE9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7" name="ïṡḻîďè">
              <a:extLst>
                <a:ext uri="{FF2B5EF4-FFF2-40B4-BE49-F238E27FC236}">
                  <a16:creationId xmlns:a16="http://schemas.microsoft.com/office/drawing/2014/main" id="{0A46387D-33C6-4D8F-87A5-1D4AF0953372}"/>
                </a:ext>
              </a:extLst>
            </p:cNvPr>
            <p:cNvSpPr/>
            <p:nvPr/>
          </p:nvSpPr>
          <p:spPr bwMode="auto">
            <a:xfrm>
              <a:off x="5783018" y="4382823"/>
              <a:ext cx="545859" cy="1317156"/>
            </a:xfrm>
            <a:custGeom>
              <a:avLst/>
              <a:gdLst>
                <a:gd name="T0" fmla="*/ 201 w 263"/>
                <a:gd name="T1" fmla="*/ 398 h 635"/>
                <a:gd name="T2" fmla="*/ 177 w 263"/>
                <a:gd name="T3" fmla="*/ 474 h 635"/>
                <a:gd name="T4" fmla="*/ 161 w 263"/>
                <a:gd name="T5" fmla="*/ 463 h 635"/>
                <a:gd name="T6" fmla="*/ 139 w 263"/>
                <a:gd name="T7" fmla="*/ 449 h 635"/>
                <a:gd name="T8" fmla="*/ 175 w 263"/>
                <a:gd name="T9" fmla="*/ 252 h 635"/>
                <a:gd name="T10" fmla="*/ 144 w 263"/>
                <a:gd name="T11" fmla="*/ 187 h 635"/>
                <a:gd name="T12" fmla="*/ 125 w 263"/>
                <a:gd name="T13" fmla="*/ 617 h 635"/>
                <a:gd name="T14" fmla="*/ 77 w 263"/>
                <a:gd name="T15" fmla="*/ 635 h 635"/>
                <a:gd name="T16" fmla="*/ 4 w 263"/>
                <a:gd name="T17" fmla="*/ 87 h 635"/>
                <a:gd name="T18" fmla="*/ 193 w 263"/>
                <a:gd name="T19" fmla="*/ 0 h 635"/>
                <a:gd name="T20" fmla="*/ 256 w 263"/>
                <a:gd name="T21" fmla="*/ 200 h 635"/>
                <a:gd name="T22" fmla="*/ 201 w 263"/>
                <a:gd name="T23" fmla="*/ 398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3" h="635">
                  <a:moveTo>
                    <a:pt x="201" y="398"/>
                  </a:moveTo>
                  <a:cubicBezTo>
                    <a:pt x="199" y="411"/>
                    <a:pt x="177" y="474"/>
                    <a:pt x="177" y="474"/>
                  </a:cubicBezTo>
                  <a:cubicBezTo>
                    <a:pt x="161" y="463"/>
                    <a:pt x="161" y="463"/>
                    <a:pt x="161" y="463"/>
                  </a:cubicBezTo>
                  <a:cubicBezTo>
                    <a:pt x="139" y="449"/>
                    <a:pt x="139" y="449"/>
                    <a:pt x="139" y="449"/>
                  </a:cubicBezTo>
                  <a:cubicBezTo>
                    <a:pt x="139" y="449"/>
                    <a:pt x="178" y="270"/>
                    <a:pt x="175" y="252"/>
                  </a:cubicBezTo>
                  <a:cubicBezTo>
                    <a:pt x="171" y="234"/>
                    <a:pt x="144" y="187"/>
                    <a:pt x="144" y="187"/>
                  </a:cubicBezTo>
                  <a:cubicBezTo>
                    <a:pt x="125" y="617"/>
                    <a:pt x="125" y="617"/>
                    <a:pt x="125" y="617"/>
                  </a:cubicBezTo>
                  <a:cubicBezTo>
                    <a:pt x="77" y="635"/>
                    <a:pt x="77" y="635"/>
                    <a:pt x="77" y="635"/>
                  </a:cubicBezTo>
                  <a:cubicBezTo>
                    <a:pt x="77" y="635"/>
                    <a:pt x="0" y="171"/>
                    <a:pt x="4" y="87"/>
                  </a:cubicBezTo>
                  <a:cubicBezTo>
                    <a:pt x="193" y="0"/>
                    <a:pt x="193" y="0"/>
                    <a:pt x="193" y="0"/>
                  </a:cubicBezTo>
                  <a:cubicBezTo>
                    <a:pt x="193" y="0"/>
                    <a:pt x="249" y="165"/>
                    <a:pt x="256" y="200"/>
                  </a:cubicBezTo>
                  <a:cubicBezTo>
                    <a:pt x="263" y="235"/>
                    <a:pt x="203" y="385"/>
                    <a:pt x="201" y="398"/>
                  </a:cubicBezTo>
                  <a:close/>
                </a:path>
              </a:pathLst>
            </a:custGeom>
            <a:solidFill>
              <a:srgbClr val="686D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8" name="ïṥḷidê">
              <a:extLst>
                <a:ext uri="{FF2B5EF4-FFF2-40B4-BE49-F238E27FC236}">
                  <a16:creationId xmlns:a16="http://schemas.microsoft.com/office/drawing/2014/main" id="{AC6F0AE0-DF06-4B56-8B0F-2E6AD5BC46E1}"/>
                </a:ext>
              </a:extLst>
            </p:cNvPr>
            <p:cNvSpPr/>
            <p:nvPr/>
          </p:nvSpPr>
          <p:spPr bwMode="auto">
            <a:xfrm>
              <a:off x="6054231" y="5314330"/>
              <a:ext cx="193397" cy="209418"/>
            </a:xfrm>
            <a:custGeom>
              <a:avLst/>
              <a:gdLst>
                <a:gd name="T0" fmla="*/ 0 w 93"/>
                <a:gd name="T1" fmla="*/ 48 h 101"/>
                <a:gd name="T2" fmla="*/ 84 w 93"/>
                <a:gd name="T3" fmla="*/ 101 h 101"/>
                <a:gd name="T4" fmla="*/ 78 w 93"/>
                <a:gd name="T5" fmla="*/ 64 h 101"/>
                <a:gd name="T6" fmla="*/ 46 w 93"/>
                <a:gd name="T7" fmla="*/ 25 h 101"/>
                <a:gd name="T8" fmla="*/ 8 w 93"/>
                <a:gd name="T9" fmla="*/ 0 h 101"/>
                <a:gd name="T10" fmla="*/ 0 w 93"/>
                <a:gd name="T11" fmla="*/ 48 h 101"/>
              </a:gdLst>
              <a:ahLst/>
              <a:cxnLst>
                <a:cxn ang="0">
                  <a:pos x="T0" y="T1"/>
                </a:cxn>
                <a:cxn ang="0">
                  <a:pos x="T2" y="T3"/>
                </a:cxn>
                <a:cxn ang="0">
                  <a:pos x="T4" y="T5"/>
                </a:cxn>
                <a:cxn ang="0">
                  <a:pos x="T6" y="T7"/>
                </a:cxn>
                <a:cxn ang="0">
                  <a:pos x="T8" y="T9"/>
                </a:cxn>
                <a:cxn ang="0">
                  <a:pos x="T10" y="T11"/>
                </a:cxn>
              </a:cxnLst>
              <a:rect l="0" t="0" r="r" b="b"/>
              <a:pathLst>
                <a:path w="93" h="101">
                  <a:moveTo>
                    <a:pt x="0" y="48"/>
                  </a:moveTo>
                  <a:cubicBezTo>
                    <a:pt x="84" y="101"/>
                    <a:pt x="84" y="101"/>
                    <a:pt x="84" y="101"/>
                  </a:cubicBezTo>
                  <a:cubicBezTo>
                    <a:pt x="84" y="101"/>
                    <a:pt x="93" y="85"/>
                    <a:pt x="78" y="64"/>
                  </a:cubicBezTo>
                  <a:cubicBezTo>
                    <a:pt x="62" y="44"/>
                    <a:pt x="46" y="25"/>
                    <a:pt x="46" y="25"/>
                  </a:cubicBezTo>
                  <a:cubicBezTo>
                    <a:pt x="8" y="0"/>
                    <a:pt x="8" y="0"/>
                    <a:pt x="8" y="0"/>
                  </a:cubicBezTo>
                  <a:lnTo>
                    <a:pt x="0" y="48"/>
                  </a:ln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9" name="iṡľïḍê">
              <a:extLst>
                <a:ext uri="{FF2B5EF4-FFF2-40B4-BE49-F238E27FC236}">
                  <a16:creationId xmlns:a16="http://schemas.microsoft.com/office/drawing/2014/main" id="{5BB769C8-CF65-4CAF-A63B-A4FFD6F59D38}"/>
                </a:ext>
              </a:extLst>
            </p:cNvPr>
            <p:cNvSpPr/>
            <p:nvPr/>
          </p:nvSpPr>
          <p:spPr bwMode="auto">
            <a:xfrm>
              <a:off x="5888299" y="5662215"/>
              <a:ext cx="163644" cy="255192"/>
            </a:xfrm>
            <a:custGeom>
              <a:avLst/>
              <a:gdLst>
                <a:gd name="T0" fmla="*/ 27 w 79"/>
                <a:gd name="T1" fmla="*/ 18 h 123"/>
                <a:gd name="T2" fmla="*/ 10 w 79"/>
                <a:gd name="T3" fmla="*/ 96 h 123"/>
                <a:gd name="T4" fmla="*/ 56 w 79"/>
                <a:gd name="T5" fmla="*/ 70 h 123"/>
                <a:gd name="T6" fmla="*/ 79 w 79"/>
                <a:gd name="T7" fmla="*/ 18 h 123"/>
                <a:gd name="T8" fmla="*/ 74 w 79"/>
                <a:gd name="T9" fmla="*/ 0 h 123"/>
                <a:gd name="T10" fmla="*/ 27 w 79"/>
                <a:gd name="T11" fmla="*/ 18 h 123"/>
              </a:gdLst>
              <a:ahLst/>
              <a:cxnLst>
                <a:cxn ang="0">
                  <a:pos x="T0" y="T1"/>
                </a:cxn>
                <a:cxn ang="0">
                  <a:pos x="T2" y="T3"/>
                </a:cxn>
                <a:cxn ang="0">
                  <a:pos x="T4" y="T5"/>
                </a:cxn>
                <a:cxn ang="0">
                  <a:pos x="T6" y="T7"/>
                </a:cxn>
                <a:cxn ang="0">
                  <a:pos x="T8" y="T9"/>
                </a:cxn>
                <a:cxn ang="0">
                  <a:pos x="T10" y="T11"/>
                </a:cxn>
              </a:cxnLst>
              <a:rect l="0" t="0" r="r" b="b"/>
              <a:pathLst>
                <a:path w="79" h="123">
                  <a:moveTo>
                    <a:pt x="27" y="18"/>
                  </a:moveTo>
                  <a:cubicBezTo>
                    <a:pt x="27" y="18"/>
                    <a:pt x="0" y="69"/>
                    <a:pt x="10" y="96"/>
                  </a:cubicBezTo>
                  <a:cubicBezTo>
                    <a:pt x="20" y="123"/>
                    <a:pt x="43" y="90"/>
                    <a:pt x="56" y="70"/>
                  </a:cubicBezTo>
                  <a:cubicBezTo>
                    <a:pt x="67" y="53"/>
                    <a:pt x="79" y="18"/>
                    <a:pt x="79" y="18"/>
                  </a:cubicBezTo>
                  <a:cubicBezTo>
                    <a:pt x="74" y="0"/>
                    <a:pt x="74" y="0"/>
                    <a:pt x="74" y="0"/>
                  </a:cubicBezTo>
                  <a:lnTo>
                    <a:pt x="27" y="18"/>
                  </a:ln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0" name="îś1íďè">
              <a:extLst>
                <a:ext uri="{FF2B5EF4-FFF2-40B4-BE49-F238E27FC236}">
                  <a16:creationId xmlns:a16="http://schemas.microsoft.com/office/drawing/2014/main" id="{87F237A5-20B3-469D-8361-A564303581E3}"/>
                </a:ext>
              </a:extLst>
            </p:cNvPr>
            <p:cNvSpPr/>
            <p:nvPr/>
          </p:nvSpPr>
          <p:spPr bwMode="auto">
            <a:xfrm>
              <a:off x="6071396" y="4688367"/>
              <a:ext cx="163644" cy="654573"/>
            </a:xfrm>
            <a:custGeom>
              <a:avLst/>
              <a:gdLst>
                <a:gd name="T0" fmla="*/ 79 w 79"/>
                <a:gd name="T1" fmla="*/ 81 h 316"/>
                <a:gd name="T2" fmla="*/ 22 w 79"/>
                <a:gd name="T3" fmla="*/ 316 h 316"/>
                <a:gd name="T4" fmla="*/ 0 w 79"/>
                <a:gd name="T5" fmla="*/ 302 h 316"/>
                <a:gd name="T6" fmla="*/ 36 w 79"/>
                <a:gd name="T7" fmla="*/ 105 h 316"/>
                <a:gd name="T8" fmla="*/ 5 w 79"/>
                <a:gd name="T9" fmla="*/ 40 h 316"/>
                <a:gd name="T10" fmla="*/ 35 w 79"/>
                <a:gd name="T11" fmla="*/ 9 h 316"/>
                <a:gd name="T12" fmla="*/ 79 w 79"/>
                <a:gd name="T13" fmla="*/ 81 h 316"/>
              </a:gdLst>
              <a:ahLst/>
              <a:cxnLst>
                <a:cxn ang="0">
                  <a:pos x="T0" y="T1"/>
                </a:cxn>
                <a:cxn ang="0">
                  <a:pos x="T2" y="T3"/>
                </a:cxn>
                <a:cxn ang="0">
                  <a:pos x="T4" y="T5"/>
                </a:cxn>
                <a:cxn ang="0">
                  <a:pos x="T6" y="T7"/>
                </a:cxn>
                <a:cxn ang="0">
                  <a:pos x="T8" y="T9"/>
                </a:cxn>
                <a:cxn ang="0">
                  <a:pos x="T10" y="T11"/>
                </a:cxn>
                <a:cxn ang="0">
                  <a:pos x="T12" y="T13"/>
                </a:cxn>
              </a:cxnLst>
              <a:rect l="0" t="0" r="r" b="b"/>
              <a:pathLst>
                <a:path w="79" h="316">
                  <a:moveTo>
                    <a:pt x="79" y="81"/>
                  </a:moveTo>
                  <a:cubicBezTo>
                    <a:pt x="22" y="316"/>
                    <a:pt x="22" y="316"/>
                    <a:pt x="22" y="316"/>
                  </a:cubicBezTo>
                  <a:cubicBezTo>
                    <a:pt x="0" y="302"/>
                    <a:pt x="0" y="302"/>
                    <a:pt x="0" y="302"/>
                  </a:cubicBezTo>
                  <a:cubicBezTo>
                    <a:pt x="0" y="302"/>
                    <a:pt x="39" y="123"/>
                    <a:pt x="36" y="105"/>
                  </a:cubicBezTo>
                  <a:cubicBezTo>
                    <a:pt x="32" y="87"/>
                    <a:pt x="5" y="40"/>
                    <a:pt x="5" y="40"/>
                  </a:cubicBezTo>
                  <a:cubicBezTo>
                    <a:pt x="5" y="40"/>
                    <a:pt x="27" y="0"/>
                    <a:pt x="35" y="9"/>
                  </a:cubicBezTo>
                  <a:cubicBezTo>
                    <a:pt x="43" y="17"/>
                    <a:pt x="79" y="81"/>
                    <a:pt x="79" y="81"/>
                  </a:cubicBezTo>
                  <a:close/>
                </a:path>
              </a:pathLst>
            </a:custGeom>
            <a:solidFill>
              <a:srgbClr val="000000">
                <a:alpha val="20000"/>
              </a:srgbClr>
            </a:solidFill>
            <a:ln>
              <a:noFill/>
            </a:ln>
          </p:spPr>
          <p:txBody>
            <a:bodyPr anchor="ctr"/>
            <a:lstStyle/>
            <a:p>
              <a:pPr algn="ctr"/>
              <a:endParaRPr>
                <a:cs typeface="+mn-ea"/>
                <a:sym typeface="+mn-lt"/>
              </a:endParaRPr>
            </a:p>
          </p:txBody>
        </p:sp>
        <p:sp>
          <p:nvSpPr>
            <p:cNvPr id="51" name="îṩḷîďe">
              <a:extLst>
                <a:ext uri="{FF2B5EF4-FFF2-40B4-BE49-F238E27FC236}">
                  <a16:creationId xmlns:a16="http://schemas.microsoft.com/office/drawing/2014/main" id="{25316C04-CCA3-4736-96D8-105C624FBC34}"/>
                </a:ext>
              </a:extLst>
            </p:cNvPr>
            <p:cNvSpPr/>
            <p:nvPr/>
          </p:nvSpPr>
          <p:spPr bwMode="auto">
            <a:xfrm>
              <a:off x="5783018" y="4532734"/>
              <a:ext cx="179665" cy="1168390"/>
            </a:xfrm>
            <a:custGeom>
              <a:avLst/>
              <a:gdLst>
                <a:gd name="T0" fmla="*/ 37 w 87"/>
                <a:gd name="T1" fmla="*/ 0 h 564"/>
                <a:gd name="T2" fmla="*/ 87 w 87"/>
                <a:gd name="T3" fmla="*/ 560 h 564"/>
                <a:gd name="T4" fmla="*/ 78 w 87"/>
                <a:gd name="T5" fmla="*/ 564 h 564"/>
                <a:gd name="T6" fmla="*/ 5 w 87"/>
                <a:gd name="T7" fmla="*/ 16 h 564"/>
                <a:gd name="T8" fmla="*/ 37 w 87"/>
                <a:gd name="T9" fmla="*/ 0 h 564"/>
              </a:gdLst>
              <a:ahLst/>
              <a:cxnLst>
                <a:cxn ang="0">
                  <a:pos x="T0" y="T1"/>
                </a:cxn>
                <a:cxn ang="0">
                  <a:pos x="T2" y="T3"/>
                </a:cxn>
                <a:cxn ang="0">
                  <a:pos x="T4" y="T5"/>
                </a:cxn>
                <a:cxn ang="0">
                  <a:pos x="T6" y="T7"/>
                </a:cxn>
                <a:cxn ang="0">
                  <a:pos x="T8" y="T9"/>
                </a:cxn>
              </a:cxnLst>
              <a:rect l="0" t="0" r="r" b="b"/>
              <a:pathLst>
                <a:path w="87" h="564">
                  <a:moveTo>
                    <a:pt x="37" y="0"/>
                  </a:moveTo>
                  <a:cubicBezTo>
                    <a:pt x="87" y="560"/>
                    <a:pt x="87" y="560"/>
                    <a:pt x="87" y="560"/>
                  </a:cubicBezTo>
                  <a:cubicBezTo>
                    <a:pt x="78" y="564"/>
                    <a:pt x="78" y="564"/>
                    <a:pt x="78" y="564"/>
                  </a:cubicBezTo>
                  <a:cubicBezTo>
                    <a:pt x="78" y="564"/>
                    <a:pt x="0" y="97"/>
                    <a:pt x="5" y="16"/>
                  </a:cubicBezTo>
                  <a:lnTo>
                    <a:pt x="37" y="0"/>
                  </a:lnTo>
                  <a:close/>
                </a:path>
              </a:pathLst>
            </a:custGeom>
            <a:solidFill>
              <a:srgbClr val="000000">
                <a:alpha val="20000"/>
              </a:srgbClr>
            </a:solidFill>
            <a:ln>
              <a:noFill/>
            </a:ln>
          </p:spPr>
          <p:txBody>
            <a:bodyPr anchor="ctr"/>
            <a:lstStyle/>
            <a:p>
              <a:pPr algn="ctr"/>
              <a:endParaRPr>
                <a:cs typeface="+mn-ea"/>
                <a:sym typeface="+mn-lt"/>
              </a:endParaRPr>
            </a:p>
          </p:txBody>
        </p:sp>
        <p:sp>
          <p:nvSpPr>
            <p:cNvPr id="52" name="iSlíḑé">
              <a:extLst>
                <a:ext uri="{FF2B5EF4-FFF2-40B4-BE49-F238E27FC236}">
                  <a16:creationId xmlns:a16="http://schemas.microsoft.com/office/drawing/2014/main" id="{EC6B65EA-C75F-457B-B3CC-4CADA6FB34CA}"/>
                </a:ext>
              </a:extLst>
            </p:cNvPr>
            <p:cNvSpPr/>
            <p:nvPr/>
          </p:nvSpPr>
          <p:spPr bwMode="auto">
            <a:xfrm>
              <a:off x="5742965" y="4223757"/>
              <a:ext cx="106426" cy="89260"/>
            </a:xfrm>
            <a:custGeom>
              <a:avLst/>
              <a:gdLst>
                <a:gd name="T0" fmla="*/ 51 w 51"/>
                <a:gd name="T1" fmla="*/ 8 h 43"/>
                <a:gd name="T2" fmla="*/ 13 w 51"/>
                <a:gd name="T3" fmla="*/ 43 h 43"/>
                <a:gd name="T4" fmla="*/ 0 w 51"/>
                <a:gd name="T5" fmla="*/ 0 h 43"/>
                <a:gd name="T6" fmla="*/ 2 w 51"/>
                <a:gd name="T7" fmla="*/ 8 h 43"/>
                <a:gd name="T8" fmla="*/ 51 w 51"/>
                <a:gd name="T9" fmla="*/ 8 h 43"/>
              </a:gdLst>
              <a:ahLst/>
              <a:cxnLst>
                <a:cxn ang="0">
                  <a:pos x="T0" y="T1"/>
                </a:cxn>
                <a:cxn ang="0">
                  <a:pos x="T2" y="T3"/>
                </a:cxn>
                <a:cxn ang="0">
                  <a:pos x="T4" y="T5"/>
                </a:cxn>
                <a:cxn ang="0">
                  <a:pos x="T6" y="T7"/>
                </a:cxn>
                <a:cxn ang="0">
                  <a:pos x="T8" y="T9"/>
                </a:cxn>
              </a:cxnLst>
              <a:rect l="0" t="0" r="r" b="b"/>
              <a:pathLst>
                <a:path w="51" h="43">
                  <a:moveTo>
                    <a:pt x="51" y="8"/>
                  </a:moveTo>
                  <a:cubicBezTo>
                    <a:pt x="13" y="43"/>
                    <a:pt x="13" y="43"/>
                    <a:pt x="13" y="43"/>
                  </a:cubicBezTo>
                  <a:cubicBezTo>
                    <a:pt x="0" y="0"/>
                    <a:pt x="0" y="0"/>
                    <a:pt x="0" y="0"/>
                  </a:cubicBezTo>
                  <a:cubicBezTo>
                    <a:pt x="1" y="5"/>
                    <a:pt x="2" y="8"/>
                    <a:pt x="2" y="8"/>
                  </a:cubicBezTo>
                  <a:lnTo>
                    <a:pt x="51" y="8"/>
                  </a:lnTo>
                  <a:close/>
                </a:path>
              </a:pathLst>
            </a:custGeom>
            <a:solidFill>
              <a:srgbClr val="000000">
                <a:alpha val="10000"/>
              </a:srgbClr>
            </a:solidFill>
            <a:ln>
              <a:noFill/>
            </a:ln>
          </p:spPr>
          <p:txBody>
            <a:bodyPr anchor="ctr"/>
            <a:lstStyle/>
            <a:p>
              <a:pPr algn="ctr"/>
              <a:endParaRPr>
                <a:cs typeface="+mn-ea"/>
                <a:sym typeface="+mn-lt"/>
              </a:endParaRPr>
            </a:p>
          </p:txBody>
        </p:sp>
        <p:sp>
          <p:nvSpPr>
            <p:cNvPr id="53" name="íṡľiďê">
              <a:extLst>
                <a:ext uri="{FF2B5EF4-FFF2-40B4-BE49-F238E27FC236}">
                  <a16:creationId xmlns:a16="http://schemas.microsoft.com/office/drawing/2014/main" id="{494F9EE0-5885-47CF-A92A-7837B6061C6B}"/>
                </a:ext>
              </a:extLst>
            </p:cNvPr>
            <p:cNvSpPr/>
            <p:nvPr/>
          </p:nvSpPr>
          <p:spPr bwMode="auto">
            <a:xfrm>
              <a:off x="5261191" y="4039515"/>
              <a:ext cx="506951" cy="360473"/>
            </a:xfrm>
            <a:custGeom>
              <a:avLst/>
              <a:gdLst>
                <a:gd name="T0" fmla="*/ 0 w 244"/>
                <a:gd name="T1" fmla="*/ 20 h 174"/>
                <a:gd name="T2" fmla="*/ 180 w 244"/>
                <a:gd name="T3" fmla="*/ 0 h 174"/>
                <a:gd name="T4" fmla="*/ 195 w 244"/>
                <a:gd name="T5" fmla="*/ 9 h 174"/>
                <a:gd name="T6" fmla="*/ 244 w 244"/>
                <a:gd name="T7" fmla="*/ 150 h 174"/>
                <a:gd name="T8" fmla="*/ 56 w 244"/>
                <a:gd name="T9" fmla="*/ 174 h 174"/>
                <a:gd name="T10" fmla="*/ 0 w 244"/>
                <a:gd name="T11" fmla="*/ 20 h 174"/>
              </a:gdLst>
              <a:ahLst/>
              <a:cxnLst>
                <a:cxn ang="0">
                  <a:pos x="T0" y="T1"/>
                </a:cxn>
                <a:cxn ang="0">
                  <a:pos x="T2" y="T3"/>
                </a:cxn>
                <a:cxn ang="0">
                  <a:pos x="T4" y="T5"/>
                </a:cxn>
                <a:cxn ang="0">
                  <a:pos x="T6" y="T7"/>
                </a:cxn>
                <a:cxn ang="0">
                  <a:pos x="T8" y="T9"/>
                </a:cxn>
                <a:cxn ang="0">
                  <a:pos x="T10" y="T11"/>
                </a:cxn>
              </a:cxnLst>
              <a:rect l="0" t="0" r="r" b="b"/>
              <a:pathLst>
                <a:path w="244" h="174">
                  <a:moveTo>
                    <a:pt x="0" y="20"/>
                  </a:moveTo>
                  <a:cubicBezTo>
                    <a:pt x="180" y="0"/>
                    <a:pt x="180" y="0"/>
                    <a:pt x="180" y="0"/>
                  </a:cubicBezTo>
                  <a:cubicBezTo>
                    <a:pt x="187" y="0"/>
                    <a:pt x="192" y="3"/>
                    <a:pt x="195" y="9"/>
                  </a:cubicBezTo>
                  <a:cubicBezTo>
                    <a:pt x="244" y="150"/>
                    <a:pt x="244" y="150"/>
                    <a:pt x="244" y="150"/>
                  </a:cubicBezTo>
                  <a:cubicBezTo>
                    <a:pt x="56" y="174"/>
                    <a:pt x="56" y="174"/>
                    <a:pt x="56" y="174"/>
                  </a:cubicBezTo>
                  <a:lnTo>
                    <a:pt x="0" y="20"/>
                  </a:lnTo>
                  <a:close/>
                </a:path>
              </a:pathLst>
            </a:custGeom>
            <a:solidFill>
              <a:srgbClr val="000000">
                <a:alpha val="10000"/>
              </a:srgbClr>
            </a:solidFill>
            <a:ln>
              <a:noFill/>
            </a:ln>
          </p:spPr>
          <p:txBody>
            <a:bodyPr anchor="ctr"/>
            <a:lstStyle/>
            <a:p>
              <a:pPr algn="ctr"/>
              <a:endParaRPr>
                <a:cs typeface="+mn-ea"/>
                <a:sym typeface="+mn-lt"/>
              </a:endParaRPr>
            </a:p>
          </p:txBody>
        </p:sp>
        <p:sp>
          <p:nvSpPr>
            <p:cNvPr id="54" name="ïṩḷîďè">
              <a:extLst>
                <a:ext uri="{FF2B5EF4-FFF2-40B4-BE49-F238E27FC236}">
                  <a16:creationId xmlns:a16="http://schemas.microsoft.com/office/drawing/2014/main" id="{6A493BDF-1702-4BF7-89BF-9418DF2F25F0}"/>
                </a:ext>
              </a:extLst>
            </p:cNvPr>
            <p:cNvSpPr/>
            <p:nvPr/>
          </p:nvSpPr>
          <p:spPr bwMode="auto">
            <a:xfrm>
              <a:off x="5773863" y="3222444"/>
              <a:ext cx="264347" cy="557303"/>
            </a:xfrm>
            <a:custGeom>
              <a:avLst/>
              <a:gdLst>
                <a:gd name="T0" fmla="*/ 100 w 127"/>
                <a:gd name="T1" fmla="*/ 162 h 269"/>
                <a:gd name="T2" fmla="*/ 106 w 127"/>
                <a:gd name="T3" fmla="*/ 198 h 269"/>
                <a:gd name="T4" fmla="*/ 113 w 127"/>
                <a:gd name="T5" fmla="*/ 242 h 269"/>
                <a:gd name="T6" fmla="*/ 113 w 127"/>
                <a:gd name="T7" fmla="*/ 242 h 269"/>
                <a:gd name="T8" fmla="*/ 113 w 127"/>
                <a:gd name="T9" fmla="*/ 246 h 269"/>
                <a:gd name="T10" fmla="*/ 34 w 127"/>
                <a:gd name="T11" fmla="*/ 211 h 269"/>
                <a:gd name="T12" fmla="*/ 0 w 127"/>
                <a:gd name="T13" fmla="*/ 95 h 269"/>
                <a:gd name="T14" fmla="*/ 98 w 127"/>
                <a:gd name="T15" fmla="*/ 35 h 269"/>
                <a:gd name="T16" fmla="*/ 121 w 127"/>
                <a:gd name="T17" fmla="*/ 132 h 269"/>
                <a:gd name="T18" fmla="*/ 113 w 127"/>
                <a:gd name="T19" fmla="*/ 145 h 269"/>
                <a:gd name="T20" fmla="*/ 100 w 127"/>
                <a:gd name="T21" fmla="*/ 162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269">
                  <a:moveTo>
                    <a:pt x="100" y="162"/>
                  </a:moveTo>
                  <a:cubicBezTo>
                    <a:pt x="95" y="173"/>
                    <a:pt x="106" y="198"/>
                    <a:pt x="106" y="198"/>
                  </a:cubicBezTo>
                  <a:cubicBezTo>
                    <a:pt x="106" y="198"/>
                    <a:pt x="117" y="220"/>
                    <a:pt x="113" y="242"/>
                  </a:cubicBezTo>
                  <a:cubicBezTo>
                    <a:pt x="113" y="242"/>
                    <a:pt x="113" y="242"/>
                    <a:pt x="113" y="242"/>
                  </a:cubicBezTo>
                  <a:cubicBezTo>
                    <a:pt x="113" y="244"/>
                    <a:pt x="113" y="245"/>
                    <a:pt x="113" y="246"/>
                  </a:cubicBezTo>
                  <a:cubicBezTo>
                    <a:pt x="107" y="269"/>
                    <a:pt x="32" y="244"/>
                    <a:pt x="34" y="211"/>
                  </a:cubicBezTo>
                  <a:cubicBezTo>
                    <a:pt x="37" y="179"/>
                    <a:pt x="0" y="95"/>
                    <a:pt x="0" y="95"/>
                  </a:cubicBezTo>
                  <a:cubicBezTo>
                    <a:pt x="22" y="0"/>
                    <a:pt x="92" y="30"/>
                    <a:pt x="98" y="35"/>
                  </a:cubicBezTo>
                  <a:cubicBezTo>
                    <a:pt x="104" y="40"/>
                    <a:pt x="127" y="115"/>
                    <a:pt x="121" y="132"/>
                  </a:cubicBezTo>
                  <a:cubicBezTo>
                    <a:pt x="119" y="137"/>
                    <a:pt x="117" y="141"/>
                    <a:pt x="113" y="145"/>
                  </a:cubicBezTo>
                  <a:cubicBezTo>
                    <a:pt x="108" y="152"/>
                    <a:pt x="103" y="155"/>
                    <a:pt x="100" y="162"/>
                  </a:cubicBezTo>
                  <a:close/>
                </a:path>
              </a:pathLst>
            </a:custGeom>
            <a:solidFill>
              <a:srgbClr val="FFE9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5" name="i$ļïḓè">
              <a:extLst>
                <a:ext uri="{FF2B5EF4-FFF2-40B4-BE49-F238E27FC236}">
                  <a16:creationId xmlns:a16="http://schemas.microsoft.com/office/drawing/2014/main" id="{BC097790-6863-4340-A1B6-EC247868423B}"/>
                </a:ext>
              </a:extLst>
            </p:cNvPr>
            <p:cNvSpPr/>
            <p:nvPr/>
          </p:nvSpPr>
          <p:spPr bwMode="auto">
            <a:xfrm>
              <a:off x="5691470" y="3186969"/>
              <a:ext cx="306688" cy="385649"/>
            </a:xfrm>
            <a:custGeom>
              <a:avLst/>
              <a:gdLst>
                <a:gd name="T0" fmla="*/ 138 w 148"/>
                <a:gd name="T1" fmla="*/ 52 h 186"/>
                <a:gd name="T2" fmla="*/ 138 w 148"/>
                <a:gd name="T3" fmla="*/ 17 h 186"/>
                <a:gd name="T4" fmla="*/ 90 w 148"/>
                <a:gd name="T5" fmla="*/ 4 h 186"/>
                <a:gd name="T6" fmla="*/ 49 w 148"/>
                <a:gd name="T7" fmla="*/ 17 h 186"/>
                <a:gd name="T8" fmla="*/ 18 w 148"/>
                <a:gd name="T9" fmla="*/ 65 h 186"/>
                <a:gd name="T10" fmla="*/ 5 w 148"/>
                <a:gd name="T11" fmla="*/ 99 h 186"/>
                <a:gd name="T12" fmla="*/ 26 w 148"/>
                <a:gd name="T13" fmla="*/ 139 h 186"/>
                <a:gd name="T14" fmla="*/ 46 w 148"/>
                <a:gd name="T15" fmla="*/ 169 h 186"/>
                <a:gd name="T16" fmla="*/ 69 w 148"/>
                <a:gd name="T17" fmla="*/ 186 h 186"/>
                <a:gd name="T18" fmla="*/ 68 w 148"/>
                <a:gd name="T19" fmla="*/ 142 h 186"/>
                <a:gd name="T20" fmla="*/ 55 w 148"/>
                <a:gd name="T21" fmla="*/ 144 h 186"/>
                <a:gd name="T22" fmla="*/ 61 w 148"/>
                <a:gd name="T23" fmla="*/ 123 h 186"/>
                <a:gd name="T24" fmla="*/ 54 w 148"/>
                <a:gd name="T25" fmla="*/ 90 h 186"/>
                <a:gd name="T26" fmla="*/ 138 w 148"/>
                <a:gd name="T27" fmla="*/ 5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8" h="186">
                  <a:moveTo>
                    <a:pt x="138" y="52"/>
                  </a:moveTo>
                  <a:cubicBezTo>
                    <a:pt x="138" y="52"/>
                    <a:pt x="148" y="26"/>
                    <a:pt x="138" y="17"/>
                  </a:cubicBezTo>
                  <a:cubicBezTo>
                    <a:pt x="127" y="8"/>
                    <a:pt x="110" y="5"/>
                    <a:pt x="90" y="4"/>
                  </a:cubicBezTo>
                  <a:cubicBezTo>
                    <a:pt x="70" y="4"/>
                    <a:pt x="64" y="0"/>
                    <a:pt x="49" y="17"/>
                  </a:cubicBezTo>
                  <a:cubicBezTo>
                    <a:pt x="33" y="34"/>
                    <a:pt x="28" y="60"/>
                    <a:pt x="18" y="65"/>
                  </a:cubicBezTo>
                  <a:cubicBezTo>
                    <a:pt x="9" y="69"/>
                    <a:pt x="0" y="84"/>
                    <a:pt x="5" y="99"/>
                  </a:cubicBezTo>
                  <a:cubicBezTo>
                    <a:pt x="10" y="114"/>
                    <a:pt x="23" y="138"/>
                    <a:pt x="26" y="139"/>
                  </a:cubicBezTo>
                  <a:cubicBezTo>
                    <a:pt x="28" y="140"/>
                    <a:pt x="45" y="158"/>
                    <a:pt x="46" y="169"/>
                  </a:cubicBezTo>
                  <a:cubicBezTo>
                    <a:pt x="47" y="180"/>
                    <a:pt x="69" y="186"/>
                    <a:pt x="69" y="186"/>
                  </a:cubicBezTo>
                  <a:cubicBezTo>
                    <a:pt x="68" y="142"/>
                    <a:pt x="68" y="142"/>
                    <a:pt x="68" y="142"/>
                  </a:cubicBezTo>
                  <a:cubicBezTo>
                    <a:pt x="68" y="142"/>
                    <a:pt x="66" y="154"/>
                    <a:pt x="55" y="144"/>
                  </a:cubicBezTo>
                  <a:cubicBezTo>
                    <a:pt x="45" y="134"/>
                    <a:pt x="60" y="123"/>
                    <a:pt x="61" y="123"/>
                  </a:cubicBezTo>
                  <a:cubicBezTo>
                    <a:pt x="63" y="124"/>
                    <a:pt x="49" y="101"/>
                    <a:pt x="54" y="90"/>
                  </a:cubicBezTo>
                  <a:cubicBezTo>
                    <a:pt x="58" y="79"/>
                    <a:pt x="82" y="20"/>
                    <a:pt x="138" y="52"/>
                  </a:cubicBez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6" name="ïŝľîdè">
              <a:extLst>
                <a:ext uri="{FF2B5EF4-FFF2-40B4-BE49-F238E27FC236}">
                  <a16:creationId xmlns:a16="http://schemas.microsoft.com/office/drawing/2014/main" id="{8DA7F736-746D-4790-B024-A40E33224A04}"/>
                </a:ext>
              </a:extLst>
            </p:cNvPr>
            <p:cNvSpPr/>
            <p:nvPr/>
          </p:nvSpPr>
          <p:spPr bwMode="auto">
            <a:xfrm>
              <a:off x="5905464" y="3518833"/>
              <a:ext cx="112147" cy="224294"/>
            </a:xfrm>
            <a:custGeom>
              <a:avLst/>
              <a:gdLst>
                <a:gd name="T0" fmla="*/ 50 w 54"/>
                <a:gd name="T1" fmla="*/ 100 h 108"/>
                <a:gd name="T2" fmla="*/ 50 w 54"/>
                <a:gd name="T3" fmla="*/ 100 h 108"/>
                <a:gd name="T4" fmla="*/ 47 w 54"/>
                <a:gd name="T5" fmla="*/ 104 h 108"/>
                <a:gd name="T6" fmla="*/ 33 w 54"/>
                <a:gd name="T7" fmla="*/ 106 h 108"/>
                <a:gd name="T8" fmla="*/ 21 w 54"/>
                <a:gd name="T9" fmla="*/ 97 h 108"/>
                <a:gd name="T10" fmla="*/ 4 w 54"/>
                <a:gd name="T11" fmla="*/ 35 h 108"/>
                <a:gd name="T12" fmla="*/ 8 w 54"/>
                <a:gd name="T13" fmla="*/ 23 h 108"/>
                <a:gd name="T14" fmla="*/ 32 w 54"/>
                <a:gd name="T15" fmla="*/ 9 h 108"/>
                <a:gd name="T16" fmla="*/ 50 w 54"/>
                <a:gd name="T17" fmla="*/ 2 h 108"/>
                <a:gd name="T18" fmla="*/ 37 w 54"/>
                <a:gd name="T19" fmla="*/ 19 h 108"/>
                <a:gd name="T20" fmla="*/ 43 w 54"/>
                <a:gd name="T21" fmla="*/ 55 h 108"/>
                <a:gd name="T22" fmla="*/ 50 w 54"/>
                <a:gd name="T23" fmla="*/ 10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108">
                  <a:moveTo>
                    <a:pt x="50" y="100"/>
                  </a:moveTo>
                  <a:cubicBezTo>
                    <a:pt x="50" y="100"/>
                    <a:pt x="50" y="100"/>
                    <a:pt x="50" y="100"/>
                  </a:cubicBezTo>
                  <a:cubicBezTo>
                    <a:pt x="50" y="101"/>
                    <a:pt x="49" y="103"/>
                    <a:pt x="47" y="104"/>
                  </a:cubicBezTo>
                  <a:cubicBezTo>
                    <a:pt x="43" y="108"/>
                    <a:pt x="38" y="108"/>
                    <a:pt x="33" y="106"/>
                  </a:cubicBezTo>
                  <a:cubicBezTo>
                    <a:pt x="28" y="104"/>
                    <a:pt x="24" y="101"/>
                    <a:pt x="21" y="97"/>
                  </a:cubicBezTo>
                  <a:cubicBezTo>
                    <a:pt x="6" y="80"/>
                    <a:pt x="0" y="57"/>
                    <a:pt x="4" y="35"/>
                  </a:cubicBezTo>
                  <a:cubicBezTo>
                    <a:pt x="5" y="31"/>
                    <a:pt x="6" y="27"/>
                    <a:pt x="8" y="23"/>
                  </a:cubicBezTo>
                  <a:cubicBezTo>
                    <a:pt x="14" y="16"/>
                    <a:pt x="23" y="13"/>
                    <a:pt x="32" y="9"/>
                  </a:cubicBezTo>
                  <a:cubicBezTo>
                    <a:pt x="41" y="6"/>
                    <a:pt x="47" y="0"/>
                    <a:pt x="50" y="2"/>
                  </a:cubicBezTo>
                  <a:cubicBezTo>
                    <a:pt x="45" y="9"/>
                    <a:pt x="40" y="13"/>
                    <a:pt x="37" y="19"/>
                  </a:cubicBezTo>
                  <a:cubicBezTo>
                    <a:pt x="32" y="30"/>
                    <a:pt x="43" y="55"/>
                    <a:pt x="43" y="55"/>
                  </a:cubicBezTo>
                  <a:cubicBezTo>
                    <a:pt x="43" y="55"/>
                    <a:pt x="54" y="77"/>
                    <a:pt x="50" y="100"/>
                  </a:cubicBezTo>
                  <a:close/>
                </a:path>
              </a:pathLst>
            </a:custGeom>
            <a:solidFill>
              <a:srgbClr val="FFDFD1"/>
            </a:solidFill>
            <a:ln>
              <a:noFill/>
            </a:ln>
          </p:spPr>
          <p:txBody>
            <a:bodyPr anchor="ctr"/>
            <a:lstStyle/>
            <a:p>
              <a:pPr algn="ctr"/>
              <a:endParaRPr>
                <a:cs typeface="+mn-ea"/>
                <a:sym typeface="+mn-lt"/>
              </a:endParaRPr>
            </a:p>
          </p:txBody>
        </p:sp>
        <p:sp>
          <p:nvSpPr>
            <p:cNvPr id="57" name="îSḷîḓe">
              <a:extLst>
                <a:ext uri="{FF2B5EF4-FFF2-40B4-BE49-F238E27FC236}">
                  <a16:creationId xmlns:a16="http://schemas.microsoft.com/office/drawing/2014/main" id="{F301C880-F825-4762-8A83-1D2BB3F450E5}"/>
                </a:ext>
              </a:extLst>
            </p:cNvPr>
            <p:cNvSpPr/>
            <p:nvPr/>
          </p:nvSpPr>
          <p:spPr bwMode="auto">
            <a:xfrm>
              <a:off x="6810652" y="3094276"/>
              <a:ext cx="1168390" cy="480630"/>
            </a:xfrm>
            <a:custGeom>
              <a:avLst/>
              <a:gdLst>
                <a:gd name="T0" fmla="*/ 8 w 563"/>
                <a:gd name="T1" fmla="*/ 111 h 232"/>
                <a:gd name="T2" fmla="*/ 57 w 563"/>
                <a:gd name="T3" fmla="*/ 199 h 232"/>
                <a:gd name="T4" fmla="*/ 149 w 563"/>
                <a:gd name="T5" fmla="*/ 202 h 232"/>
                <a:gd name="T6" fmla="*/ 308 w 563"/>
                <a:gd name="T7" fmla="*/ 230 h 232"/>
                <a:gd name="T8" fmla="*/ 412 w 563"/>
                <a:gd name="T9" fmla="*/ 210 h 232"/>
                <a:gd name="T10" fmla="*/ 469 w 563"/>
                <a:gd name="T11" fmla="*/ 187 h 232"/>
                <a:gd name="T12" fmla="*/ 521 w 563"/>
                <a:gd name="T13" fmla="*/ 184 h 232"/>
                <a:gd name="T14" fmla="*/ 553 w 563"/>
                <a:gd name="T15" fmla="*/ 112 h 232"/>
                <a:gd name="T16" fmla="*/ 484 w 563"/>
                <a:gd name="T17" fmla="*/ 64 h 232"/>
                <a:gd name="T18" fmla="*/ 399 w 563"/>
                <a:gd name="T19" fmla="*/ 63 h 232"/>
                <a:gd name="T20" fmla="*/ 316 w 563"/>
                <a:gd name="T21" fmla="*/ 14 h 232"/>
                <a:gd name="T22" fmla="*/ 191 w 563"/>
                <a:gd name="T23" fmla="*/ 62 h 232"/>
                <a:gd name="T24" fmla="*/ 139 w 563"/>
                <a:gd name="T25" fmla="*/ 24 h 232"/>
                <a:gd name="T26" fmla="*/ 70 w 563"/>
                <a:gd name="T27" fmla="*/ 52 h 232"/>
                <a:gd name="T28" fmla="*/ 8 w 563"/>
                <a:gd name="T29" fmla="*/ 111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3" h="232">
                  <a:moveTo>
                    <a:pt x="8" y="111"/>
                  </a:moveTo>
                  <a:cubicBezTo>
                    <a:pt x="0" y="147"/>
                    <a:pt x="22" y="187"/>
                    <a:pt x="57" y="199"/>
                  </a:cubicBezTo>
                  <a:cubicBezTo>
                    <a:pt x="86" y="210"/>
                    <a:pt x="118" y="202"/>
                    <a:pt x="149" y="202"/>
                  </a:cubicBezTo>
                  <a:cubicBezTo>
                    <a:pt x="203" y="202"/>
                    <a:pt x="254" y="227"/>
                    <a:pt x="308" y="230"/>
                  </a:cubicBezTo>
                  <a:cubicBezTo>
                    <a:pt x="344" y="232"/>
                    <a:pt x="379" y="226"/>
                    <a:pt x="412" y="210"/>
                  </a:cubicBezTo>
                  <a:cubicBezTo>
                    <a:pt x="430" y="201"/>
                    <a:pt x="448" y="189"/>
                    <a:pt x="469" y="187"/>
                  </a:cubicBezTo>
                  <a:cubicBezTo>
                    <a:pt x="486" y="185"/>
                    <a:pt x="504" y="189"/>
                    <a:pt x="521" y="184"/>
                  </a:cubicBezTo>
                  <a:cubicBezTo>
                    <a:pt x="549" y="176"/>
                    <a:pt x="563" y="140"/>
                    <a:pt x="553" y="112"/>
                  </a:cubicBezTo>
                  <a:cubicBezTo>
                    <a:pt x="543" y="85"/>
                    <a:pt x="514" y="67"/>
                    <a:pt x="484" y="64"/>
                  </a:cubicBezTo>
                  <a:cubicBezTo>
                    <a:pt x="456" y="62"/>
                    <a:pt x="426" y="72"/>
                    <a:pt x="399" y="63"/>
                  </a:cubicBezTo>
                  <a:cubicBezTo>
                    <a:pt x="368" y="54"/>
                    <a:pt x="347" y="24"/>
                    <a:pt x="316" y="14"/>
                  </a:cubicBezTo>
                  <a:cubicBezTo>
                    <a:pt x="272" y="0"/>
                    <a:pt x="227" y="32"/>
                    <a:pt x="191" y="62"/>
                  </a:cubicBezTo>
                  <a:cubicBezTo>
                    <a:pt x="183" y="40"/>
                    <a:pt x="162" y="25"/>
                    <a:pt x="139" y="24"/>
                  </a:cubicBezTo>
                  <a:cubicBezTo>
                    <a:pt x="115" y="23"/>
                    <a:pt x="92" y="43"/>
                    <a:pt x="70" y="52"/>
                  </a:cubicBezTo>
                  <a:cubicBezTo>
                    <a:pt x="42" y="64"/>
                    <a:pt x="16" y="77"/>
                    <a:pt x="8" y="111"/>
                  </a:cubicBezTo>
                  <a:close/>
                </a:path>
              </a:pathLst>
            </a:custGeom>
            <a:solidFill>
              <a:srgbClr val="686DFD">
                <a:alpha val="77000"/>
              </a:srgbClr>
            </a:solidFill>
            <a:ln>
              <a:noFill/>
            </a:ln>
          </p:spPr>
          <p:txBody>
            <a:bodyPr anchor="ctr"/>
            <a:lstStyle/>
            <a:p>
              <a:pPr algn="ctr"/>
              <a:endParaRPr>
                <a:cs typeface="+mn-ea"/>
                <a:sym typeface="+mn-lt"/>
              </a:endParaRPr>
            </a:p>
          </p:txBody>
        </p:sp>
        <p:sp>
          <p:nvSpPr>
            <p:cNvPr id="58" name="îšḷïḍe">
              <a:extLst>
                <a:ext uri="{FF2B5EF4-FFF2-40B4-BE49-F238E27FC236}">
                  <a16:creationId xmlns:a16="http://schemas.microsoft.com/office/drawing/2014/main" id="{E579D9AB-29B2-44C2-B8E4-5541DCCF3314}"/>
                </a:ext>
              </a:extLst>
            </p:cNvPr>
            <p:cNvSpPr/>
            <p:nvPr/>
          </p:nvSpPr>
          <p:spPr bwMode="auto">
            <a:xfrm>
              <a:off x="3940602" y="3216722"/>
              <a:ext cx="1167245" cy="482919"/>
            </a:xfrm>
            <a:custGeom>
              <a:avLst/>
              <a:gdLst>
                <a:gd name="T0" fmla="*/ 8 w 562"/>
                <a:gd name="T1" fmla="*/ 111 h 233"/>
                <a:gd name="T2" fmla="*/ 56 w 562"/>
                <a:gd name="T3" fmla="*/ 199 h 233"/>
                <a:gd name="T4" fmla="*/ 148 w 562"/>
                <a:gd name="T5" fmla="*/ 202 h 233"/>
                <a:gd name="T6" fmla="*/ 307 w 562"/>
                <a:gd name="T7" fmla="*/ 230 h 233"/>
                <a:gd name="T8" fmla="*/ 411 w 562"/>
                <a:gd name="T9" fmla="*/ 210 h 233"/>
                <a:gd name="T10" fmla="*/ 468 w 562"/>
                <a:gd name="T11" fmla="*/ 187 h 233"/>
                <a:gd name="T12" fmla="*/ 520 w 562"/>
                <a:gd name="T13" fmla="*/ 184 h 233"/>
                <a:gd name="T14" fmla="*/ 552 w 562"/>
                <a:gd name="T15" fmla="*/ 112 h 233"/>
                <a:gd name="T16" fmla="*/ 483 w 562"/>
                <a:gd name="T17" fmla="*/ 64 h 233"/>
                <a:gd name="T18" fmla="*/ 398 w 562"/>
                <a:gd name="T19" fmla="*/ 64 h 233"/>
                <a:gd name="T20" fmla="*/ 316 w 562"/>
                <a:gd name="T21" fmla="*/ 15 h 233"/>
                <a:gd name="T22" fmla="*/ 190 w 562"/>
                <a:gd name="T23" fmla="*/ 62 h 233"/>
                <a:gd name="T24" fmla="*/ 138 w 562"/>
                <a:gd name="T25" fmla="*/ 24 h 233"/>
                <a:gd name="T26" fmla="*/ 69 w 562"/>
                <a:gd name="T27" fmla="*/ 52 h 233"/>
                <a:gd name="T28" fmla="*/ 8 w 562"/>
                <a:gd name="T29" fmla="*/ 111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2" h="233">
                  <a:moveTo>
                    <a:pt x="8" y="111"/>
                  </a:moveTo>
                  <a:cubicBezTo>
                    <a:pt x="0" y="147"/>
                    <a:pt x="21" y="187"/>
                    <a:pt x="56" y="199"/>
                  </a:cubicBezTo>
                  <a:cubicBezTo>
                    <a:pt x="85" y="210"/>
                    <a:pt x="117" y="202"/>
                    <a:pt x="148" y="202"/>
                  </a:cubicBezTo>
                  <a:cubicBezTo>
                    <a:pt x="202" y="202"/>
                    <a:pt x="253" y="227"/>
                    <a:pt x="307" y="230"/>
                  </a:cubicBezTo>
                  <a:cubicBezTo>
                    <a:pt x="343" y="233"/>
                    <a:pt x="379" y="226"/>
                    <a:pt x="411" y="210"/>
                  </a:cubicBezTo>
                  <a:cubicBezTo>
                    <a:pt x="430" y="202"/>
                    <a:pt x="448" y="190"/>
                    <a:pt x="468" y="187"/>
                  </a:cubicBezTo>
                  <a:cubicBezTo>
                    <a:pt x="485" y="185"/>
                    <a:pt x="503" y="189"/>
                    <a:pt x="520" y="184"/>
                  </a:cubicBezTo>
                  <a:cubicBezTo>
                    <a:pt x="548" y="176"/>
                    <a:pt x="562" y="140"/>
                    <a:pt x="552" y="112"/>
                  </a:cubicBezTo>
                  <a:cubicBezTo>
                    <a:pt x="542" y="85"/>
                    <a:pt x="513" y="67"/>
                    <a:pt x="483" y="64"/>
                  </a:cubicBezTo>
                  <a:cubicBezTo>
                    <a:pt x="455" y="62"/>
                    <a:pt x="425" y="72"/>
                    <a:pt x="398" y="64"/>
                  </a:cubicBezTo>
                  <a:cubicBezTo>
                    <a:pt x="367" y="54"/>
                    <a:pt x="346" y="25"/>
                    <a:pt x="316" y="15"/>
                  </a:cubicBezTo>
                  <a:cubicBezTo>
                    <a:pt x="271" y="0"/>
                    <a:pt x="226" y="32"/>
                    <a:pt x="190" y="62"/>
                  </a:cubicBezTo>
                  <a:cubicBezTo>
                    <a:pt x="182" y="40"/>
                    <a:pt x="161" y="25"/>
                    <a:pt x="138" y="24"/>
                  </a:cubicBezTo>
                  <a:cubicBezTo>
                    <a:pt x="114" y="24"/>
                    <a:pt x="91" y="43"/>
                    <a:pt x="69" y="52"/>
                  </a:cubicBezTo>
                  <a:cubicBezTo>
                    <a:pt x="41" y="64"/>
                    <a:pt x="15" y="78"/>
                    <a:pt x="8" y="111"/>
                  </a:cubicBezTo>
                  <a:close/>
                </a:path>
              </a:pathLst>
            </a:custGeom>
            <a:solidFill>
              <a:srgbClr val="686DFD">
                <a:alpha val="77000"/>
              </a:srgbClr>
            </a:solidFill>
            <a:ln>
              <a:noFill/>
            </a:ln>
          </p:spPr>
          <p:txBody>
            <a:bodyPr anchor="ctr"/>
            <a:lstStyle/>
            <a:p>
              <a:pPr algn="ctr"/>
              <a:endParaRPr>
                <a:cs typeface="+mn-ea"/>
                <a:sym typeface="+mn-lt"/>
              </a:endParaRPr>
            </a:p>
          </p:txBody>
        </p:sp>
        <p:sp>
          <p:nvSpPr>
            <p:cNvPr id="59" name="íṩľíḍè">
              <a:extLst>
                <a:ext uri="{FF2B5EF4-FFF2-40B4-BE49-F238E27FC236}">
                  <a16:creationId xmlns:a16="http://schemas.microsoft.com/office/drawing/2014/main" id="{2A44C91E-CA58-4C2A-8F14-901AB9C2C5ED}"/>
                </a:ext>
              </a:extLst>
            </p:cNvPr>
            <p:cNvSpPr/>
            <p:nvPr/>
          </p:nvSpPr>
          <p:spPr bwMode="auto">
            <a:xfrm>
              <a:off x="5495784" y="4361080"/>
              <a:ext cx="129313" cy="38908"/>
            </a:xfrm>
            <a:custGeom>
              <a:avLst/>
              <a:gdLst>
                <a:gd name="T0" fmla="*/ 9 w 62"/>
                <a:gd name="T1" fmla="*/ 18 h 19"/>
                <a:gd name="T2" fmla="*/ 21 w 62"/>
                <a:gd name="T3" fmla="*/ 19 h 19"/>
                <a:gd name="T4" fmla="*/ 44 w 62"/>
                <a:gd name="T5" fmla="*/ 17 h 19"/>
                <a:gd name="T6" fmla="*/ 52 w 62"/>
                <a:gd name="T7" fmla="*/ 16 h 19"/>
                <a:gd name="T8" fmla="*/ 62 w 62"/>
                <a:gd name="T9" fmla="*/ 5 h 19"/>
                <a:gd name="T10" fmla="*/ 62 w 62"/>
                <a:gd name="T11" fmla="*/ 2 h 19"/>
                <a:gd name="T12" fmla="*/ 56 w 62"/>
                <a:gd name="T13" fmla="*/ 2 h 19"/>
                <a:gd name="T14" fmla="*/ 50 w 62"/>
                <a:gd name="T15" fmla="*/ 6 h 19"/>
                <a:gd name="T16" fmla="*/ 46 w 62"/>
                <a:gd name="T17" fmla="*/ 5 h 19"/>
                <a:gd name="T18" fmla="*/ 34 w 62"/>
                <a:gd name="T19" fmla="*/ 2 h 19"/>
                <a:gd name="T20" fmla="*/ 32 w 62"/>
                <a:gd name="T21" fmla="*/ 2 h 19"/>
                <a:gd name="T22" fmla="*/ 29 w 62"/>
                <a:gd name="T23" fmla="*/ 9 h 19"/>
                <a:gd name="T24" fmla="*/ 22 w 62"/>
                <a:gd name="T25" fmla="*/ 5 h 19"/>
                <a:gd name="T26" fmla="*/ 16 w 62"/>
                <a:gd name="T27" fmla="*/ 10 h 19"/>
                <a:gd name="T28" fmla="*/ 11 w 62"/>
                <a:gd name="T29" fmla="*/ 6 h 19"/>
                <a:gd name="T30" fmla="*/ 9 w 62"/>
                <a:gd name="T31" fmla="*/ 6 h 19"/>
                <a:gd name="T32" fmla="*/ 8 w 62"/>
                <a:gd name="T33" fmla="*/ 7 h 19"/>
                <a:gd name="T34" fmla="*/ 7 w 62"/>
                <a:gd name="T35" fmla="*/ 11 h 19"/>
                <a:gd name="T36" fmla="*/ 0 w 62"/>
                <a:gd name="T37" fmla="*/ 11 h 19"/>
                <a:gd name="T38" fmla="*/ 9 w 62"/>
                <a:gd name="T39"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 h="19">
                  <a:moveTo>
                    <a:pt x="9" y="18"/>
                  </a:moveTo>
                  <a:cubicBezTo>
                    <a:pt x="13" y="19"/>
                    <a:pt x="17" y="19"/>
                    <a:pt x="21" y="19"/>
                  </a:cubicBezTo>
                  <a:cubicBezTo>
                    <a:pt x="44" y="17"/>
                    <a:pt x="44" y="17"/>
                    <a:pt x="44" y="17"/>
                  </a:cubicBezTo>
                  <a:cubicBezTo>
                    <a:pt x="47" y="17"/>
                    <a:pt x="49" y="17"/>
                    <a:pt x="52" y="16"/>
                  </a:cubicBezTo>
                  <a:cubicBezTo>
                    <a:pt x="57" y="14"/>
                    <a:pt x="61" y="10"/>
                    <a:pt x="62" y="5"/>
                  </a:cubicBezTo>
                  <a:cubicBezTo>
                    <a:pt x="62" y="4"/>
                    <a:pt x="62" y="3"/>
                    <a:pt x="62" y="2"/>
                  </a:cubicBezTo>
                  <a:cubicBezTo>
                    <a:pt x="61" y="0"/>
                    <a:pt x="58" y="0"/>
                    <a:pt x="56" y="2"/>
                  </a:cubicBezTo>
                  <a:cubicBezTo>
                    <a:pt x="54" y="3"/>
                    <a:pt x="53" y="5"/>
                    <a:pt x="50" y="6"/>
                  </a:cubicBezTo>
                  <a:cubicBezTo>
                    <a:pt x="49" y="6"/>
                    <a:pt x="48" y="5"/>
                    <a:pt x="46" y="5"/>
                  </a:cubicBezTo>
                  <a:cubicBezTo>
                    <a:pt x="34" y="2"/>
                    <a:pt x="34" y="2"/>
                    <a:pt x="34" y="2"/>
                  </a:cubicBezTo>
                  <a:cubicBezTo>
                    <a:pt x="33" y="2"/>
                    <a:pt x="32" y="2"/>
                    <a:pt x="32" y="2"/>
                  </a:cubicBezTo>
                  <a:cubicBezTo>
                    <a:pt x="29" y="2"/>
                    <a:pt x="29" y="6"/>
                    <a:pt x="29" y="9"/>
                  </a:cubicBezTo>
                  <a:cubicBezTo>
                    <a:pt x="27" y="6"/>
                    <a:pt x="25" y="5"/>
                    <a:pt x="22" y="5"/>
                  </a:cubicBezTo>
                  <a:cubicBezTo>
                    <a:pt x="19" y="5"/>
                    <a:pt x="16" y="7"/>
                    <a:pt x="16" y="10"/>
                  </a:cubicBezTo>
                  <a:cubicBezTo>
                    <a:pt x="11" y="6"/>
                    <a:pt x="11" y="6"/>
                    <a:pt x="11" y="6"/>
                  </a:cubicBezTo>
                  <a:cubicBezTo>
                    <a:pt x="11" y="6"/>
                    <a:pt x="10" y="5"/>
                    <a:pt x="9" y="6"/>
                  </a:cubicBezTo>
                  <a:cubicBezTo>
                    <a:pt x="9" y="6"/>
                    <a:pt x="9" y="6"/>
                    <a:pt x="8" y="7"/>
                  </a:cubicBezTo>
                  <a:cubicBezTo>
                    <a:pt x="7" y="11"/>
                    <a:pt x="7" y="11"/>
                    <a:pt x="7" y="11"/>
                  </a:cubicBezTo>
                  <a:cubicBezTo>
                    <a:pt x="7" y="10"/>
                    <a:pt x="0" y="7"/>
                    <a:pt x="0" y="11"/>
                  </a:cubicBezTo>
                  <a:cubicBezTo>
                    <a:pt x="0" y="14"/>
                    <a:pt x="7" y="18"/>
                    <a:pt x="9" y="18"/>
                  </a:cubicBezTo>
                  <a:close/>
                </a:path>
              </a:pathLst>
            </a:custGeom>
            <a:solidFill>
              <a:srgbClr val="FFE9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grpSp>
    </p:spTree>
    <p:extLst>
      <p:ext uri="{BB962C8B-B14F-4D97-AF65-F5344CB8AC3E}">
        <p14:creationId xmlns:p14="http://schemas.microsoft.com/office/powerpoint/2010/main" val="34907420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图片 73" descr="图片包含 监视器, 屏幕, 电子产品, 电视&#10;&#10;描述已自动生成">
            <a:extLst>
              <a:ext uri="{FF2B5EF4-FFF2-40B4-BE49-F238E27FC236}">
                <a16:creationId xmlns:a16="http://schemas.microsoft.com/office/drawing/2014/main" id="{BE0AEBC0-C816-4999-AD4A-B6C3A23C87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93760"/>
            <a:ext cx="12192000" cy="6364240"/>
          </a:xfrm>
          <a:prstGeom prst="rect">
            <a:avLst/>
          </a:prstGeom>
        </p:spPr>
      </p:pic>
      <p:sp>
        <p:nvSpPr>
          <p:cNvPr id="66" name="文本框 65">
            <a:extLst>
              <a:ext uri="{FF2B5EF4-FFF2-40B4-BE49-F238E27FC236}">
                <a16:creationId xmlns:a16="http://schemas.microsoft.com/office/drawing/2014/main" id="{81E16BD5-209D-46DD-917A-20AF62755148}"/>
              </a:ext>
            </a:extLst>
          </p:cNvPr>
          <p:cNvSpPr txBox="1"/>
          <p:nvPr/>
        </p:nvSpPr>
        <p:spPr>
          <a:xfrm>
            <a:off x="1699861" y="298026"/>
            <a:ext cx="2426463" cy="646331"/>
          </a:xfrm>
          <a:prstGeom prst="rect">
            <a:avLst/>
          </a:prstGeom>
          <a:noFill/>
        </p:spPr>
        <p:txBody>
          <a:bodyPr wrap="square" rtlCol="0">
            <a:spAutoFit/>
          </a:bodyPr>
          <a:lstStyle/>
          <a:p>
            <a:pPr lvl="0" defTabSz="914400">
              <a:defRPr/>
            </a:pPr>
            <a:r>
              <a:rPr lang="zh-CN"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海外實習</a:t>
            </a:r>
          </a:p>
        </p:txBody>
      </p:sp>
      <p:pic>
        <p:nvPicPr>
          <p:cNvPr id="68" name="圖片 6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2859" y="3490399"/>
            <a:ext cx="4032838" cy="3013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9" name="圖片 6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8437" y="957956"/>
            <a:ext cx="4219339" cy="30980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矩形 1"/>
          <p:cNvSpPr/>
          <p:nvPr/>
        </p:nvSpPr>
        <p:spPr>
          <a:xfrm>
            <a:off x="1078324" y="1473384"/>
            <a:ext cx="6096000" cy="4355038"/>
          </a:xfrm>
          <a:prstGeom prst="rect">
            <a:avLst/>
          </a:prstGeom>
        </p:spPr>
        <p:txBody>
          <a:bodyPr>
            <a:spAutoFit/>
          </a:bodyPr>
          <a:lstStyle/>
          <a:p>
            <a:pPr marL="342900" indent="-342900">
              <a:lnSpc>
                <a:spcPct val="200000"/>
              </a:lnSpc>
              <a:spcBef>
                <a:spcPts val="600"/>
              </a:spcBef>
              <a:spcAft>
                <a:spcPts val="0"/>
              </a:spcAft>
              <a:buBlip>
                <a:blip r:embed="rId6"/>
              </a:buBlip>
            </a:pPr>
            <a:r>
              <a:rPr lang="zh-TW" altLang="en-US" sz="2100" b="1" dirty="0">
                <a:latin typeface="+mj-ea"/>
              </a:rPr>
              <a:t>美國加州微星總部</a:t>
            </a:r>
            <a:endParaRPr lang="en-US" altLang="zh-TW" sz="2100" b="1" dirty="0">
              <a:latin typeface="+mj-ea"/>
            </a:endParaRPr>
          </a:p>
          <a:p>
            <a:pPr marL="342900" indent="-342900">
              <a:lnSpc>
                <a:spcPct val="200000"/>
              </a:lnSpc>
              <a:spcBef>
                <a:spcPts val="600"/>
              </a:spcBef>
              <a:buBlip>
                <a:blip r:embed="rId6"/>
              </a:buBlip>
            </a:pPr>
            <a:r>
              <a:rPr lang="zh-TW" altLang="en-US" sz="2100" b="1" dirty="0">
                <a:latin typeface="+mj-ea"/>
              </a:rPr>
              <a:t>日本</a:t>
            </a:r>
            <a:r>
              <a:rPr lang="ja-JP" altLang="en-US" sz="2100" b="1" dirty="0">
                <a:latin typeface="+mj-ea"/>
              </a:rPr>
              <a:t>専修学校ビューティーモードカレッジ</a:t>
            </a:r>
            <a:endParaRPr lang="en-US" altLang="zh-TW" sz="2100" b="1" dirty="0">
              <a:latin typeface="+mj-ea"/>
            </a:endParaRPr>
          </a:p>
          <a:p>
            <a:pPr marL="342900" indent="-342900">
              <a:lnSpc>
                <a:spcPct val="200000"/>
              </a:lnSpc>
              <a:spcBef>
                <a:spcPts val="600"/>
              </a:spcBef>
              <a:spcAft>
                <a:spcPts val="0"/>
              </a:spcAft>
              <a:buBlip>
                <a:blip r:embed="rId6"/>
              </a:buBlip>
            </a:pPr>
            <a:r>
              <a:rPr lang="zh-TW" altLang="en-US" sz="2100" b="1" dirty="0">
                <a:latin typeface="+mj-ea"/>
              </a:rPr>
              <a:t>中國上海日月光封裝測試有限公司</a:t>
            </a:r>
            <a:endParaRPr lang="en-US" altLang="zh-TW" sz="2100" b="1" dirty="0">
              <a:latin typeface="+mj-ea"/>
            </a:endParaRPr>
          </a:p>
          <a:p>
            <a:pPr marL="342900" indent="-342900">
              <a:lnSpc>
                <a:spcPct val="200000"/>
              </a:lnSpc>
              <a:spcBef>
                <a:spcPts val="600"/>
              </a:spcBef>
              <a:spcAft>
                <a:spcPts val="0"/>
              </a:spcAft>
              <a:buBlip>
                <a:blip r:embed="rId6"/>
              </a:buBlip>
            </a:pPr>
            <a:r>
              <a:rPr lang="zh-TW" altLang="en-US" sz="2100" b="1" dirty="0">
                <a:latin typeface="+mj-ea"/>
              </a:rPr>
              <a:t>中國飛宏科技股份有限公司</a:t>
            </a:r>
            <a:endParaRPr lang="en-US" altLang="zh-TW" sz="2100" b="1" dirty="0">
              <a:latin typeface="+mj-ea"/>
            </a:endParaRPr>
          </a:p>
          <a:p>
            <a:pPr marL="342900" indent="-342900">
              <a:lnSpc>
                <a:spcPct val="200000"/>
              </a:lnSpc>
              <a:spcBef>
                <a:spcPts val="600"/>
              </a:spcBef>
              <a:spcAft>
                <a:spcPts val="0"/>
              </a:spcAft>
              <a:buBlip>
                <a:blip r:embed="rId6"/>
              </a:buBlip>
            </a:pPr>
            <a:r>
              <a:rPr lang="zh-TW" altLang="en-US" sz="2100" b="1" dirty="0">
                <a:latin typeface="+mj-ea"/>
              </a:rPr>
              <a:t>中國上海護寧健康諮詢有限公司</a:t>
            </a:r>
            <a:endParaRPr lang="en-US" altLang="zh-TW" sz="2100" b="1" dirty="0">
              <a:latin typeface="+mj-ea"/>
            </a:endParaRPr>
          </a:p>
          <a:p>
            <a:pPr marL="342900" indent="-342900">
              <a:lnSpc>
                <a:spcPct val="200000"/>
              </a:lnSpc>
              <a:spcBef>
                <a:spcPts val="600"/>
              </a:spcBef>
              <a:spcAft>
                <a:spcPts val="0"/>
              </a:spcAft>
              <a:buBlip>
                <a:blip r:embed="rId6"/>
              </a:buBlip>
            </a:pPr>
            <a:r>
              <a:rPr lang="zh-TW" altLang="en-US" sz="2100" b="1" dirty="0">
                <a:latin typeface="+mj-ea"/>
              </a:rPr>
              <a:t>日本北海道緩慢民宿</a:t>
            </a:r>
            <a:endParaRPr lang="en-US" altLang="zh-TW" sz="2100" b="1" dirty="0">
              <a:latin typeface="+mj-ea"/>
            </a:endParaRPr>
          </a:p>
        </p:txBody>
      </p:sp>
      <p:pic>
        <p:nvPicPr>
          <p:cNvPr id="70" name="图片 17">
            <a:extLst>
              <a:ext uri="{FF2B5EF4-FFF2-40B4-BE49-F238E27FC236}">
                <a16:creationId xmlns:a16="http://schemas.microsoft.com/office/drawing/2014/main" id="{D872A999-3304-40DC-8973-CB3B092732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786" y="261462"/>
            <a:ext cx="906572" cy="696494"/>
          </a:xfrm>
          <a:prstGeom prst="rect">
            <a:avLst/>
          </a:prstGeom>
        </p:spPr>
      </p:pic>
    </p:spTree>
    <p:extLst>
      <p:ext uri="{BB962C8B-B14F-4D97-AF65-F5344CB8AC3E}">
        <p14:creationId xmlns:p14="http://schemas.microsoft.com/office/powerpoint/2010/main" val="402532336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randombar(horizontal)">
                                      <p:cBhvr>
                                        <p:cTn id="7" dur="500"/>
                                        <p:tgtEl>
                                          <p:spTgt spid="70"/>
                                        </p:tgtEl>
                                      </p:cBhvr>
                                    </p:animEffect>
                                  </p:childTnLst>
                                </p:cTn>
                              </p:par>
                              <p:par>
                                <p:cTn id="8" presetID="2" presetClass="entr" presetSubtype="4"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 calcmode="lin" valueType="num">
                                      <p:cBhvr additive="base">
                                        <p:cTn id="10" dur="500" fill="hold"/>
                                        <p:tgtEl>
                                          <p:spTgt spid="69"/>
                                        </p:tgtEl>
                                        <p:attrNameLst>
                                          <p:attrName>ppt_x</p:attrName>
                                        </p:attrNameLst>
                                      </p:cBhvr>
                                      <p:tavLst>
                                        <p:tav tm="0">
                                          <p:val>
                                            <p:strVal val="#ppt_x"/>
                                          </p:val>
                                        </p:tav>
                                        <p:tav tm="100000">
                                          <p:val>
                                            <p:strVal val="#ppt_x"/>
                                          </p:val>
                                        </p:tav>
                                      </p:tavLst>
                                    </p:anim>
                                    <p:anim calcmode="lin" valueType="num">
                                      <p:cBhvr additive="base">
                                        <p:cTn id="11" dur="500" fill="hold"/>
                                        <p:tgtEl>
                                          <p:spTgt spid="69"/>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68"/>
                                        </p:tgtEl>
                                        <p:attrNameLst>
                                          <p:attrName>style.visibility</p:attrName>
                                        </p:attrNameLst>
                                      </p:cBhvr>
                                      <p:to>
                                        <p:strVal val="visible"/>
                                      </p:to>
                                    </p:set>
                                    <p:anim calcmode="lin" valueType="num">
                                      <p:cBhvr additive="base">
                                        <p:cTn id="14" dur="500" fill="hold"/>
                                        <p:tgtEl>
                                          <p:spTgt spid="68"/>
                                        </p:tgtEl>
                                        <p:attrNameLst>
                                          <p:attrName>ppt_x</p:attrName>
                                        </p:attrNameLst>
                                      </p:cBhvr>
                                      <p:tavLst>
                                        <p:tav tm="0">
                                          <p:val>
                                            <p:strVal val="#ppt_x"/>
                                          </p:val>
                                        </p:tav>
                                        <p:tav tm="100000">
                                          <p:val>
                                            <p:strVal val="#ppt_x"/>
                                          </p:val>
                                        </p:tav>
                                      </p:tavLst>
                                    </p:anim>
                                    <p:anim calcmode="lin" valueType="num">
                                      <p:cBhvr additive="base">
                                        <p:cTn id="15"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图片 73" descr="图片包含 监视器, 屏幕, 电子产品, 电视&#10;&#10;描述已自动生成">
            <a:extLst>
              <a:ext uri="{FF2B5EF4-FFF2-40B4-BE49-F238E27FC236}">
                <a16:creationId xmlns:a16="http://schemas.microsoft.com/office/drawing/2014/main" id="{BE0AEBC0-C816-4999-AD4A-B6C3A23C87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93677"/>
            <a:ext cx="11978244" cy="6252659"/>
          </a:xfrm>
          <a:prstGeom prst="rect">
            <a:avLst/>
          </a:prstGeom>
        </p:spPr>
      </p:pic>
      <p:pic>
        <p:nvPicPr>
          <p:cNvPr id="70" name="图片 17">
            <a:extLst>
              <a:ext uri="{FF2B5EF4-FFF2-40B4-BE49-F238E27FC236}">
                <a16:creationId xmlns:a16="http://schemas.microsoft.com/office/drawing/2014/main" id="{D872A999-3304-40DC-8973-CB3B092732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786" y="261462"/>
            <a:ext cx="906572" cy="696494"/>
          </a:xfrm>
          <a:prstGeom prst="rect">
            <a:avLst/>
          </a:prstGeom>
        </p:spPr>
      </p:pic>
      <p:sp>
        <p:nvSpPr>
          <p:cNvPr id="43" name="TextBox 42">
            <a:extLst>
              <a:ext uri="{FF2B5EF4-FFF2-40B4-BE49-F238E27FC236}">
                <a16:creationId xmlns:a16="http://schemas.microsoft.com/office/drawing/2014/main" id="{F4AFC375-24D2-417B-8379-7A505CF9D708}"/>
              </a:ext>
            </a:extLst>
          </p:cNvPr>
          <p:cNvSpPr txBox="1"/>
          <p:nvPr/>
        </p:nvSpPr>
        <p:spPr>
          <a:xfrm>
            <a:off x="10629683" y="7704944"/>
            <a:ext cx="1532749" cy="507831"/>
          </a:xfrm>
          <a:prstGeom prst="rect">
            <a:avLst/>
          </a:prstGeom>
          <a:noFill/>
        </p:spPr>
        <p:txBody>
          <a:bodyPr wrap="square" rtlCol="0">
            <a:spAutoFit/>
          </a:bodyPr>
          <a:lstStyle/>
          <a:p>
            <a:r>
              <a:rPr lang="en-US" sz="900">
                <a:hlinkClick r:id="rId5" tooltip="https://en.wikipedia.org/wiki/Northern_Vietnam"/>
              </a:rPr>
              <a:t>This Photo</a:t>
            </a:r>
            <a:r>
              <a:rPr lang="en-US" sz="900"/>
              <a:t> by Unknown Author is licensed under </a:t>
            </a:r>
            <a:r>
              <a:rPr lang="en-US" sz="900">
                <a:hlinkClick r:id="rId6" tooltip="https://creativecommons.org/licenses/by-sa/3.0/"/>
              </a:rPr>
              <a:t>CC BY-SA</a:t>
            </a:r>
            <a:endParaRPr lang="en-US" sz="900"/>
          </a:p>
        </p:txBody>
      </p:sp>
      <p:grpSp>
        <p:nvGrpSpPr>
          <p:cNvPr id="3" name="Group 2">
            <a:extLst>
              <a:ext uri="{FF2B5EF4-FFF2-40B4-BE49-F238E27FC236}">
                <a16:creationId xmlns:a16="http://schemas.microsoft.com/office/drawing/2014/main" id="{7CDDC360-A52D-439B-B1F1-A78ACC669BDA}"/>
              </a:ext>
            </a:extLst>
          </p:cNvPr>
          <p:cNvGrpSpPr/>
          <p:nvPr/>
        </p:nvGrpSpPr>
        <p:grpSpPr>
          <a:xfrm>
            <a:off x="721848" y="1490503"/>
            <a:ext cx="9699968" cy="4673820"/>
            <a:chOff x="251521" y="1287886"/>
            <a:chExt cx="8784975" cy="4949426"/>
          </a:xfrm>
        </p:grpSpPr>
        <p:pic>
          <p:nvPicPr>
            <p:cNvPr id="37" name="Picture 2">
              <a:extLst>
                <a:ext uri="{FF2B5EF4-FFF2-40B4-BE49-F238E27FC236}">
                  <a16:creationId xmlns:a16="http://schemas.microsoft.com/office/drawing/2014/main" id="{368C8FC0-CA3C-44A2-BB4C-DDD0B9F4B4C9}"/>
                </a:ext>
              </a:extLst>
            </p:cNvPr>
            <p:cNvPicPr>
              <a:picLocks noChangeArrowheads="1"/>
            </p:cNvPicPr>
            <p:nvPr/>
          </p:nvPicPr>
          <p:blipFill rotWithShape="1">
            <a:blip r:embed="rId7">
              <a:extLst>
                <a:ext uri="{28A0092B-C50C-407E-A947-70E740481C1C}">
                  <a14:useLocalDpi xmlns:a14="http://schemas.microsoft.com/office/drawing/2010/main" val="0"/>
                </a:ext>
              </a:extLst>
            </a:blip>
            <a:srcRect l="1108" t="4127" r="51059" b="7605"/>
            <a:stretch/>
          </p:blipFill>
          <p:spPr bwMode="auto">
            <a:xfrm>
              <a:off x="3347572" y="1828562"/>
              <a:ext cx="2927123" cy="216950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圖片 6">
              <a:extLst>
                <a:ext uri="{FF2B5EF4-FFF2-40B4-BE49-F238E27FC236}">
                  <a16:creationId xmlns:a16="http://schemas.microsoft.com/office/drawing/2014/main" id="{666514D3-7AC4-4BFC-AF96-7A9B4EB97C26}"/>
                </a:ext>
              </a:extLst>
            </p:cNvPr>
            <p:cNvPicPr>
              <a:picLocks/>
            </p:cNvPicPr>
            <p:nvPr/>
          </p:nvPicPr>
          <p:blipFill rotWithShape="1">
            <a:blip r:embed="rId8" cstate="print">
              <a:extLst>
                <a:ext uri="{28A0092B-C50C-407E-A947-70E740481C1C}">
                  <a14:useLocalDpi xmlns:a14="http://schemas.microsoft.com/office/drawing/2010/main" val="0"/>
                </a:ext>
              </a:extLst>
            </a:blip>
            <a:srcRect l="18880" t="26808" b="5824"/>
            <a:stretch/>
          </p:blipFill>
          <p:spPr>
            <a:xfrm>
              <a:off x="3276384" y="4149080"/>
              <a:ext cx="3024336" cy="1893873"/>
            </a:xfrm>
            <a:prstGeom prst="rect">
              <a:avLst/>
            </a:prstGeom>
            <a:ln>
              <a:noFill/>
            </a:ln>
            <a:effectLst>
              <a:outerShdw blurRad="190500" algn="tl" rotWithShape="0">
                <a:srgbClr val="000000">
                  <a:alpha val="70000"/>
                </a:srgbClr>
              </a:outerShdw>
            </a:effectLst>
          </p:spPr>
        </p:pic>
        <p:pic>
          <p:nvPicPr>
            <p:cNvPr id="39" name="圖片 10">
              <a:extLst>
                <a:ext uri="{FF2B5EF4-FFF2-40B4-BE49-F238E27FC236}">
                  <a16:creationId xmlns:a16="http://schemas.microsoft.com/office/drawing/2014/main" id="{17151AE0-C98E-4092-9F81-21B1670AB42E}"/>
                </a:ext>
              </a:extLst>
            </p:cNvPr>
            <p:cNvPicPr>
              <a:picLocks/>
            </p:cNvPicPr>
            <p:nvPr/>
          </p:nvPicPr>
          <p:blipFill rotWithShape="1">
            <a:blip r:embed="rId9" cstate="print">
              <a:extLst>
                <a:ext uri="{28A0092B-C50C-407E-A947-70E740481C1C}">
                  <a14:useLocalDpi xmlns:a14="http://schemas.microsoft.com/office/drawing/2010/main" val="0"/>
                </a:ext>
              </a:extLst>
            </a:blip>
            <a:srcRect t="6586"/>
            <a:stretch/>
          </p:blipFill>
          <p:spPr>
            <a:xfrm>
              <a:off x="254833" y="4149080"/>
              <a:ext cx="2927124" cy="2088232"/>
            </a:xfrm>
            <a:prstGeom prst="rect">
              <a:avLst/>
            </a:prstGeom>
            <a:ln>
              <a:noFill/>
            </a:ln>
            <a:effectLst>
              <a:outerShdw blurRad="190500" algn="tl" rotWithShape="0">
                <a:srgbClr val="000000">
                  <a:alpha val="70000"/>
                </a:srgbClr>
              </a:outerShdw>
            </a:effectLst>
          </p:spPr>
        </p:pic>
        <p:pic>
          <p:nvPicPr>
            <p:cNvPr id="40" name="圖片 1">
              <a:extLst>
                <a:ext uri="{FF2B5EF4-FFF2-40B4-BE49-F238E27FC236}">
                  <a16:creationId xmlns:a16="http://schemas.microsoft.com/office/drawing/2014/main" id="{CDA71FB4-A9FD-4F00-9EBD-32E162F4CB5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1521" y="1287886"/>
              <a:ext cx="2930437" cy="2688784"/>
            </a:xfrm>
            <a:prstGeom prst="rect">
              <a:avLst/>
            </a:prstGeom>
          </p:spPr>
        </p:pic>
        <p:pic>
          <p:nvPicPr>
            <p:cNvPr id="41" name="圖片 12" descr="C:\Users\Wenzao\Google 雲端硬碟\貿易小尖兵\照片\IMG_7691.JPG">
              <a:extLst>
                <a:ext uri="{FF2B5EF4-FFF2-40B4-BE49-F238E27FC236}">
                  <a16:creationId xmlns:a16="http://schemas.microsoft.com/office/drawing/2014/main" id="{1FF622E2-B8FC-4722-8B02-22638840D7B9}"/>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95673" y="4160406"/>
              <a:ext cx="2540823" cy="2004898"/>
            </a:xfrm>
            <a:prstGeom prst="rect">
              <a:avLst/>
            </a:prstGeom>
            <a:ln>
              <a:noFill/>
            </a:ln>
            <a:effectLst>
              <a:outerShdw blurRad="190500" algn="tl" rotWithShape="0">
                <a:srgbClr val="000000">
                  <a:alpha val="70000"/>
                </a:srgbClr>
              </a:outerShdw>
            </a:effectLst>
          </p:spPr>
        </p:pic>
        <p:pic>
          <p:nvPicPr>
            <p:cNvPr id="42" name="圖片 13">
              <a:extLst>
                <a:ext uri="{FF2B5EF4-FFF2-40B4-BE49-F238E27FC236}">
                  <a16:creationId xmlns:a16="http://schemas.microsoft.com/office/drawing/2014/main" id="{23E4AC71-D12C-4FF8-BC9E-ADDC315BCCB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6458310" y="1872769"/>
              <a:ext cx="2578186" cy="2125300"/>
            </a:xfrm>
            <a:prstGeom prst="rect">
              <a:avLst/>
            </a:prstGeom>
          </p:spPr>
        </p:pic>
      </p:grpSp>
      <p:pic>
        <p:nvPicPr>
          <p:cNvPr id="5" name="Picture 4">
            <a:extLst>
              <a:ext uri="{FF2B5EF4-FFF2-40B4-BE49-F238E27FC236}">
                <a16:creationId xmlns:a16="http://schemas.microsoft.com/office/drawing/2014/main" id="{9E7EF266-4783-49B4-ABC1-7A766F3F5C93}"/>
              </a:ext>
            </a:extLst>
          </p:cNvPr>
          <p:cNvPicPr>
            <a:picLocks noChangeAspect="1"/>
          </p:cNvPicPr>
          <p:nvPr/>
        </p:nvPicPr>
        <p:blipFill>
          <a:blip r:embed="rId13" cstate="print">
            <a:extLst>
              <a:ext uri="{28A0092B-C50C-407E-A947-70E740481C1C}">
                <a14:useLocalDpi xmlns:a14="http://schemas.microsoft.com/office/drawing/2010/main" val="0"/>
              </a:ext>
              <a:ext uri="{837473B0-CC2E-450A-ABE3-18F120FF3D39}">
                <a1611:picAttrSrcUrl xmlns:a1611="http://schemas.microsoft.com/office/drawing/2016/11/main" xmlns="" r:id="rId14"/>
              </a:ext>
            </a:extLst>
          </a:blip>
          <a:stretch>
            <a:fillRect/>
          </a:stretch>
        </p:blipFill>
        <p:spPr>
          <a:xfrm>
            <a:off x="4687398" y="350436"/>
            <a:ext cx="752747" cy="568707"/>
          </a:xfrm>
          <a:prstGeom prst="rect">
            <a:avLst/>
          </a:prstGeom>
        </p:spPr>
      </p:pic>
      <p:sp>
        <p:nvSpPr>
          <p:cNvPr id="45" name="文本框 31">
            <a:extLst>
              <a:ext uri="{FF2B5EF4-FFF2-40B4-BE49-F238E27FC236}">
                <a16:creationId xmlns:a16="http://schemas.microsoft.com/office/drawing/2014/main" id="{F3868DCE-5405-4C3D-8044-D39467F16E7A}"/>
              </a:ext>
            </a:extLst>
          </p:cNvPr>
          <p:cNvSpPr txBox="1"/>
          <p:nvPr/>
        </p:nvSpPr>
        <p:spPr>
          <a:xfrm>
            <a:off x="1713923" y="311625"/>
            <a:ext cx="4641391" cy="646331"/>
          </a:xfrm>
          <a:prstGeom prst="rect">
            <a:avLst/>
          </a:prstGeom>
          <a:noFill/>
        </p:spPr>
        <p:txBody>
          <a:bodyPr wrap="square" rtlCol="0">
            <a:spAutoFit/>
          </a:bodyPr>
          <a:lstStyle/>
          <a:p>
            <a:pPr lvl="0" defTabSz="914400">
              <a:defRPr/>
            </a:pPr>
            <a:r>
              <a:rPr lang="zh-CN"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海外實習</a:t>
            </a:r>
            <a:r>
              <a:rPr lang="en-US" altLang="zh-CN"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a:t>
            </a:r>
            <a:r>
              <a:rPr lang="zh-CN"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越南 </a:t>
            </a:r>
            <a:endParaRPr lang="zh-TW"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endParaRPr>
          </a:p>
        </p:txBody>
      </p:sp>
      <p:pic>
        <p:nvPicPr>
          <p:cNvPr id="7" name="Picture 6">
            <a:extLst>
              <a:ext uri="{FF2B5EF4-FFF2-40B4-BE49-F238E27FC236}">
                <a16:creationId xmlns:a16="http://schemas.microsoft.com/office/drawing/2014/main" id="{B6BC6B41-7A08-4C63-A94A-1CBD71408324}"/>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2709" b="98194" l="10000" r="90000">
                        <a14:foregroundMark x1="31667" y1="6998" x2="31667" y2="6998"/>
                        <a14:foregroundMark x1="39667" y1="2709" x2="39667" y2="2709"/>
                        <a14:foregroundMark x1="49333" y1="79684" x2="49333" y2="79684"/>
                        <a14:foregroundMark x1="55000" y1="79910" x2="55000" y2="79910"/>
                        <a14:foregroundMark x1="54000" y1="80361" x2="54000" y2="80361"/>
                        <a14:foregroundMark x1="54000" y1="80361" x2="54000" y2="80361"/>
                        <a14:foregroundMark x1="43333" y1="88488" x2="43333" y2="88488"/>
                        <a14:foregroundMark x1="41000" y1="93228" x2="41000" y2="93228"/>
                        <a14:foregroundMark x1="35000" y1="98194" x2="35000" y2="98194"/>
                        <a14:foregroundMark x1="24000" y1="86682" x2="24000" y2="86682"/>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xmlns="" r:id="rId17"/>
              </a:ext>
            </a:extLst>
          </a:blip>
          <a:stretch>
            <a:fillRect/>
          </a:stretch>
        </p:blipFill>
        <p:spPr>
          <a:xfrm>
            <a:off x="8920601" y="1188479"/>
            <a:ext cx="3564144" cy="5263053"/>
          </a:xfrm>
          <a:prstGeom prst="rect">
            <a:avLst/>
          </a:prstGeom>
        </p:spPr>
      </p:pic>
    </p:spTree>
    <p:extLst>
      <p:ext uri="{BB962C8B-B14F-4D97-AF65-F5344CB8AC3E}">
        <p14:creationId xmlns:p14="http://schemas.microsoft.com/office/powerpoint/2010/main" val="24156275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F20BBE5-7F2F-497D-9835-52FB6BDC828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4631873" y="382533"/>
            <a:ext cx="4214301" cy="6996740"/>
          </a:xfrm>
          <a:prstGeom prst="rect">
            <a:avLst/>
          </a:prstGeom>
        </p:spPr>
      </p:pic>
      <p:pic>
        <p:nvPicPr>
          <p:cNvPr id="70" name="图片 17">
            <a:extLst>
              <a:ext uri="{FF2B5EF4-FFF2-40B4-BE49-F238E27FC236}">
                <a16:creationId xmlns:a16="http://schemas.microsoft.com/office/drawing/2014/main" id="{D872A999-3304-40DC-8973-CB3B092732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786" y="261462"/>
            <a:ext cx="906572" cy="696494"/>
          </a:xfrm>
          <a:prstGeom prst="rect">
            <a:avLst/>
          </a:prstGeom>
        </p:spPr>
      </p:pic>
      <p:grpSp>
        <p:nvGrpSpPr>
          <p:cNvPr id="13" name="Group 2">
            <a:extLst>
              <a:ext uri="{FF2B5EF4-FFF2-40B4-BE49-F238E27FC236}">
                <a16:creationId xmlns:a16="http://schemas.microsoft.com/office/drawing/2014/main" id="{C10B97FF-5E94-4025-9489-2A19873D2D7A}"/>
              </a:ext>
            </a:extLst>
          </p:cNvPr>
          <p:cNvGrpSpPr/>
          <p:nvPr/>
        </p:nvGrpSpPr>
        <p:grpSpPr>
          <a:xfrm>
            <a:off x="1265548" y="1371600"/>
            <a:ext cx="9660904" cy="4939999"/>
            <a:chOff x="0" y="0"/>
            <a:chExt cx="22588239" cy="10567463"/>
          </a:xfrm>
        </p:grpSpPr>
        <p:grpSp>
          <p:nvGrpSpPr>
            <p:cNvPr id="14" name="Group 3">
              <a:extLst>
                <a:ext uri="{FF2B5EF4-FFF2-40B4-BE49-F238E27FC236}">
                  <a16:creationId xmlns:a16="http://schemas.microsoft.com/office/drawing/2014/main" id="{96AC5B65-FD75-4AC7-94D3-5DE54A63606D}"/>
                </a:ext>
              </a:extLst>
            </p:cNvPr>
            <p:cNvGrpSpPr/>
            <p:nvPr/>
          </p:nvGrpSpPr>
          <p:grpSpPr>
            <a:xfrm>
              <a:off x="0" y="0"/>
              <a:ext cx="10400103" cy="5152012"/>
              <a:chOff x="0" y="0"/>
              <a:chExt cx="6601944" cy="3270477"/>
            </a:xfrm>
          </p:grpSpPr>
          <p:sp>
            <p:nvSpPr>
              <p:cNvPr id="28" name="Freeform 4">
                <a:extLst>
                  <a:ext uri="{FF2B5EF4-FFF2-40B4-BE49-F238E27FC236}">
                    <a16:creationId xmlns:a16="http://schemas.microsoft.com/office/drawing/2014/main" id="{40F8B2E1-DD36-48C2-A57A-AEBDDCDC5F44}"/>
                  </a:ext>
                </a:extLst>
              </p:cNvPr>
              <p:cNvSpPr/>
              <p:nvPr/>
            </p:nvSpPr>
            <p:spPr>
              <a:xfrm>
                <a:off x="31750" y="31750"/>
                <a:ext cx="6538444" cy="3206977"/>
              </a:xfrm>
              <a:custGeom>
                <a:avLst/>
                <a:gdLst/>
                <a:ahLst/>
                <a:cxnLst/>
                <a:rect l="l" t="t" r="r" b="b"/>
                <a:pathLst>
                  <a:path w="6538444" h="3206977">
                    <a:moveTo>
                      <a:pt x="6445734" y="3206977"/>
                    </a:moveTo>
                    <a:lnTo>
                      <a:pt x="92710" y="3206977"/>
                    </a:lnTo>
                    <a:cubicBezTo>
                      <a:pt x="41910" y="3206977"/>
                      <a:pt x="0" y="3165067"/>
                      <a:pt x="0" y="3114267"/>
                    </a:cubicBezTo>
                    <a:lnTo>
                      <a:pt x="0" y="92710"/>
                    </a:lnTo>
                    <a:cubicBezTo>
                      <a:pt x="0" y="41910"/>
                      <a:pt x="41910" y="0"/>
                      <a:pt x="92710" y="0"/>
                    </a:cubicBezTo>
                    <a:lnTo>
                      <a:pt x="6444464" y="0"/>
                    </a:lnTo>
                    <a:cubicBezTo>
                      <a:pt x="6495264" y="0"/>
                      <a:pt x="6537175" y="41910"/>
                      <a:pt x="6537175" y="92710"/>
                    </a:cubicBezTo>
                    <a:lnTo>
                      <a:pt x="6537175" y="3112997"/>
                    </a:lnTo>
                    <a:cubicBezTo>
                      <a:pt x="6538444" y="3165067"/>
                      <a:pt x="6496534" y="3206977"/>
                      <a:pt x="6445734" y="3206977"/>
                    </a:cubicBezTo>
                    <a:close/>
                  </a:path>
                </a:pathLst>
              </a:custGeom>
              <a:solidFill>
                <a:srgbClr val="033463"/>
              </a:solidFill>
            </p:spPr>
          </p:sp>
          <p:sp>
            <p:nvSpPr>
              <p:cNvPr id="29" name="Freeform 5">
                <a:extLst>
                  <a:ext uri="{FF2B5EF4-FFF2-40B4-BE49-F238E27FC236}">
                    <a16:creationId xmlns:a16="http://schemas.microsoft.com/office/drawing/2014/main" id="{526B5188-6EED-47AF-AFEC-DE20571AC255}"/>
                  </a:ext>
                </a:extLst>
              </p:cNvPr>
              <p:cNvSpPr/>
              <p:nvPr/>
            </p:nvSpPr>
            <p:spPr>
              <a:xfrm>
                <a:off x="0" y="0"/>
                <a:ext cx="6601944" cy="3270477"/>
              </a:xfrm>
              <a:custGeom>
                <a:avLst/>
                <a:gdLst/>
                <a:ahLst/>
                <a:cxnLst/>
                <a:rect l="l" t="t" r="r" b="b"/>
                <a:pathLst>
                  <a:path w="6601944" h="3270477">
                    <a:moveTo>
                      <a:pt x="6477484" y="59690"/>
                    </a:moveTo>
                    <a:cubicBezTo>
                      <a:pt x="6513044" y="59690"/>
                      <a:pt x="6542254" y="88900"/>
                      <a:pt x="6542254" y="124460"/>
                    </a:cubicBezTo>
                    <a:lnTo>
                      <a:pt x="6542254" y="3146017"/>
                    </a:lnTo>
                    <a:cubicBezTo>
                      <a:pt x="6542254" y="3181577"/>
                      <a:pt x="6513044" y="3210787"/>
                      <a:pt x="6477484" y="3210787"/>
                    </a:cubicBezTo>
                    <a:lnTo>
                      <a:pt x="124460" y="3210787"/>
                    </a:lnTo>
                    <a:cubicBezTo>
                      <a:pt x="88900" y="3210787"/>
                      <a:pt x="59690" y="3181577"/>
                      <a:pt x="59690" y="3146017"/>
                    </a:cubicBezTo>
                    <a:lnTo>
                      <a:pt x="59690" y="124460"/>
                    </a:lnTo>
                    <a:cubicBezTo>
                      <a:pt x="59690" y="88900"/>
                      <a:pt x="88900" y="59690"/>
                      <a:pt x="124460" y="59690"/>
                    </a:cubicBezTo>
                    <a:lnTo>
                      <a:pt x="6477484" y="59690"/>
                    </a:lnTo>
                    <a:moveTo>
                      <a:pt x="6477484" y="0"/>
                    </a:moveTo>
                    <a:lnTo>
                      <a:pt x="124460" y="0"/>
                    </a:lnTo>
                    <a:cubicBezTo>
                      <a:pt x="55880" y="0"/>
                      <a:pt x="0" y="55880"/>
                      <a:pt x="0" y="124460"/>
                    </a:cubicBezTo>
                    <a:lnTo>
                      <a:pt x="0" y="3146017"/>
                    </a:lnTo>
                    <a:cubicBezTo>
                      <a:pt x="0" y="3214597"/>
                      <a:pt x="55880" y="3270477"/>
                      <a:pt x="124460" y="3270477"/>
                    </a:cubicBezTo>
                    <a:lnTo>
                      <a:pt x="6477484" y="3270477"/>
                    </a:lnTo>
                    <a:cubicBezTo>
                      <a:pt x="6546065" y="3270477"/>
                      <a:pt x="6601944" y="3214597"/>
                      <a:pt x="6601944" y="3146017"/>
                    </a:cubicBezTo>
                    <a:lnTo>
                      <a:pt x="6601944" y="124460"/>
                    </a:lnTo>
                    <a:cubicBezTo>
                      <a:pt x="6601944" y="55880"/>
                      <a:pt x="6546065" y="0"/>
                      <a:pt x="6477484" y="0"/>
                    </a:cubicBezTo>
                    <a:close/>
                  </a:path>
                </a:pathLst>
              </a:custGeom>
              <a:solidFill>
                <a:srgbClr val="EEEEEE"/>
              </a:solidFill>
            </p:spPr>
          </p:sp>
        </p:grpSp>
        <p:grpSp>
          <p:nvGrpSpPr>
            <p:cNvPr id="15" name="Group 6">
              <a:extLst>
                <a:ext uri="{FF2B5EF4-FFF2-40B4-BE49-F238E27FC236}">
                  <a16:creationId xmlns:a16="http://schemas.microsoft.com/office/drawing/2014/main" id="{8AE48265-E511-4B25-8D62-6AB2CC50DF9B}"/>
                </a:ext>
              </a:extLst>
            </p:cNvPr>
            <p:cNvGrpSpPr/>
            <p:nvPr/>
          </p:nvGrpSpPr>
          <p:grpSpPr>
            <a:xfrm>
              <a:off x="0" y="5367809"/>
              <a:ext cx="10400103" cy="5199654"/>
              <a:chOff x="0" y="0"/>
              <a:chExt cx="6601944" cy="3300720"/>
            </a:xfrm>
          </p:grpSpPr>
          <p:sp>
            <p:nvSpPr>
              <p:cNvPr id="26" name="Freeform 7">
                <a:extLst>
                  <a:ext uri="{FF2B5EF4-FFF2-40B4-BE49-F238E27FC236}">
                    <a16:creationId xmlns:a16="http://schemas.microsoft.com/office/drawing/2014/main" id="{B3800061-BDE8-4494-AA14-56668B39CBAF}"/>
                  </a:ext>
                </a:extLst>
              </p:cNvPr>
              <p:cNvSpPr/>
              <p:nvPr/>
            </p:nvSpPr>
            <p:spPr>
              <a:xfrm>
                <a:off x="31750" y="31750"/>
                <a:ext cx="6538444" cy="3237220"/>
              </a:xfrm>
              <a:custGeom>
                <a:avLst/>
                <a:gdLst/>
                <a:ahLst/>
                <a:cxnLst/>
                <a:rect l="l" t="t" r="r" b="b"/>
                <a:pathLst>
                  <a:path w="6538444" h="3237220">
                    <a:moveTo>
                      <a:pt x="6445734" y="3237219"/>
                    </a:moveTo>
                    <a:lnTo>
                      <a:pt x="92710" y="3237219"/>
                    </a:lnTo>
                    <a:cubicBezTo>
                      <a:pt x="41910" y="3237219"/>
                      <a:pt x="0" y="3195310"/>
                      <a:pt x="0" y="3144510"/>
                    </a:cubicBezTo>
                    <a:lnTo>
                      <a:pt x="0" y="92710"/>
                    </a:lnTo>
                    <a:cubicBezTo>
                      <a:pt x="0" y="41910"/>
                      <a:pt x="41910" y="0"/>
                      <a:pt x="92710" y="0"/>
                    </a:cubicBezTo>
                    <a:lnTo>
                      <a:pt x="6444464" y="0"/>
                    </a:lnTo>
                    <a:cubicBezTo>
                      <a:pt x="6495264" y="0"/>
                      <a:pt x="6537175" y="41910"/>
                      <a:pt x="6537175" y="92710"/>
                    </a:cubicBezTo>
                    <a:lnTo>
                      <a:pt x="6537175" y="3143240"/>
                    </a:lnTo>
                    <a:cubicBezTo>
                      <a:pt x="6538444" y="3195310"/>
                      <a:pt x="6496534" y="3237220"/>
                      <a:pt x="6445734" y="3237220"/>
                    </a:cubicBezTo>
                    <a:close/>
                  </a:path>
                </a:pathLst>
              </a:custGeom>
              <a:solidFill>
                <a:srgbClr val="FDE7EB"/>
              </a:solidFill>
            </p:spPr>
          </p:sp>
          <p:sp>
            <p:nvSpPr>
              <p:cNvPr id="27" name="Freeform 8">
                <a:extLst>
                  <a:ext uri="{FF2B5EF4-FFF2-40B4-BE49-F238E27FC236}">
                    <a16:creationId xmlns:a16="http://schemas.microsoft.com/office/drawing/2014/main" id="{053309EB-9A2C-413F-9860-5678EA0083E5}"/>
                  </a:ext>
                </a:extLst>
              </p:cNvPr>
              <p:cNvSpPr/>
              <p:nvPr/>
            </p:nvSpPr>
            <p:spPr>
              <a:xfrm>
                <a:off x="0" y="0"/>
                <a:ext cx="6601944" cy="3300720"/>
              </a:xfrm>
              <a:custGeom>
                <a:avLst/>
                <a:gdLst/>
                <a:ahLst/>
                <a:cxnLst/>
                <a:rect l="l" t="t" r="r" b="b"/>
                <a:pathLst>
                  <a:path w="6601944" h="3300720">
                    <a:moveTo>
                      <a:pt x="6477484" y="59690"/>
                    </a:moveTo>
                    <a:cubicBezTo>
                      <a:pt x="6513044" y="59690"/>
                      <a:pt x="6542254" y="88900"/>
                      <a:pt x="6542254" y="124460"/>
                    </a:cubicBezTo>
                    <a:lnTo>
                      <a:pt x="6542254" y="3176260"/>
                    </a:lnTo>
                    <a:cubicBezTo>
                      <a:pt x="6542254" y="3211820"/>
                      <a:pt x="6513044" y="3241030"/>
                      <a:pt x="6477484" y="3241030"/>
                    </a:cubicBezTo>
                    <a:lnTo>
                      <a:pt x="124460" y="3241030"/>
                    </a:lnTo>
                    <a:cubicBezTo>
                      <a:pt x="88900" y="3241030"/>
                      <a:pt x="59690" y="3211820"/>
                      <a:pt x="59690" y="3176260"/>
                    </a:cubicBezTo>
                    <a:lnTo>
                      <a:pt x="59690" y="124460"/>
                    </a:lnTo>
                    <a:cubicBezTo>
                      <a:pt x="59690" y="88900"/>
                      <a:pt x="88900" y="59690"/>
                      <a:pt x="124460" y="59690"/>
                    </a:cubicBezTo>
                    <a:lnTo>
                      <a:pt x="6477484" y="59690"/>
                    </a:lnTo>
                    <a:moveTo>
                      <a:pt x="6477484" y="0"/>
                    </a:moveTo>
                    <a:lnTo>
                      <a:pt x="124460" y="0"/>
                    </a:lnTo>
                    <a:cubicBezTo>
                      <a:pt x="55880" y="0"/>
                      <a:pt x="0" y="55880"/>
                      <a:pt x="0" y="124460"/>
                    </a:cubicBezTo>
                    <a:lnTo>
                      <a:pt x="0" y="3176260"/>
                    </a:lnTo>
                    <a:cubicBezTo>
                      <a:pt x="0" y="3244840"/>
                      <a:pt x="55880" y="3300720"/>
                      <a:pt x="124460" y="3300720"/>
                    </a:cubicBezTo>
                    <a:lnTo>
                      <a:pt x="6477484" y="3300720"/>
                    </a:lnTo>
                    <a:cubicBezTo>
                      <a:pt x="6546065" y="3300720"/>
                      <a:pt x="6601944" y="3244840"/>
                      <a:pt x="6601944" y="3176260"/>
                    </a:cubicBezTo>
                    <a:lnTo>
                      <a:pt x="6601944" y="124460"/>
                    </a:lnTo>
                    <a:cubicBezTo>
                      <a:pt x="6601944" y="55880"/>
                      <a:pt x="6546065" y="0"/>
                      <a:pt x="6477484" y="0"/>
                    </a:cubicBezTo>
                    <a:close/>
                  </a:path>
                </a:pathLst>
              </a:custGeom>
              <a:solidFill>
                <a:srgbClr val="312249"/>
              </a:solidFill>
            </p:spPr>
          </p:sp>
        </p:grpSp>
        <p:grpSp>
          <p:nvGrpSpPr>
            <p:cNvPr id="16" name="Group 9">
              <a:extLst>
                <a:ext uri="{FF2B5EF4-FFF2-40B4-BE49-F238E27FC236}">
                  <a16:creationId xmlns:a16="http://schemas.microsoft.com/office/drawing/2014/main" id="{BC0C2AB6-49E7-4CBB-AA63-3C9EE566D3A5}"/>
                </a:ext>
              </a:extLst>
            </p:cNvPr>
            <p:cNvGrpSpPr/>
            <p:nvPr/>
          </p:nvGrpSpPr>
          <p:grpSpPr>
            <a:xfrm>
              <a:off x="11895387" y="0"/>
              <a:ext cx="10692852" cy="5152012"/>
              <a:chOff x="0" y="0"/>
              <a:chExt cx="6787780" cy="3270477"/>
            </a:xfrm>
          </p:grpSpPr>
          <p:sp>
            <p:nvSpPr>
              <p:cNvPr id="24" name="Freeform 10">
                <a:extLst>
                  <a:ext uri="{FF2B5EF4-FFF2-40B4-BE49-F238E27FC236}">
                    <a16:creationId xmlns:a16="http://schemas.microsoft.com/office/drawing/2014/main" id="{A3561AD1-B5AF-47BC-8770-2557B24CA2B5}"/>
                  </a:ext>
                </a:extLst>
              </p:cNvPr>
              <p:cNvSpPr/>
              <p:nvPr/>
            </p:nvSpPr>
            <p:spPr>
              <a:xfrm>
                <a:off x="31750" y="31750"/>
                <a:ext cx="6724280" cy="3206977"/>
              </a:xfrm>
              <a:custGeom>
                <a:avLst/>
                <a:gdLst/>
                <a:ahLst/>
                <a:cxnLst/>
                <a:rect l="l" t="t" r="r" b="b"/>
                <a:pathLst>
                  <a:path w="6724280" h="3206977">
                    <a:moveTo>
                      <a:pt x="6631570" y="3206977"/>
                    </a:moveTo>
                    <a:lnTo>
                      <a:pt x="92710" y="3206977"/>
                    </a:lnTo>
                    <a:cubicBezTo>
                      <a:pt x="41910" y="3206977"/>
                      <a:pt x="0" y="3165067"/>
                      <a:pt x="0" y="3114267"/>
                    </a:cubicBezTo>
                    <a:lnTo>
                      <a:pt x="0" y="92710"/>
                    </a:lnTo>
                    <a:cubicBezTo>
                      <a:pt x="0" y="41910"/>
                      <a:pt x="41910" y="0"/>
                      <a:pt x="92710" y="0"/>
                    </a:cubicBezTo>
                    <a:lnTo>
                      <a:pt x="6630301" y="0"/>
                    </a:lnTo>
                    <a:cubicBezTo>
                      <a:pt x="6681101" y="0"/>
                      <a:pt x="6723011" y="41910"/>
                      <a:pt x="6723011" y="92710"/>
                    </a:cubicBezTo>
                    <a:lnTo>
                      <a:pt x="6723011" y="3112997"/>
                    </a:lnTo>
                    <a:cubicBezTo>
                      <a:pt x="6724280" y="3165067"/>
                      <a:pt x="6682370" y="3206977"/>
                      <a:pt x="6631570" y="3206977"/>
                    </a:cubicBezTo>
                    <a:close/>
                  </a:path>
                </a:pathLst>
              </a:custGeom>
              <a:solidFill>
                <a:srgbClr val="FDE7EB"/>
              </a:solidFill>
            </p:spPr>
          </p:sp>
          <p:sp>
            <p:nvSpPr>
              <p:cNvPr id="25" name="Freeform 11">
                <a:extLst>
                  <a:ext uri="{FF2B5EF4-FFF2-40B4-BE49-F238E27FC236}">
                    <a16:creationId xmlns:a16="http://schemas.microsoft.com/office/drawing/2014/main" id="{9FC05577-7B64-42CF-B15D-DC2D8CF60EDC}"/>
                  </a:ext>
                </a:extLst>
              </p:cNvPr>
              <p:cNvSpPr/>
              <p:nvPr/>
            </p:nvSpPr>
            <p:spPr>
              <a:xfrm>
                <a:off x="0" y="0"/>
                <a:ext cx="6787780" cy="3270477"/>
              </a:xfrm>
              <a:custGeom>
                <a:avLst/>
                <a:gdLst/>
                <a:ahLst/>
                <a:cxnLst/>
                <a:rect l="l" t="t" r="r" b="b"/>
                <a:pathLst>
                  <a:path w="6787780" h="3270477">
                    <a:moveTo>
                      <a:pt x="6663320" y="59690"/>
                    </a:moveTo>
                    <a:cubicBezTo>
                      <a:pt x="6698880" y="59690"/>
                      <a:pt x="6728090" y="88900"/>
                      <a:pt x="6728090" y="124460"/>
                    </a:cubicBezTo>
                    <a:lnTo>
                      <a:pt x="6728090" y="3146017"/>
                    </a:lnTo>
                    <a:cubicBezTo>
                      <a:pt x="6728090" y="3181577"/>
                      <a:pt x="6698880" y="3210787"/>
                      <a:pt x="6663320" y="3210787"/>
                    </a:cubicBezTo>
                    <a:lnTo>
                      <a:pt x="124460" y="3210787"/>
                    </a:lnTo>
                    <a:cubicBezTo>
                      <a:pt x="88900" y="3210787"/>
                      <a:pt x="59690" y="3181577"/>
                      <a:pt x="59690" y="3146017"/>
                    </a:cubicBezTo>
                    <a:lnTo>
                      <a:pt x="59690" y="124460"/>
                    </a:lnTo>
                    <a:cubicBezTo>
                      <a:pt x="59690" y="88900"/>
                      <a:pt x="88900" y="59690"/>
                      <a:pt x="124460" y="59690"/>
                    </a:cubicBezTo>
                    <a:lnTo>
                      <a:pt x="6663320" y="59690"/>
                    </a:lnTo>
                    <a:moveTo>
                      <a:pt x="6663320" y="0"/>
                    </a:moveTo>
                    <a:lnTo>
                      <a:pt x="124460" y="0"/>
                    </a:lnTo>
                    <a:cubicBezTo>
                      <a:pt x="55880" y="0"/>
                      <a:pt x="0" y="55880"/>
                      <a:pt x="0" y="124460"/>
                    </a:cubicBezTo>
                    <a:lnTo>
                      <a:pt x="0" y="3146017"/>
                    </a:lnTo>
                    <a:cubicBezTo>
                      <a:pt x="0" y="3214597"/>
                      <a:pt x="55880" y="3270477"/>
                      <a:pt x="124460" y="3270477"/>
                    </a:cubicBezTo>
                    <a:lnTo>
                      <a:pt x="6663320" y="3270477"/>
                    </a:lnTo>
                    <a:cubicBezTo>
                      <a:pt x="6731901" y="3270477"/>
                      <a:pt x="6787780" y="3214597"/>
                      <a:pt x="6787780" y="3146017"/>
                    </a:cubicBezTo>
                    <a:lnTo>
                      <a:pt x="6787780" y="124460"/>
                    </a:lnTo>
                    <a:cubicBezTo>
                      <a:pt x="6787780" y="55880"/>
                      <a:pt x="6731901" y="0"/>
                      <a:pt x="6663320" y="0"/>
                    </a:cubicBezTo>
                    <a:close/>
                  </a:path>
                </a:pathLst>
              </a:custGeom>
              <a:solidFill>
                <a:srgbClr val="292F33"/>
              </a:solidFill>
            </p:spPr>
          </p:sp>
        </p:grpSp>
        <p:grpSp>
          <p:nvGrpSpPr>
            <p:cNvPr id="17" name="Group 12">
              <a:extLst>
                <a:ext uri="{FF2B5EF4-FFF2-40B4-BE49-F238E27FC236}">
                  <a16:creationId xmlns:a16="http://schemas.microsoft.com/office/drawing/2014/main" id="{B8FF797B-7D19-441A-91B5-B8F320D13F77}"/>
                </a:ext>
              </a:extLst>
            </p:cNvPr>
            <p:cNvGrpSpPr/>
            <p:nvPr/>
          </p:nvGrpSpPr>
          <p:grpSpPr>
            <a:xfrm>
              <a:off x="11895387" y="5367809"/>
              <a:ext cx="10692852" cy="5199654"/>
              <a:chOff x="0" y="0"/>
              <a:chExt cx="6787780" cy="3300720"/>
            </a:xfrm>
          </p:grpSpPr>
          <p:sp>
            <p:nvSpPr>
              <p:cNvPr id="22" name="Freeform 13">
                <a:extLst>
                  <a:ext uri="{FF2B5EF4-FFF2-40B4-BE49-F238E27FC236}">
                    <a16:creationId xmlns:a16="http://schemas.microsoft.com/office/drawing/2014/main" id="{015694D2-3E6A-485C-95FF-A3CAA9F8ECC2}"/>
                  </a:ext>
                </a:extLst>
              </p:cNvPr>
              <p:cNvSpPr/>
              <p:nvPr/>
            </p:nvSpPr>
            <p:spPr>
              <a:xfrm>
                <a:off x="31750" y="31750"/>
                <a:ext cx="6724280" cy="3237220"/>
              </a:xfrm>
              <a:custGeom>
                <a:avLst/>
                <a:gdLst/>
                <a:ahLst/>
                <a:cxnLst/>
                <a:rect l="l" t="t" r="r" b="b"/>
                <a:pathLst>
                  <a:path w="6724280" h="3237220">
                    <a:moveTo>
                      <a:pt x="6631570" y="3237219"/>
                    </a:moveTo>
                    <a:lnTo>
                      <a:pt x="92710" y="3237219"/>
                    </a:lnTo>
                    <a:cubicBezTo>
                      <a:pt x="41910" y="3237219"/>
                      <a:pt x="0" y="3195310"/>
                      <a:pt x="0" y="3144510"/>
                    </a:cubicBezTo>
                    <a:lnTo>
                      <a:pt x="0" y="92710"/>
                    </a:lnTo>
                    <a:cubicBezTo>
                      <a:pt x="0" y="41910"/>
                      <a:pt x="41910" y="0"/>
                      <a:pt x="92710" y="0"/>
                    </a:cubicBezTo>
                    <a:lnTo>
                      <a:pt x="6630301" y="0"/>
                    </a:lnTo>
                    <a:cubicBezTo>
                      <a:pt x="6681101" y="0"/>
                      <a:pt x="6723011" y="41910"/>
                      <a:pt x="6723011" y="92710"/>
                    </a:cubicBezTo>
                    <a:lnTo>
                      <a:pt x="6723011" y="3143240"/>
                    </a:lnTo>
                    <a:cubicBezTo>
                      <a:pt x="6724280" y="3195310"/>
                      <a:pt x="6682370" y="3237220"/>
                      <a:pt x="6631570" y="3237220"/>
                    </a:cubicBezTo>
                    <a:close/>
                  </a:path>
                </a:pathLst>
              </a:custGeom>
              <a:solidFill>
                <a:srgbClr val="033463"/>
              </a:solidFill>
            </p:spPr>
          </p:sp>
          <p:sp>
            <p:nvSpPr>
              <p:cNvPr id="23" name="Freeform 14">
                <a:extLst>
                  <a:ext uri="{FF2B5EF4-FFF2-40B4-BE49-F238E27FC236}">
                    <a16:creationId xmlns:a16="http://schemas.microsoft.com/office/drawing/2014/main" id="{A0940BD9-3104-4FF9-B78D-FA57D2791467}"/>
                  </a:ext>
                </a:extLst>
              </p:cNvPr>
              <p:cNvSpPr/>
              <p:nvPr/>
            </p:nvSpPr>
            <p:spPr>
              <a:xfrm>
                <a:off x="0" y="0"/>
                <a:ext cx="6787780" cy="3300720"/>
              </a:xfrm>
              <a:custGeom>
                <a:avLst/>
                <a:gdLst/>
                <a:ahLst/>
                <a:cxnLst/>
                <a:rect l="l" t="t" r="r" b="b"/>
                <a:pathLst>
                  <a:path w="6787780" h="3300720">
                    <a:moveTo>
                      <a:pt x="6663320" y="59690"/>
                    </a:moveTo>
                    <a:cubicBezTo>
                      <a:pt x="6698880" y="59690"/>
                      <a:pt x="6728090" y="88900"/>
                      <a:pt x="6728090" y="124460"/>
                    </a:cubicBezTo>
                    <a:lnTo>
                      <a:pt x="6728090" y="3176260"/>
                    </a:lnTo>
                    <a:cubicBezTo>
                      <a:pt x="6728090" y="3211820"/>
                      <a:pt x="6698880" y="3241030"/>
                      <a:pt x="6663320" y="3241030"/>
                    </a:cubicBezTo>
                    <a:lnTo>
                      <a:pt x="124460" y="3241030"/>
                    </a:lnTo>
                    <a:cubicBezTo>
                      <a:pt x="88900" y="3241030"/>
                      <a:pt x="59690" y="3211820"/>
                      <a:pt x="59690" y="3176260"/>
                    </a:cubicBezTo>
                    <a:lnTo>
                      <a:pt x="59690" y="124460"/>
                    </a:lnTo>
                    <a:cubicBezTo>
                      <a:pt x="59690" y="88900"/>
                      <a:pt x="88900" y="59690"/>
                      <a:pt x="124460" y="59690"/>
                    </a:cubicBezTo>
                    <a:lnTo>
                      <a:pt x="6663320" y="59690"/>
                    </a:lnTo>
                    <a:moveTo>
                      <a:pt x="6663320" y="0"/>
                    </a:moveTo>
                    <a:lnTo>
                      <a:pt x="124460" y="0"/>
                    </a:lnTo>
                    <a:cubicBezTo>
                      <a:pt x="55880" y="0"/>
                      <a:pt x="0" y="55880"/>
                      <a:pt x="0" y="124460"/>
                    </a:cubicBezTo>
                    <a:lnTo>
                      <a:pt x="0" y="3176260"/>
                    </a:lnTo>
                    <a:cubicBezTo>
                      <a:pt x="0" y="3244840"/>
                      <a:pt x="55880" y="3300720"/>
                      <a:pt x="124460" y="3300720"/>
                    </a:cubicBezTo>
                    <a:lnTo>
                      <a:pt x="6663320" y="3300720"/>
                    </a:lnTo>
                    <a:cubicBezTo>
                      <a:pt x="6731901" y="3300720"/>
                      <a:pt x="6787780" y="3244840"/>
                      <a:pt x="6787780" y="3176260"/>
                    </a:cubicBezTo>
                    <a:lnTo>
                      <a:pt x="6787780" y="124460"/>
                    </a:lnTo>
                    <a:cubicBezTo>
                      <a:pt x="6787780" y="55880"/>
                      <a:pt x="6731901" y="0"/>
                      <a:pt x="6663320" y="0"/>
                    </a:cubicBezTo>
                    <a:close/>
                  </a:path>
                </a:pathLst>
              </a:custGeom>
              <a:solidFill>
                <a:srgbClr val="EEEEEE"/>
              </a:solidFill>
            </p:spPr>
          </p:sp>
        </p:grpSp>
        <p:pic>
          <p:nvPicPr>
            <p:cNvPr id="18" name="Picture 15">
              <a:extLst>
                <a:ext uri="{FF2B5EF4-FFF2-40B4-BE49-F238E27FC236}">
                  <a16:creationId xmlns:a16="http://schemas.microsoft.com/office/drawing/2014/main" id="{7988F12B-9221-4F0C-A6C3-28850BF23FA7}"/>
                </a:ext>
              </a:extLst>
            </p:cNvPr>
            <p:cNvPicPr>
              <a:picLocks noChangeAspect="1"/>
            </p:cNvPicPr>
            <p:nvPr/>
          </p:nvPicPr>
          <p:blipFill>
            <a:blip r:embed="rId6"/>
            <a:srcRect t="23447" b="11413"/>
            <a:stretch>
              <a:fillRect/>
            </a:stretch>
          </p:blipFill>
          <p:spPr>
            <a:xfrm>
              <a:off x="12192755" y="5676091"/>
              <a:ext cx="10133260" cy="4627472"/>
            </a:xfrm>
            <a:prstGeom prst="rect">
              <a:avLst/>
            </a:prstGeom>
          </p:spPr>
        </p:pic>
        <p:pic>
          <p:nvPicPr>
            <p:cNvPr id="19" name="Picture 16">
              <a:extLst>
                <a:ext uri="{FF2B5EF4-FFF2-40B4-BE49-F238E27FC236}">
                  <a16:creationId xmlns:a16="http://schemas.microsoft.com/office/drawing/2014/main" id="{8E5CC58D-632B-4634-8903-3EAC163FEA52}"/>
                </a:ext>
              </a:extLst>
            </p:cNvPr>
            <p:cNvPicPr>
              <a:picLocks noChangeAspect="1"/>
            </p:cNvPicPr>
            <p:nvPr/>
          </p:nvPicPr>
          <p:blipFill>
            <a:blip r:embed="rId7"/>
            <a:srcRect t="22731" b="13184"/>
            <a:stretch>
              <a:fillRect/>
            </a:stretch>
          </p:blipFill>
          <p:spPr>
            <a:xfrm>
              <a:off x="12192755" y="308282"/>
              <a:ext cx="10133260" cy="4552554"/>
            </a:xfrm>
            <a:prstGeom prst="rect">
              <a:avLst/>
            </a:prstGeom>
          </p:spPr>
        </p:pic>
        <p:pic>
          <p:nvPicPr>
            <p:cNvPr id="20" name="Picture 17">
              <a:extLst>
                <a:ext uri="{FF2B5EF4-FFF2-40B4-BE49-F238E27FC236}">
                  <a16:creationId xmlns:a16="http://schemas.microsoft.com/office/drawing/2014/main" id="{CD5643B1-4E8B-42EF-9F0B-AE26009C63AF}"/>
                </a:ext>
              </a:extLst>
            </p:cNvPr>
            <p:cNvPicPr>
              <a:picLocks noChangeAspect="1"/>
            </p:cNvPicPr>
            <p:nvPr/>
          </p:nvPicPr>
          <p:blipFill>
            <a:blip r:embed="rId8"/>
            <a:srcRect t="30498" b="3597"/>
            <a:stretch>
              <a:fillRect/>
            </a:stretch>
          </p:blipFill>
          <p:spPr>
            <a:xfrm>
              <a:off x="278813" y="308282"/>
              <a:ext cx="9853490" cy="4552554"/>
            </a:xfrm>
            <a:prstGeom prst="rect">
              <a:avLst/>
            </a:prstGeom>
          </p:spPr>
        </p:pic>
        <p:pic>
          <p:nvPicPr>
            <p:cNvPr id="21" name="Picture 18">
              <a:extLst>
                <a:ext uri="{FF2B5EF4-FFF2-40B4-BE49-F238E27FC236}">
                  <a16:creationId xmlns:a16="http://schemas.microsoft.com/office/drawing/2014/main" id="{7374586A-9B1B-40E8-8E86-D5031C4D033A}"/>
                </a:ext>
              </a:extLst>
            </p:cNvPr>
            <p:cNvPicPr>
              <a:picLocks noChangeAspect="1"/>
            </p:cNvPicPr>
            <p:nvPr/>
          </p:nvPicPr>
          <p:blipFill>
            <a:blip r:embed="rId9"/>
            <a:srcRect l="922" t="7015" r="828" b="27168"/>
            <a:stretch>
              <a:fillRect/>
            </a:stretch>
          </p:blipFill>
          <p:spPr>
            <a:xfrm>
              <a:off x="278813" y="5676091"/>
              <a:ext cx="9853490" cy="4627472"/>
            </a:xfrm>
            <a:prstGeom prst="rect">
              <a:avLst/>
            </a:prstGeom>
          </p:spPr>
        </p:pic>
      </p:grpSp>
      <p:sp>
        <p:nvSpPr>
          <p:cNvPr id="30" name="文本框 31">
            <a:extLst>
              <a:ext uri="{FF2B5EF4-FFF2-40B4-BE49-F238E27FC236}">
                <a16:creationId xmlns:a16="http://schemas.microsoft.com/office/drawing/2014/main" id="{F97A4754-0FA6-4D8B-B98C-8A9F1443E928}"/>
              </a:ext>
            </a:extLst>
          </p:cNvPr>
          <p:cNvSpPr txBox="1"/>
          <p:nvPr/>
        </p:nvSpPr>
        <p:spPr>
          <a:xfrm>
            <a:off x="1713923" y="311625"/>
            <a:ext cx="4641391" cy="646331"/>
          </a:xfrm>
          <a:prstGeom prst="rect">
            <a:avLst/>
          </a:prstGeom>
          <a:noFill/>
        </p:spPr>
        <p:txBody>
          <a:bodyPr wrap="square" rtlCol="0">
            <a:spAutoFit/>
          </a:bodyPr>
          <a:lstStyle/>
          <a:p>
            <a:pPr lvl="0" defTabSz="914400">
              <a:defRPr/>
            </a:pPr>
            <a:r>
              <a:rPr lang="zh-CN"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海外實習</a:t>
            </a:r>
            <a:r>
              <a:rPr lang="en-US" altLang="zh-CN"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a:t>
            </a:r>
            <a:r>
              <a:rPr lang="zh-CN"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泰國</a:t>
            </a:r>
            <a:endParaRPr lang="zh-TW"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endParaRPr>
          </a:p>
        </p:txBody>
      </p:sp>
      <p:sp>
        <p:nvSpPr>
          <p:cNvPr id="7" name="TextBox 6">
            <a:extLst>
              <a:ext uri="{FF2B5EF4-FFF2-40B4-BE49-F238E27FC236}">
                <a16:creationId xmlns:a16="http://schemas.microsoft.com/office/drawing/2014/main" id="{9BD93C79-B907-44A7-9A93-3022A3EF53BA}"/>
              </a:ext>
            </a:extLst>
          </p:cNvPr>
          <p:cNvSpPr txBox="1"/>
          <p:nvPr/>
        </p:nvSpPr>
        <p:spPr>
          <a:xfrm>
            <a:off x="3968029" y="7527767"/>
            <a:ext cx="6453786" cy="230832"/>
          </a:xfrm>
          <a:prstGeom prst="rect">
            <a:avLst/>
          </a:prstGeom>
          <a:noFill/>
        </p:spPr>
        <p:txBody>
          <a:bodyPr wrap="square" rtlCol="0">
            <a:spAutoFit/>
          </a:bodyPr>
          <a:lstStyle/>
          <a:p>
            <a:r>
              <a:rPr lang="en-US" sz="900">
                <a:hlinkClick r:id="rId4" tooltip="https://jln1.pressbooks.com/chapter/country-experiences/"/>
              </a:rPr>
              <a:t>This Photo</a:t>
            </a:r>
            <a:r>
              <a:rPr lang="en-US" sz="900"/>
              <a:t> by Unknown Author is licensed under </a:t>
            </a:r>
            <a:r>
              <a:rPr lang="en-US" sz="900">
                <a:hlinkClick r:id="rId10" tooltip="https://creativecommons.org/licenses/by-sa/3.0/"/>
              </a:rPr>
              <a:t>CC BY-SA</a:t>
            </a:r>
            <a:endParaRPr lang="en-US" sz="900"/>
          </a:p>
        </p:txBody>
      </p:sp>
    </p:spTree>
    <p:extLst>
      <p:ext uri="{BB962C8B-B14F-4D97-AF65-F5344CB8AC3E}">
        <p14:creationId xmlns:p14="http://schemas.microsoft.com/office/powerpoint/2010/main" val="25127934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图片 73" descr="图片包含 监视器, 屏幕, 电子产品, 电视&#10;&#10;描述已自动生成">
            <a:extLst>
              <a:ext uri="{FF2B5EF4-FFF2-40B4-BE49-F238E27FC236}">
                <a16:creationId xmlns:a16="http://schemas.microsoft.com/office/drawing/2014/main" id="{BE0AEBC0-C816-4999-AD4A-B6C3A23C87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54444"/>
            <a:ext cx="12192000" cy="6364240"/>
          </a:xfrm>
          <a:prstGeom prst="rect">
            <a:avLst/>
          </a:prstGeom>
        </p:spPr>
      </p:pic>
      <p:sp>
        <p:nvSpPr>
          <p:cNvPr id="66" name="文本框 65">
            <a:extLst>
              <a:ext uri="{FF2B5EF4-FFF2-40B4-BE49-F238E27FC236}">
                <a16:creationId xmlns:a16="http://schemas.microsoft.com/office/drawing/2014/main" id="{81E16BD5-209D-46DD-917A-20AF62755148}"/>
              </a:ext>
            </a:extLst>
          </p:cNvPr>
          <p:cNvSpPr txBox="1"/>
          <p:nvPr/>
        </p:nvSpPr>
        <p:spPr>
          <a:xfrm>
            <a:off x="1699861" y="298026"/>
            <a:ext cx="2426463" cy="646331"/>
          </a:xfrm>
          <a:prstGeom prst="rect">
            <a:avLst/>
          </a:prstGeom>
          <a:noFill/>
        </p:spPr>
        <p:txBody>
          <a:bodyPr wrap="square" rtlCol="0">
            <a:spAutoFit/>
          </a:bodyPr>
          <a:lstStyle/>
          <a:p>
            <a:pPr lvl="0" defTabSz="914400">
              <a:defRPr/>
            </a:pPr>
            <a:r>
              <a:rPr lang="zh-CN"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海外研習</a:t>
            </a:r>
          </a:p>
        </p:txBody>
      </p:sp>
      <p:pic>
        <p:nvPicPr>
          <p:cNvPr id="70" name="图片 17">
            <a:extLst>
              <a:ext uri="{FF2B5EF4-FFF2-40B4-BE49-F238E27FC236}">
                <a16:creationId xmlns:a16="http://schemas.microsoft.com/office/drawing/2014/main" id="{D872A999-3304-40DC-8973-CB3B092732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786" y="261462"/>
            <a:ext cx="906572" cy="696494"/>
          </a:xfrm>
          <a:prstGeom prst="rect">
            <a:avLst/>
          </a:prstGeom>
        </p:spPr>
      </p:pic>
      <p:grpSp>
        <p:nvGrpSpPr>
          <p:cNvPr id="8" name="Group 6">
            <a:extLst>
              <a:ext uri="{FF2B5EF4-FFF2-40B4-BE49-F238E27FC236}">
                <a16:creationId xmlns:a16="http://schemas.microsoft.com/office/drawing/2014/main" id="{03871457-065B-49E0-A6CE-C72001458D4C}"/>
              </a:ext>
            </a:extLst>
          </p:cNvPr>
          <p:cNvGrpSpPr/>
          <p:nvPr/>
        </p:nvGrpSpPr>
        <p:grpSpPr>
          <a:xfrm>
            <a:off x="4756516" y="1162661"/>
            <a:ext cx="4047131" cy="2402807"/>
            <a:chOff x="0" y="0"/>
            <a:chExt cx="2280714" cy="1648396"/>
          </a:xfrm>
        </p:grpSpPr>
        <p:sp>
          <p:nvSpPr>
            <p:cNvPr id="9" name="Freeform 7">
              <a:extLst>
                <a:ext uri="{FF2B5EF4-FFF2-40B4-BE49-F238E27FC236}">
                  <a16:creationId xmlns:a16="http://schemas.microsoft.com/office/drawing/2014/main" id="{0A81A657-E1BE-42BF-B7EB-1E0B23DA6911}"/>
                </a:ext>
              </a:extLst>
            </p:cNvPr>
            <p:cNvSpPr/>
            <p:nvPr/>
          </p:nvSpPr>
          <p:spPr>
            <a:xfrm>
              <a:off x="31750" y="31750"/>
              <a:ext cx="2217214" cy="1584896"/>
            </a:xfrm>
            <a:custGeom>
              <a:avLst/>
              <a:gdLst/>
              <a:ahLst/>
              <a:cxnLst/>
              <a:rect l="l" t="t" r="r" b="b"/>
              <a:pathLst>
                <a:path w="2217214" h="1584896">
                  <a:moveTo>
                    <a:pt x="2124504" y="1584896"/>
                  </a:moveTo>
                  <a:lnTo>
                    <a:pt x="92710" y="1584896"/>
                  </a:lnTo>
                  <a:cubicBezTo>
                    <a:pt x="41910" y="1584896"/>
                    <a:pt x="0" y="1542986"/>
                    <a:pt x="0" y="1492186"/>
                  </a:cubicBezTo>
                  <a:lnTo>
                    <a:pt x="0" y="92710"/>
                  </a:lnTo>
                  <a:cubicBezTo>
                    <a:pt x="0" y="41910"/>
                    <a:pt x="41910" y="0"/>
                    <a:pt x="92710" y="0"/>
                  </a:cubicBezTo>
                  <a:lnTo>
                    <a:pt x="2123234" y="0"/>
                  </a:lnTo>
                  <a:cubicBezTo>
                    <a:pt x="2174034" y="0"/>
                    <a:pt x="2215944" y="41910"/>
                    <a:pt x="2215944" y="92710"/>
                  </a:cubicBezTo>
                  <a:lnTo>
                    <a:pt x="2215944" y="1490916"/>
                  </a:lnTo>
                  <a:cubicBezTo>
                    <a:pt x="2217214" y="1542986"/>
                    <a:pt x="2175304" y="1584896"/>
                    <a:pt x="2124504" y="1584896"/>
                  </a:cubicBezTo>
                  <a:close/>
                </a:path>
              </a:pathLst>
            </a:custGeom>
            <a:solidFill>
              <a:srgbClr val="FFAF89"/>
            </a:solidFill>
          </p:spPr>
        </p:sp>
        <p:sp>
          <p:nvSpPr>
            <p:cNvPr id="10" name="Freeform 8">
              <a:extLst>
                <a:ext uri="{FF2B5EF4-FFF2-40B4-BE49-F238E27FC236}">
                  <a16:creationId xmlns:a16="http://schemas.microsoft.com/office/drawing/2014/main" id="{8060456E-0CC6-495C-B62F-00D5AF206528}"/>
                </a:ext>
              </a:extLst>
            </p:cNvPr>
            <p:cNvSpPr/>
            <p:nvPr/>
          </p:nvSpPr>
          <p:spPr>
            <a:xfrm>
              <a:off x="0" y="0"/>
              <a:ext cx="2280714" cy="1648396"/>
            </a:xfrm>
            <a:custGeom>
              <a:avLst/>
              <a:gdLst/>
              <a:ahLst/>
              <a:cxnLst/>
              <a:rect l="l" t="t" r="r" b="b"/>
              <a:pathLst>
                <a:path w="2280714" h="1648396">
                  <a:moveTo>
                    <a:pt x="2156254" y="59690"/>
                  </a:moveTo>
                  <a:cubicBezTo>
                    <a:pt x="2191814" y="59690"/>
                    <a:pt x="2221024" y="88900"/>
                    <a:pt x="2221024" y="124460"/>
                  </a:cubicBezTo>
                  <a:lnTo>
                    <a:pt x="2221024" y="1523936"/>
                  </a:lnTo>
                  <a:cubicBezTo>
                    <a:pt x="2221024" y="1559496"/>
                    <a:pt x="2191814" y="1588706"/>
                    <a:pt x="2156254" y="1588706"/>
                  </a:cubicBezTo>
                  <a:lnTo>
                    <a:pt x="124460" y="1588706"/>
                  </a:lnTo>
                  <a:cubicBezTo>
                    <a:pt x="88900" y="1588706"/>
                    <a:pt x="59690" y="1559496"/>
                    <a:pt x="59690" y="1523936"/>
                  </a:cubicBezTo>
                  <a:lnTo>
                    <a:pt x="59690" y="124460"/>
                  </a:lnTo>
                  <a:cubicBezTo>
                    <a:pt x="59690" y="88900"/>
                    <a:pt x="88900" y="59690"/>
                    <a:pt x="124460" y="59690"/>
                  </a:cubicBezTo>
                  <a:lnTo>
                    <a:pt x="2156254" y="59690"/>
                  </a:lnTo>
                  <a:moveTo>
                    <a:pt x="2156254" y="0"/>
                  </a:moveTo>
                  <a:lnTo>
                    <a:pt x="124460" y="0"/>
                  </a:lnTo>
                  <a:cubicBezTo>
                    <a:pt x="55880" y="0"/>
                    <a:pt x="0" y="55880"/>
                    <a:pt x="0" y="124460"/>
                  </a:cubicBezTo>
                  <a:lnTo>
                    <a:pt x="0" y="1523936"/>
                  </a:lnTo>
                  <a:cubicBezTo>
                    <a:pt x="0" y="1592516"/>
                    <a:pt x="55880" y="1648396"/>
                    <a:pt x="124460" y="1648396"/>
                  </a:cubicBezTo>
                  <a:lnTo>
                    <a:pt x="2156254" y="1648396"/>
                  </a:lnTo>
                  <a:cubicBezTo>
                    <a:pt x="2224834" y="1648396"/>
                    <a:pt x="2280714" y="1592516"/>
                    <a:pt x="2280714" y="1523936"/>
                  </a:cubicBezTo>
                  <a:lnTo>
                    <a:pt x="2280714" y="124460"/>
                  </a:lnTo>
                  <a:cubicBezTo>
                    <a:pt x="2280714" y="55880"/>
                    <a:pt x="2224834" y="0"/>
                    <a:pt x="2156254" y="0"/>
                  </a:cubicBezTo>
                  <a:close/>
                </a:path>
              </a:pathLst>
            </a:custGeom>
            <a:solidFill>
              <a:srgbClr val="FFAF89"/>
            </a:solidFill>
          </p:spPr>
        </p:sp>
      </p:grpSp>
      <p:pic>
        <p:nvPicPr>
          <p:cNvPr id="11" name="Picture 9">
            <a:extLst>
              <a:ext uri="{FF2B5EF4-FFF2-40B4-BE49-F238E27FC236}">
                <a16:creationId xmlns:a16="http://schemas.microsoft.com/office/drawing/2014/main" id="{6FA8CCFA-2E5E-42E6-86C7-44CBBC6B65A9}"/>
              </a:ext>
            </a:extLst>
          </p:cNvPr>
          <p:cNvPicPr>
            <a:picLocks noChangeAspect="1"/>
          </p:cNvPicPr>
          <p:nvPr/>
        </p:nvPicPr>
        <p:blipFill>
          <a:blip r:embed="rId5"/>
          <a:srcRect l="753" t="488" r="6063" b="1458"/>
          <a:stretch>
            <a:fillRect/>
          </a:stretch>
        </p:blipFill>
        <p:spPr>
          <a:xfrm>
            <a:off x="4946165" y="1264459"/>
            <a:ext cx="3667833" cy="2180695"/>
          </a:xfrm>
          <a:prstGeom prst="rect">
            <a:avLst/>
          </a:prstGeom>
        </p:spPr>
      </p:pic>
      <p:pic>
        <p:nvPicPr>
          <p:cNvPr id="12" name="Picture 13">
            <a:extLst>
              <a:ext uri="{FF2B5EF4-FFF2-40B4-BE49-F238E27FC236}">
                <a16:creationId xmlns:a16="http://schemas.microsoft.com/office/drawing/2014/main" id="{49F7FD9B-5CE9-4FA7-92BD-677BE577E35B}"/>
              </a:ext>
            </a:extLst>
          </p:cNvPr>
          <p:cNvPicPr>
            <a:picLocks noChangeAspect="1"/>
          </p:cNvPicPr>
          <p:nvPr/>
        </p:nvPicPr>
        <p:blipFill>
          <a:blip r:embed="rId6"/>
          <a:srcRect t="4843" r="5022" b="242"/>
          <a:stretch>
            <a:fillRect/>
          </a:stretch>
        </p:blipFill>
        <p:spPr>
          <a:xfrm>
            <a:off x="819528" y="3883725"/>
            <a:ext cx="3727825" cy="2115990"/>
          </a:xfrm>
          <a:prstGeom prst="rect">
            <a:avLst/>
          </a:prstGeom>
        </p:spPr>
      </p:pic>
      <p:grpSp>
        <p:nvGrpSpPr>
          <p:cNvPr id="13" name="Group 14">
            <a:extLst>
              <a:ext uri="{FF2B5EF4-FFF2-40B4-BE49-F238E27FC236}">
                <a16:creationId xmlns:a16="http://schemas.microsoft.com/office/drawing/2014/main" id="{0C7678D9-F5E7-4E58-A793-0ED8C4BADDD3}"/>
              </a:ext>
            </a:extLst>
          </p:cNvPr>
          <p:cNvGrpSpPr/>
          <p:nvPr/>
        </p:nvGrpSpPr>
        <p:grpSpPr>
          <a:xfrm>
            <a:off x="4756516" y="3740400"/>
            <a:ext cx="4047131" cy="2384459"/>
            <a:chOff x="0" y="0"/>
            <a:chExt cx="2280714" cy="1635809"/>
          </a:xfrm>
        </p:grpSpPr>
        <p:sp>
          <p:nvSpPr>
            <p:cNvPr id="14" name="Freeform 15">
              <a:extLst>
                <a:ext uri="{FF2B5EF4-FFF2-40B4-BE49-F238E27FC236}">
                  <a16:creationId xmlns:a16="http://schemas.microsoft.com/office/drawing/2014/main" id="{760394C9-792B-4D4C-A64A-FD023CA0D687}"/>
                </a:ext>
              </a:extLst>
            </p:cNvPr>
            <p:cNvSpPr/>
            <p:nvPr/>
          </p:nvSpPr>
          <p:spPr>
            <a:xfrm>
              <a:off x="31750" y="31750"/>
              <a:ext cx="2217214" cy="1572309"/>
            </a:xfrm>
            <a:custGeom>
              <a:avLst/>
              <a:gdLst/>
              <a:ahLst/>
              <a:cxnLst/>
              <a:rect l="l" t="t" r="r" b="b"/>
              <a:pathLst>
                <a:path w="2217214" h="1572309">
                  <a:moveTo>
                    <a:pt x="2124504" y="1572309"/>
                  </a:moveTo>
                  <a:lnTo>
                    <a:pt x="92710" y="1572309"/>
                  </a:lnTo>
                  <a:cubicBezTo>
                    <a:pt x="41910" y="1572309"/>
                    <a:pt x="0" y="1530399"/>
                    <a:pt x="0" y="1479599"/>
                  </a:cubicBezTo>
                  <a:lnTo>
                    <a:pt x="0" y="92710"/>
                  </a:lnTo>
                  <a:cubicBezTo>
                    <a:pt x="0" y="41910"/>
                    <a:pt x="41910" y="0"/>
                    <a:pt x="92710" y="0"/>
                  </a:cubicBezTo>
                  <a:lnTo>
                    <a:pt x="2123234" y="0"/>
                  </a:lnTo>
                  <a:cubicBezTo>
                    <a:pt x="2174034" y="0"/>
                    <a:pt x="2215944" y="41910"/>
                    <a:pt x="2215944" y="92710"/>
                  </a:cubicBezTo>
                  <a:lnTo>
                    <a:pt x="2215944" y="1478329"/>
                  </a:lnTo>
                  <a:cubicBezTo>
                    <a:pt x="2217214" y="1530399"/>
                    <a:pt x="2175304" y="1572309"/>
                    <a:pt x="2124504" y="1572309"/>
                  </a:cubicBezTo>
                  <a:close/>
                </a:path>
              </a:pathLst>
            </a:custGeom>
            <a:solidFill>
              <a:srgbClr val="8CB3F1"/>
            </a:solidFill>
          </p:spPr>
        </p:sp>
        <p:sp>
          <p:nvSpPr>
            <p:cNvPr id="15" name="Freeform 16">
              <a:extLst>
                <a:ext uri="{FF2B5EF4-FFF2-40B4-BE49-F238E27FC236}">
                  <a16:creationId xmlns:a16="http://schemas.microsoft.com/office/drawing/2014/main" id="{DF9C35E2-FA21-49E0-878D-47871FDF841D}"/>
                </a:ext>
              </a:extLst>
            </p:cNvPr>
            <p:cNvSpPr/>
            <p:nvPr/>
          </p:nvSpPr>
          <p:spPr>
            <a:xfrm>
              <a:off x="0" y="0"/>
              <a:ext cx="2280714" cy="1635809"/>
            </a:xfrm>
            <a:custGeom>
              <a:avLst/>
              <a:gdLst/>
              <a:ahLst/>
              <a:cxnLst/>
              <a:rect l="l" t="t" r="r" b="b"/>
              <a:pathLst>
                <a:path w="2280714" h="1635809">
                  <a:moveTo>
                    <a:pt x="2156254" y="59690"/>
                  </a:moveTo>
                  <a:cubicBezTo>
                    <a:pt x="2191814" y="59690"/>
                    <a:pt x="2221024" y="88900"/>
                    <a:pt x="2221024" y="124460"/>
                  </a:cubicBezTo>
                  <a:lnTo>
                    <a:pt x="2221024" y="1511349"/>
                  </a:lnTo>
                  <a:cubicBezTo>
                    <a:pt x="2221024" y="1546909"/>
                    <a:pt x="2191814" y="1576119"/>
                    <a:pt x="2156254" y="1576119"/>
                  </a:cubicBezTo>
                  <a:lnTo>
                    <a:pt x="124460" y="1576119"/>
                  </a:lnTo>
                  <a:cubicBezTo>
                    <a:pt x="88900" y="1576119"/>
                    <a:pt x="59690" y="1546909"/>
                    <a:pt x="59690" y="1511349"/>
                  </a:cubicBezTo>
                  <a:lnTo>
                    <a:pt x="59690" y="124460"/>
                  </a:lnTo>
                  <a:cubicBezTo>
                    <a:pt x="59690" y="88900"/>
                    <a:pt x="88900" y="59690"/>
                    <a:pt x="124460" y="59690"/>
                  </a:cubicBezTo>
                  <a:lnTo>
                    <a:pt x="2156254" y="59690"/>
                  </a:lnTo>
                  <a:moveTo>
                    <a:pt x="2156254" y="0"/>
                  </a:moveTo>
                  <a:lnTo>
                    <a:pt x="124460" y="0"/>
                  </a:lnTo>
                  <a:cubicBezTo>
                    <a:pt x="55880" y="0"/>
                    <a:pt x="0" y="55880"/>
                    <a:pt x="0" y="124460"/>
                  </a:cubicBezTo>
                  <a:lnTo>
                    <a:pt x="0" y="1511349"/>
                  </a:lnTo>
                  <a:cubicBezTo>
                    <a:pt x="0" y="1579929"/>
                    <a:pt x="55880" y="1635809"/>
                    <a:pt x="124460" y="1635809"/>
                  </a:cubicBezTo>
                  <a:lnTo>
                    <a:pt x="2156254" y="1635809"/>
                  </a:lnTo>
                  <a:cubicBezTo>
                    <a:pt x="2224834" y="1635809"/>
                    <a:pt x="2280714" y="1579929"/>
                    <a:pt x="2280714" y="1511349"/>
                  </a:cubicBezTo>
                  <a:lnTo>
                    <a:pt x="2280714" y="124460"/>
                  </a:lnTo>
                  <a:cubicBezTo>
                    <a:pt x="2280714" y="55880"/>
                    <a:pt x="2224834" y="0"/>
                    <a:pt x="2156254" y="0"/>
                  </a:cubicBezTo>
                  <a:close/>
                </a:path>
              </a:pathLst>
            </a:custGeom>
            <a:solidFill>
              <a:srgbClr val="8CB3F1"/>
            </a:solidFill>
          </p:spPr>
        </p:sp>
      </p:grpSp>
      <p:pic>
        <p:nvPicPr>
          <p:cNvPr id="16" name="Picture 17">
            <a:extLst>
              <a:ext uri="{FF2B5EF4-FFF2-40B4-BE49-F238E27FC236}">
                <a16:creationId xmlns:a16="http://schemas.microsoft.com/office/drawing/2014/main" id="{4ADDCA13-F3FE-4EB7-8FDD-81368C91785F}"/>
              </a:ext>
            </a:extLst>
          </p:cNvPr>
          <p:cNvPicPr>
            <a:picLocks noChangeAspect="1"/>
          </p:cNvPicPr>
          <p:nvPr/>
        </p:nvPicPr>
        <p:blipFill>
          <a:blip r:embed="rId7"/>
          <a:srcRect l="4260" r="3199" b="5107"/>
          <a:stretch>
            <a:fillRect/>
          </a:stretch>
        </p:blipFill>
        <p:spPr>
          <a:xfrm>
            <a:off x="4946165" y="3860234"/>
            <a:ext cx="3667833" cy="2144789"/>
          </a:xfrm>
          <a:prstGeom prst="rect">
            <a:avLst/>
          </a:prstGeom>
        </p:spPr>
      </p:pic>
      <p:pic>
        <p:nvPicPr>
          <p:cNvPr id="17" name="Picture 19">
            <a:extLst>
              <a:ext uri="{FF2B5EF4-FFF2-40B4-BE49-F238E27FC236}">
                <a16:creationId xmlns:a16="http://schemas.microsoft.com/office/drawing/2014/main" id="{AD2E5716-E48F-4421-ABEA-2F87AFE6E5B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400000">
            <a:off x="9122010" y="2109053"/>
            <a:ext cx="1339417" cy="3023520"/>
          </a:xfrm>
          <a:prstGeom prst="rect">
            <a:avLst/>
          </a:prstGeom>
        </p:spPr>
      </p:pic>
      <p:pic>
        <p:nvPicPr>
          <p:cNvPr id="18" name="Picture 23">
            <a:extLst>
              <a:ext uri="{FF2B5EF4-FFF2-40B4-BE49-F238E27FC236}">
                <a16:creationId xmlns:a16="http://schemas.microsoft.com/office/drawing/2014/main" id="{1231EEA8-59B2-414C-8697-21351DF17AA8}"/>
              </a:ext>
            </a:extLst>
          </p:cNvPr>
          <p:cNvPicPr>
            <a:picLocks noChangeAspect="1"/>
          </p:cNvPicPr>
          <p:nvPr/>
        </p:nvPicPr>
        <p:blipFill>
          <a:blip r:embed="rId10"/>
          <a:srcRect t="337" r="208" b="398"/>
          <a:stretch>
            <a:fillRect/>
          </a:stretch>
        </p:blipFill>
        <p:spPr>
          <a:xfrm>
            <a:off x="819528" y="1264459"/>
            <a:ext cx="3727825" cy="2180695"/>
          </a:xfrm>
          <a:prstGeom prst="rect">
            <a:avLst/>
          </a:prstGeom>
        </p:spPr>
      </p:pic>
      <p:sp>
        <p:nvSpPr>
          <p:cNvPr id="19" name="TextBox 24">
            <a:extLst>
              <a:ext uri="{FF2B5EF4-FFF2-40B4-BE49-F238E27FC236}">
                <a16:creationId xmlns:a16="http://schemas.microsoft.com/office/drawing/2014/main" id="{955DDFB1-6BF2-4D8D-B289-7D3070E90E25}"/>
              </a:ext>
            </a:extLst>
          </p:cNvPr>
          <p:cNvSpPr txBox="1"/>
          <p:nvPr/>
        </p:nvSpPr>
        <p:spPr>
          <a:xfrm rot="66444">
            <a:off x="8717771" y="3233178"/>
            <a:ext cx="1387040" cy="765979"/>
          </a:xfrm>
          <a:prstGeom prst="rect">
            <a:avLst/>
          </a:prstGeom>
        </p:spPr>
        <p:txBody>
          <a:bodyPr lIns="0" tIns="0" rIns="0" bIns="0" rtlCol="0" anchor="t">
            <a:spAutoFit/>
          </a:bodyPr>
          <a:lstStyle/>
          <a:p>
            <a:pPr algn="ctr">
              <a:lnSpc>
                <a:spcPts val="6460"/>
              </a:lnSpc>
              <a:spcBef>
                <a:spcPct val="0"/>
              </a:spcBef>
            </a:pPr>
            <a:endParaRPr lang="en-US" sz="4614" dirty="0">
              <a:solidFill>
                <a:srgbClr val="FFFF00"/>
              </a:solidFill>
              <a:ea typeface="Muli Bold Bold"/>
            </a:endParaRPr>
          </a:p>
        </p:txBody>
      </p:sp>
      <p:sp>
        <p:nvSpPr>
          <p:cNvPr id="20" name="TextBox 25">
            <a:extLst>
              <a:ext uri="{FF2B5EF4-FFF2-40B4-BE49-F238E27FC236}">
                <a16:creationId xmlns:a16="http://schemas.microsoft.com/office/drawing/2014/main" id="{63942B47-6B1B-4C25-BD85-19C43E138B7A}"/>
              </a:ext>
            </a:extLst>
          </p:cNvPr>
          <p:cNvSpPr txBox="1"/>
          <p:nvPr/>
        </p:nvSpPr>
        <p:spPr>
          <a:xfrm>
            <a:off x="9012810" y="1781086"/>
            <a:ext cx="2290669" cy="599780"/>
          </a:xfrm>
          <a:prstGeom prst="rect">
            <a:avLst/>
          </a:prstGeom>
        </p:spPr>
        <p:txBody>
          <a:bodyPr lIns="0" tIns="0" rIns="0" bIns="0" rtlCol="0" anchor="t">
            <a:spAutoFit/>
          </a:bodyPr>
          <a:lstStyle/>
          <a:p>
            <a:pPr algn="ctr">
              <a:lnSpc>
                <a:spcPts val="5600"/>
              </a:lnSpc>
              <a:spcBef>
                <a:spcPct val="0"/>
              </a:spcBef>
            </a:pPr>
            <a:r>
              <a:rPr lang="en-US" sz="2200" b="1" dirty="0" err="1">
                <a:solidFill>
                  <a:srgbClr val="000000"/>
                </a:solidFill>
                <a:ea typeface="Muli Bold Bold"/>
              </a:rPr>
              <a:t>上海外國語大學</a:t>
            </a:r>
            <a:endParaRPr lang="en-US" sz="2200" b="1" dirty="0">
              <a:solidFill>
                <a:srgbClr val="000000"/>
              </a:solidFill>
              <a:ea typeface="Muli Bold Bold"/>
            </a:endParaRPr>
          </a:p>
        </p:txBody>
      </p:sp>
      <p:sp>
        <p:nvSpPr>
          <p:cNvPr id="21" name="TextBox 26">
            <a:extLst>
              <a:ext uri="{FF2B5EF4-FFF2-40B4-BE49-F238E27FC236}">
                <a16:creationId xmlns:a16="http://schemas.microsoft.com/office/drawing/2014/main" id="{775DFF76-02F3-47B2-9A31-508DE5AFE54D}"/>
              </a:ext>
            </a:extLst>
          </p:cNvPr>
          <p:cNvSpPr txBox="1"/>
          <p:nvPr/>
        </p:nvSpPr>
        <p:spPr>
          <a:xfrm>
            <a:off x="9081037" y="4450833"/>
            <a:ext cx="2103867" cy="599780"/>
          </a:xfrm>
          <a:prstGeom prst="rect">
            <a:avLst/>
          </a:prstGeom>
        </p:spPr>
        <p:txBody>
          <a:bodyPr lIns="0" tIns="0" rIns="0" bIns="0" rtlCol="0" anchor="t">
            <a:spAutoFit/>
          </a:bodyPr>
          <a:lstStyle/>
          <a:p>
            <a:pPr algn="ctr">
              <a:lnSpc>
                <a:spcPts val="5600"/>
              </a:lnSpc>
              <a:spcBef>
                <a:spcPct val="0"/>
              </a:spcBef>
            </a:pPr>
            <a:r>
              <a:rPr lang="en-US" sz="2200" b="1" dirty="0" err="1">
                <a:solidFill>
                  <a:srgbClr val="000000"/>
                </a:solidFill>
                <a:ea typeface="Muli Bold Bold"/>
              </a:rPr>
              <a:t>北京外國語大學</a:t>
            </a:r>
            <a:endParaRPr lang="en-US" sz="2200" b="1" dirty="0">
              <a:solidFill>
                <a:srgbClr val="000000"/>
              </a:solidFill>
              <a:ea typeface="Muli Bold Bold"/>
            </a:endParaRPr>
          </a:p>
        </p:txBody>
      </p:sp>
      <p:sp>
        <p:nvSpPr>
          <p:cNvPr id="22" name="TextBox 27">
            <a:extLst>
              <a:ext uri="{FF2B5EF4-FFF2-40B4-BE49-F238E27FC236}">
                <a16:creationId xmlns:a16="http://schemas.microsoft.com/office/drawing/2014/main" id="{6519EDA5-6961-479D-AECF-170DF4EF2F57}"/>
              </a:ext>
            </a:extLst>
          </p:cNvPr>
          <p:cNvSpPr txBox="1"/>
          <p:nvPr/>
        </p:nvSpPr>
        <p:spPr>
          <a:xfrm>
            <a:off x="6939898" y="2433025"/>
            <a:ext cx="6624059" cy="400110"/>
          </a:xfrm>
          <a:prstGeom prst="rect">
            <a:avLst/>
          </a:prstGeom>
        </p:spPr>
        <p:txBody>
          <a:bodyPr wrap="square" lIns="0" tIns="0" rIns="0" bIns="0" rtlCol="0" anchor="t">
            <a:spAutoFit/>
          </a:bodyPr>
          <a:lstStyle/>
          <a:p>
            <a:pPr algn="ctr">
              <a:spcBef>
                <a:spcPct val="0"/>
              </a:spcBef>
            </a:pPr>
            <a:r>
              <a:rPr lang="en-US" sz="1300" b="1" dirty="0">
                <a:solidFill>
                  <a:srgbClr val="000000"/>
                </a:solidFill>
                <a:latin typeface="Muli Bold Bold"/>
              </a:rPr>
              <a:t>Shanghai International Studies</a:t>
            </a:r>
          </a:p>
          <a:p>
            <a:pPr algn="ctr">
              <a:spcBef>
                <a:spcPct val="0"/>
              </a:spcBef>
            </a:pPr>
            <a:r>
              <a:rPr lang="en-US" sz="1300" b="1" dirty="0">
                <a:solidFill>
                  <a:srgbClr val="000000"/>
                </a:solidFill>
                <a:latin typeface="Muli Bold Bold"/>
              </a:rPr>
              <a:t> University</a:t>
            </a:r>
          </a:p>
        </p:txBody>
      </p:sp>
      <p:sp>
        <p:nvSpPr>
          <p:cNvPr id="23" name="TextBox 28">
            <a:extLst>
              <a:ext uri="{FF2B5EF4-FFF2-40B4-BE49-F238E27FC236}">
                <a16:creationId xmlns:a16="http://schemas.microsoft.com/office/drawing/2014/main" id="{F20E4AE8-F195-4CB4-B448-54FC53C84C6C}"/>
              </a:ext>
            </a:extLst>
          </p:cNvPr>
          <p:cNvSpPr txBox="1"/>
          <p:nvPr/>
        </p:nvSpPr>
        <p:spPr>
          <a:xfrm>
            <a:off x="8766497" y="5070652"/>
            <a:ext cx="2767913" cy="400110"/>
          </a:xfrm>
          <a:prstGeom prst="rect">
            <a:avLst/>
          </a:prstGeom>
        </p:spPr>
        <p:txBody>
          <a:bodyPr wrap="square" lIns="0" tIns="0" rIns="0" bIns="0" rtlCol="0" anchor="t">
            <a:spAutoFit/>
          </a:bodyPr>
          <a:lstStyle/>
          <a:p>
            <a:pPr algn="ctr">
              <a:spcBef>
                <a:spcPct val="0"/>
              </a:spcBef>
            </a:pPr>
            <a:r>
              <a:rPr lang="en-US" sz="1300" b="1" dirty="0">
                <a:solidFill>
                  <a:srgbClr val="000000"/>
                </a:solidFill>
                <a:latin typeface="Muli Bold Bold"/>
              </a:rPr>
              <a:t>Beijing Foreign Studies</a:t>
            </a:r>
          </a:p>
          <a:p>
            <a:pPr algn="ctr">
              <a:spcBef>
                <a:spcPct val="0"/>
              </a:spcBef>
            </a:pPr>
            <a:r>
              <a:rPr lang="en-US" sz="1300" b="1" dirty="0">
                <a:solidFill>
                  <a:srgbClr val="000000"/>
                </a:solidFill>
                <a:latin typeface="Muli Bold Bold"/>
              </a:rPr>
              <a:t> University</a:t>
            </a:r>
          </a:p>
        </p:txBody>
      </p:sp>
    </p:spTree>
    <p:extLst>
      <p:ext uri="{BB962C8B-B14F-4D97-AF65-F5344CB8AC3E}">
        <p14:creationId xmlns:p14="http://schemas.microsoft.com/office/powerpoint/2010/main" val="163479109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476"/>
        <p:cNvGrpSpPr/>
        <p:nvPr/>
      </p:nvGrpSpPr>
      <p:grpSpPr>
        <a:xfrm>
          <a:off x="0" y="0"/>
          <a:ext cx="0" cy="0"/>
          <a:chOff x="0" y="0"/>
          <a:chExt cx="0" cy="0"/>
        </a:xfrm>
      </p:grpSpPr>
      <p:pic>
        <p:nvPicPr>
          <p:cNvPr id="40" name="Google Shape;704;p7" descr="图片包含 监视器, 屏幕, 电子产品, 电视&#10;&#10;描述已自动生成">
            <a:extLst>
              <a:ext uri="{FF2B5EF4-FFF2-40B4-BE49-F238E27FC236}">
                <a16:creationId xmlns:a16="http://schemas.microsoft.com/office/drawing/2014/main" id="{452F5386-CA3D-41EB-B9B0-E632EE46FFF6}"/>
              </a:ext>
            </a:extLst>
          </p:cNvPr>
          <p:cNvPicPr preferRelativeResize="0"/>
          <p:nvPr/>
        </p:nvPicPr>
        <p:blipFill rotWithShape="1">
          <a:blip r:embed="rId3">
            <a:alphaModFix/>
          </a:blip>
          <a:srcRect/>
          <a:stretch/>
        </p:blipFill>
        <p:spPr>
          <a:xfrm>
            <a:off x="-364" y="493759"/>
            <a:ext cx="12192000" cy="6500427"/>
          </a:xfrm>
          <a:prstGeom prst="rect">
            <a:avLst/>
          </a:prstGeom>
          <a:noFill/>
          <a:ln>
            <a:noFill/>
          </a:ln>
        </p:spPr>
      </p:pic>
      <p:pic>
        <p:nvPicPr>
          <p:cNvPr id="2478" name="Google Shape;2478;p28"/>
          <p:cNvPicPr preferRelativeResize="0"/>
          <p:nvPr/>
        </p:nvPicPr>
        <p:blipFill>
          <a:blip r:embed="rId4"/>
          <a:srcRect/>
          <a:stretch/>
        </p:blipFill>
        <p:spPr>
          <a:xfrm>
            <a:off x="7740788" y="1667642"/>
            <a:ext cx="3190917" cy="4071321"/>
          </a:xfrm>
          <a:prstGeom prst="rect">
            <a:avLst/>
          </a:prstGeom>
          <a:noFill/>
          <a:ln>
            <a:noFill/>
          </a:ln>
          <a:scene3d>
            <a:camera prst="perspectiveHeroicExtremeLeftFacing"/>
            <a:lightRig rig="threePt" dir="t"/>
          </a:scene3d>
          <a:sp3d>
            <a:bevelT prst="angle"/>
          </a:sp3d>
        </p:spPr>
      </p:pic>
      <p:pic>
        <p:nvPicPr>
          <p:cNvPr id="2479" name="Google Shape;2479;p28" descr="图片包含 人员, 深色&#10;&#10;描述已自动生成"/>
          <p:cNvPicPr preferRelativeResize="0"/>
          <p:nvPr/>
        </p:nvPicPr>
        <p:blipFill rotWithShape="1">
          <a:blip r:embed="rId5">
            <a:alphaModFix/>
          </a:blip>
          <a:srcRect l="-215" t="35738" r="41576" b="1"/>
          <a:stretch/>
        </p:blipFill>
        <p:spPr>
          <a:xfrm>
            <a:off x="6578816" y="1809783"/>
            <a:ext cx="2712719" cy="4407039"/>
          </a:xfrm>
          <a:prstGeom prst="rect">
            <a:avLst/>
          </a:prstGeom>
          <a:noFill/>
          <a:ln>
            <a:noFill/>
          </a:ln>
        </p:spPr>
      </p:pic>
      <p:sp>
        <p:nvSpPr>
          <p:cNvPr id="2480" name="Google Shape;2480;p28"/>
          <p:cNvSpPr/>
          <p:nvPr/>
        </p:nvSpPr>
        <p:spPr>
          <a:xfrm>
            <a:off x="1790402" y="4247328"/>
            <a:ext cx="425975" cy="425975"/>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icrosoft Yahei"/>
              <a:buNone/>
            </a:pPr>
            <a:endParaRPr sz="1800" b="0" i="0" u="none" strike="noStrike" cap="none">
              <a:solidFill>
                <a:srgbClr val="FFFFFF"/>
              </a:solidFill>
              <a:latin typeface="Microsoft Yahei"/>
              <a:ea typeface="Microsoft Yahei"/>
              <a:cs typeface="Microsoft Yahei"/>
              <a:sym typeface="Microsoft Yahei"/>
            </a:endParaRPr>
          </a:p>
        </p:txBody>
      </p:sp>
      <p:sp>
        <p:nvSpPr>
          <p:cNvPr id="2481" name="Google Shape;2481;p28"/>
          <p:cNvSpPr txBox="1"/>
          <p:nvPr/>
        </p:nvSpPr>
        <p:spPr>
          <a:xfrm>
            <a:off x="2233045" y="4189391"/>
            <a:ext cx="2762148" cy="307736"/>
          </a:xfrm>
          <a:prstGeom prst="rect">
            <a:avLst/>
          </a:prstGeom>
          <a:noFill/>
          <a:ln>
            <a:noFill/>
          </a:ln>
        </p:spPr>
        <p:txBody>
          <a:bodyPr spcFirstLastPara="1" wrap="square" lIns="91425" tIns="45700" rIns="91425" bIns="45700" anchor="t" anchorCtr="0">
            <a:spAutoFit/>
          </a:bodyPr>
          <a:lstStyle/>
          <a:p>
            <a:pPr lvl="0"/>
            <a:r>
              <a:rPr lang="zh-TW" altLang="en-US" sz="1400" b="1" dirty="0">
                <a:solidFill>
                  <a:srgbClr val="343941"/>
                </a:solidFill>
                <a:latin typeface="Microsoft Yahei"/>
                <a:ea typeface="Microsoft Yahei"/>
                <a:cs typeface="Microsoft Yahei"/>
                <a:sym typeface="Microsoft Yahei"/>
              </a:rPr>
              <a:t>印尼雅加達  台商企業研習團</a:t>
            </a:r>
          </a:p>
        </p:txBody>
      </p:sp>
      <p:sp>
        <p:nvSpPr>
          <p:cNvPr id="2482" name="Google Shape;2482;p28"/>
          <p:cNvSpPr txBox="1"/>
          <p:nvPr/>
        </p:nvSpPr>
        <p:spPr>
          <a:xfrm>
            <a:off x="1790401" y="4245631"/>
            <a:ext cx="425976"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Microsoft Yahei"/>
              <a:buNone/>
            </a:pPr>
            <a:r>
              <a:rPr lang="en-US" sz="2000" b="0" i="0" u="none" strike="noStrike" cap="none" dirty="0">
                <a:solidFill>
                  <a:srgbClr val="FFFFFF"/>
                </a:solidFill>
                <a:latin typeface="Microsoft Yahei"/>
                <a:ea typeface="Microsoft Yahei"/>
                <a:cs typeface="Microsoft Yahei"/>
                <a:sym typeface="Microsoft Yahei"/>
              </a:rPr>
              <a:t>1</a:t>
            </a:r>
            <a:endParaRPr dirty="0"/>
          </a:p>
        </p:txBody>
      </p:sp>
      <p:sp>
        <p:nvSpPr>
          <p:cNvPr id="2484" name="Google Shape;2484;p28"/>
          <p:cNvSpPr txBox="1"/>
          <p:nvPr/>
        </p:nvSpPr>
        <p:spPr>
          <a:xfrm>
            <a:off x="2241987" y="4814181"/>
            <a:ext cx="2762148" cy="307777"/>
          </a:xfrm>
          <a:prstGeom prst="rect">
            <a:avLst/>
          </a:prstGeom>
          <a:noFill/>
          <a:ln>
            <a:noFill/>
          </a:ln>
        </p:spPr>
        <p:txBody>
          <a:bodyPr spcFirstLastPara="1" wrap="square" lIns="91425" tIns="45700" rIns="91425" bIns="45700" anchor="t" anchorCtr="0">
            <a:spAutoFit/>
          </a:bodyPr>
          <a:lstStyle/>
          <a:p>
            <a:pPr lvl="0"/>
            <a:r>
              <a:rPr lang="zh-TW" altLang="en-US" sz="1400" b="1" dirty="0">
                <a:solidFill>
                  <a:srgbClr val="343941"/>
                </a:solidFill>
                <a:latin typeface="Microsoft Yahei"/>
                <a:ea typeface="Microsoft Yahei"/>
                <a:cs typeface="Microsoft Yahei"/>
                <a:sym typeface="Microsoft Yahei"/>
              </a:rPr>
              <a:t>越南胡志明市  台商企業研習團</a:t>
            </a:r>
          </a:p>
        </p:txBody>
      </p:sp>
      <p:sp>
        <p:nvSpPr>
          <p:cNvPr id="2486" name="Google Shape;2486;p28"/>
          <p:cNvSpPr/>
          <p:nvPr/>
        </p:nvSpPr>
        <p:spPr>
          <a:xfrm>
            <a:off x="1790402" y="4870681"/>
            <a:ext cx="425975" cy="425975"/>
          </a:xfrm>
          <a:prstGeom prst="ellipse">
            <a:avLst/>
          </a:prstGeom>
          <a:solidFill>
            <a:srgbClr val="365FA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icrosoft Yahei"/>
              <a:buNone/>
            </a:pPr>
            <a:endParaRPr sz="1800" b="0" i="0" u="none" strike="noStrike" cap="none">
              <a:solidFill>
                <a:srgbClr val="FFFFFF"/>
              </a:solidFill>
              <a:latin typeface="Microsoft Yahei"/>
              <a:ea typeface="Microsoft Yahei"/>
              <a:cs typeface="Microsoft Yahei"/>
              <a:sym typeface="Microsoft Yahei"/>
            </a:endParaRPr>
          </a:p>
        </p:txBody>
      </p:sp>
      <p:sp>
        <p:nvSpPr>
          <p:cNvPr id="2487" name="Google Shape;2487;p28"/>
          <p:cNvSpPr txBox="1"/>
          <p:nvPr/>
        </p:nvSpPr>
        <p:spPr>
          <a:xfrm>
            <a:off x="1790401" y="4868984"/>
            <a:ext cx="425976"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Microsoft Yahei"/>
              <a:buNone/>
            </a:pPr>
            <a:r>
              <a:rPr lang="en-US" sz="2000" b="0" i="0" u="none" strike="noStrike" cap="none" dirty="0">
                <a:solidFill>
                  <a:srgbClr val="FFFFFF"/>
                </a:solidFill>
                <a:latin typeface="Microsoft Yahei"/>
                <a:ea typeface="Microsoft Yahei"/>
                <a:cs typeface="Microsoft Yahei"/>
                <a:sym typeface="Microsoft Yahei"/>
              </a:rPr>
              <a:t>2</a:t>
            </a:r>
            <a:endParaRPr dirty="0"/>
          </a:p>
        </p:txBody>
      </p:sp>
      <p:sp>
        <p:nvSpPr>
          <p:cNvPr id="3" name="Rectangle: Rounded Corners 2">
            <a:extLst>
              <a:ext uri="{FF2B5EF4-FFF2-40B4-BE49-F238E27FC236}">
                <a16:creationId xmlns:a16="http://schemas.microsoft.com/office/drawing/2014/main" id="{F9159DE2-B623-4189-8E89-66A7B88735E9}"/>
              </a:ext>
            </a:extLst>
          </p:cNvPr>
          <p:cNvSpPr/>
          <p:nvPr/>
        </p:nvSpPr>
        <p:spPr>
          <a:xfrm>
            <a:off x="1790400" y="1964216"/>
            <a:ext cx="4139141" cy="1412355"/>
          </a:xfrm>
          <a:prstGeom prst="roundRect">
            <a:avLst/>
          </a:prstGeom>
        </p:spPr>
        <p:style>
          <a:lnRef idx="1">
            <a:schemeClr val="accent5"/>
          </a:lnRef>
          <a:fillRef idx="2">
            <a:schemeClr val="accent5"/>
          </a:fillRef>
          <a:effectRef idx="1">
            <a:schemeClr val="accent5"/>
          </a:effectRef>
          <a:fontRef idx="minor">
            <a:schemeClr val="dk1"/>
          </a:fontRef>
        </p:style>
        <p:txBody>
          <a:bodyPr lIns="365760" tIns="182880" bIns="0" rtlCol="0" anchor="ctr">
            <a:normAutofit fontScale="92500" lnSpcReduction="10000"/>
          </a:bodyPr>
          <a:lstStyle/>
          <a:p>
            <a:pPr lvl="0">
              <a:lnSpc>
                <a:spcPct val="150000"/>
              </a:lnSpc>
              <a:buClr>
                <a:srgbClr val="FFFFFF"/>
              </a:buClr>
              <a:buSzPts val="900"/>
            </a:pPr>
            <a:r>
              <a:rPr lang="zh-TW" altLang="en-US" b="1" dirty="0">
                <a:solidFill>
                  <a:schemeClr val="tx1">
                    <a:lumMod val="95000"/>
                    <a:lumOff val="5000"/>
                  </a:schemeClr>
                </a:solidFill>
                <a:latin typeface="Microsoft Yahei"/>
                <a:ea typeface="Microsoft Yahei"/>
                <a:cs typeface="Microsoft Yahei"/>
                <a:sym typeface="Microsoft Yahei"/>
              </a:rPr>
              <a:t>泰國曼谷  台商企業研習團</a:t>
            </a:r>
          </a:p>
          <a:p>
            <a:pPr marL="171450" lvl="0" indent="-171450">
              <a:lnSpc>
                <a:spcPct val="150000"/>
              </a:lnSpc>
              <a:buClr>
                <a:srgbClr val="FFFFFF"/>
              </a:buClr>
              <a:buSzPts val="900"/>
              <a:buFont typeface="Arial"/>
              <a:buChar char=""/>
            </a:pPr>
            <a:endParaRPr lang="zh-TW" altLang="en-US" b="1" dirty="0">
              <a:solidFill>
                <a:schemeClr val="tx1">
                  <a:lumMod val="95000"/>
                  <a:lumOff val="5000"/>
                </a:schemeClr>
              </a:solidFill>
              <a:latin typeface="Microsoft Yahei"/>
              <a:ea typeface="Microsoft Yahei"/>
              <a:cs typeface="Microsoft Yahei"/>
              <a:sym typeface="Microsoft Yahei"/>
            </a:endParaRPr>
          </a:p>
          <a:p>
            <a:pPr lvl="0">
              <a:lnSpc>
                <a:spcPct val="150000"/>
              </a:lnSpc>
              <a:buClr>
                <a:srgbClr val="FFFFFF"/>
              </a:buClr>
              <a:buSzPts val="900"/>
            </a:pPr>
            <a:r>
              <a:rPr lang="zh-TW" altLang="en-US" b="1" dirty="0">
                <a:solidFill>
                  <a:schemeClr val="tx1">
                    <a:lumMod val="95000"/>
                    <a:lumOff val="5000"/>
                  </a:schemeClr>
                </a:solidFill>
                <a:latin typeface="Microsoft Yahei"/>
                <a:ea typeface="Microsoft Yahei"/>
                <a:cs typeface="Microsoft Yahei"/>
                <a:sym typeface="Microsoft Yahei"/>
              </a:rPr>
              <a:t>越南河內  台商企業研習團</a:t>
            </a:r>
          </a:p>
          <a:p>
            <a:pPr marL="171450" lvl="0" indent="-171450">
              <a:lnSpc>
                <a:spcPct val="150000"/>
              </a:lnSpc>
              <a:buClr>
                <a:srgbClr val="FFFFFF"/>
              </a:buClr>
              <a:buSzPts val="900"/>
              <a:buFont typeface="Arial"/>
              <a:buChar char=""/>
            </a:pPr>
            <a:endParaRPr lang="zh-TW" altLang="en-US" b="1" dirty="0">
              <a:solidFill>
                <a:schemeClr val="tx1">
                  <a:lumMod val="95000"/>
                  <a:lumOff val="5000"/>
                </a:schemeClr>
              </a:solidFill>
              <a:latin typeface="Microsoft Yahei"/>
              <a:ea typeface="Microsoft Yahei"/>
              <a:cs typeface="Microsoft Yahei"/>
              <a:sym typeface="Microsoft Yahei"/>
            </a:endParaRPr>
          </a:p>
        </p:txBody>
      </p:sp>
      <p:sp>
        <p:nvSpPr>
          <p:cNvPr id="26" name="Google Shape;2484;p28">
            <a:extLst>
              <a:ext uri="{FF2B5EF4-FFF2-40B4-BE49-F238E27FC236}">
                <a16:creationId xmlns:a16="http://schemas.microsoft.com/office/drawing/2014/main" id="{15C59144-1E83-40DF-98B2-3D815A37E079}"/>
              </a:ext>
            </a:extLst>
          </p:cNvPr>
          <p:cNvSpPr txBox="1"/>
          <p:nvPr/>
        </p:nvSpPr>
        <p:spPr>
          <a:xfrm>
            <a:off x="2233045" y="5465177"/>
            <a:ext cx="2762148" cy="307777"/>
          </a:xfrm>
          <a:prstGeom prst="rect">
            <a:avLst/>
          </a:prstGeom>
          <a:noFill/>
          <a:ln>
            <a:noFill/>
          </a:ln>
        </p:spPr>
        <p:txBody>
          <a:bodyPr spcFirstLastPara="1" wrap="square" lIns="91425" tIns="45700" rIns="91425" bIns="45700" anchor="t" anchorCtr="0">
            <a:spAutoFit/>
          </a:bodyPr>
          <a:lstStyle/>
          <a:p>
            <a:pPr lvl="0"/>
            <a:r>
              <a:rPr lang="zh-TW" altLang="en-US" sz="1400" b="1" dirty="0">
                <a:solidFill>
                  <a:srgbClr val="343941"/>
                </a:solidFill>
                <a:latin typeface="Microsoft Yahei"/>
                <a:ea typeface="Microsoft Yahei"/>
                <a:cs typeface="Microsoft Yahei"/>
                <a:sym typeface="Microsoft Yahei"/>
              </a:rPr>
              <a:t>馬來西亞檳城  台商企業研習團</a:t>
            </a:r>
          </a:p>
        </p:txBody>
      </p:sp>
      <p:sp>
        <p:nvSpPr>
          <p:cNvPr id="28" name="Google Shape;2486;p28">
            <a:extLst>
              <a:ext uri="{FF2B5EF4-FFF2-40B4-BE49-F238E27FC236}">
                <a16:creationId xmlns:a16="http://schemas.microsoft.com/office/drawing/2014/main" id="{CB177656-018B-4F16-92AD-2E2499A49C4D}"/>
              </a:ext>
            </a:extLst>
          </p:cNvPr>
          <p:cNvSpPr/>
          <p:nvPr/>
        </p:nvSpPr>
        <p:spPr>
          <a:xfrm>
            <a:off x="1790402" y="5497505"/>
            <a:ext cx="425975" cy="425975"/>
          </a:xfrm>
          <a:prstGeom prst="ellipse">
            <a:avLst/>
          </a:prstGeom>
          <a:solidFill>
            <a:srgbClr val="365FA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Microsoft Yahei"/>
              <a:buNone/>
            </a:pPr>
            <a:endParaRPr sz="1800" b="0" i="0" u="none" strike="noStrike" cap="none">
              <a:solidFill>
                <a:srgbClr val="FFFFFF"/>
              </a:solidFill>
              <a:latin typeface="Microsoft Yahei"/>
              <a:ea typeface="Microsoft Yahei"/>
              <a:cs typeface="Microsoft Yahei"/>
              <a:sym typeface="Microsoft Yahei"/>
            </a:endParaRPr>
          </a:p>
        </p:txBody>
      </p:sp>
      <p:sp>
        <p:nvSpPr>
          <p:cNvPr id="29" name="Google Shape;2487;p28">
            <a:extLst>
              <a:ext uri="{FF2B5EF4-FFF2-40B4-BE49-F238E27FC236}">
                <a16:creationId xmlns:a16="http://schemas.microsoft.com/office/drawing/2014/main" id="{8FAC4692-41E8-4557-A814-ED7F4BE650C3}"/>
              </a:ext>
            </a:extLst>
          </p:cNvPr>
          <p:cNvSpPr txBox="1"/>
          <p:nvPr/>
        </p:nvSpPr>
        <p:spPr>
          <a:xfrm>
            <a:off x="1790401" y="5495808"/>
            <a:ext cx="425976"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Microsoft Yahei"/>
              <a:buNone/>
            </a:pPr>
            <a:r>
              <a:rPr lang="en-US" sz="2000" b="0" i="0" u="none" strike="noStrike" cap="none" dirty="0">
                <a:solidFill>
                  <a:srgbClr val="FFFFFF"/>
                </a:solidFill>
                <a:latin typeface="Microsoft Yahei"/>
                <a:ea typeface="Microsoft Yahei"/>
                <a:cs typeface="Microsoft Yahei"/>
                <a:sym typeface="Microsoft Yahei"/>
              </a:rPr>
              <a:t>3</a:t>
            </a:r>
            <a:endParaRPr dirty="0"/>
          </a:p>
        </p:txBody>
      </p:sp>
      <p:grpSp>
        <p:nvGrpSpPr>
          <p:cNvPr id="4" name="Group 3">
            <a:extLst>
              <a:ext uri="{FF2B5EF4-FFF2-40B4-BE49-F238E27FC236}">
                <a16:creationId xmlns:a16="http://schemas.microsoft.com/office/drawing/2014/main" id="{6752590D-AA4C-4C10-AB85-B7C37998F496}"/>
              </a:ext>
            </a:extLst>
          </p:cNvPr>
          <p:cNvGrpSpPr/>
          <p:nvPr/>
        </p:nvGrpSpPr>
        <p:grpSpPr>
          <a:xfrm>
            <a:off x="1072651" y="3098050"/>
            <a:ext cx="1839740" cy="1029707"/>
            <a:chOff x="561968" y="3595044"/>
            <a:chExt cx="4442607" cy="2422119"/>
          </a:xfrm>
        </p:grpSpPr>
        <p:grpSp>
          <p:nvGrpSpPr>
            <p:cNvPr id="30" name="Group 16">
              <a:extLst>
                <a:ext uri="{FF2B5EF4-FFF2-40B4-BE49-F238E27FC236}">
                  <a16:creationId xmlns:a16="http://schemas.microsoft.com/office/drawing/2014/main" id="{0FD70F98-FFAA-4EF5-85B7-7C1479DA5118}"/>
                </a:ext>
              </a:extLst>
            </p:cNvPr>
            <p:cNvGrpSpPr/>
            <p:nvPr/>
          </p:nvGrpSpPr>
          <p:grpSpPr>
            <a:xfrm>
              <a:off x="1338822" y="4600354"/>
              <a:ext cx="3665753" cy="1222837"/>
              <a:chOff x="0" y="0"/>
              <a:chExt cx="1675130" cy="558797"/>
            </a:xfrm>
          </p:grpSpPr>
          <p:sp>
            <p:nvSpPr>
              <p:cNvPr id="31" name="Freeform 17">
                <a:extLst>
                  <a:ext uri="{FF2B5EF4-FFF2-40B4-BE49-F238E27FC236}">
                    <a16:creationId xmlns:a16="http://schemas.microsoft.com/office/drawing/2014/main" id="{7FC49670-6E74-42F1-A2BB-3C61582E3E70}"/>
                  </a:ext>
                </a:extLst>
              </p:cNvPr>
              <p:cNvSpPr/>
              <p:nvPr/>
            </p:nvSpPr>
            <p:spPr>
              <a:xfrm>
                <a:off x="92710" y="106680"/>
                <a:ext cx="1570990" cy="439417"/>
              </a:xfrm>
              <a:custGeom>
                <a:avLst/>
                <a:gdLst/>
                <a:ahLst/>
                <a:cxnLst/>
                <a:rect l="l" t="t" r="r" b="b"/>
                <a:pathLst>
                  <a:path w="1570990" h="439417">
                    <a:moveTo>
                      <a:pt x="1544320" y="250187"/>
                    </a:moveTo>
                    <a:cubicBezTo>
                      <a:pt x="1544320" y="337817"/>
                      <a:pt x="1468120" y="408937"/>
                      <a:pt x="1386840" y="408937"/>
                    </a:cubicBezTo>
                    <a:lnTo>
                      <a:pt x="66040" y="408937"/>
                    </a:lnTo>
                    <a:cubicBezTo>
                      <a:pt x="43180" y="408937"/>
                      <a:pt x="20320" y="403857"/>
                      <a:pt x="0" y="394967"/>
                    </a:cubicBezTo>
                    <a:cubicBezTo>
                      <a:pt x="26670" y="422907"/>
                      <a:pt x="63500" y="439417"/>
                      <a:pt x="104140" y="439417"/>
                    </a:cubicBezTo>
                    <a:lnTo>
                      <a:pt x="1424940" y="439417"/>
                    </a:lnTo>
                    <a:cubicBezTo>
                      <a:pt x="1504950" y="439417"/>
                      <a:pt x="1570990" y="373377"/>
                      <a:pt x="1570990" y="293367"/>
                    </a:cubicBezTo>
                    <a:lnTo>
                      <a:pt x="1570990" y="95250"/>
                    </a:lnTo>
                    <a:cubicBezTo>
                      <a:pt x="1570990" y="58420"/>
                      <a:pt x="1557020" y="25400"/>
                      <a:pt x="1535430" y="0"/>
                    </a:cubicBezTo>
                    <a:cubicBezTo>
                      <a:pt x="1541780" y="16510"/>
                      <a:pt x="1544320" y="34290"/>
                      <a:pt x="1544320" y="52070"/>
                    </a:cubicBezTo>
                    <a:lnTo>
                      <a:pt x="1544320" y="250187"/>
                    </a:lnTo>
                    <a:lnTo>
                      <a:pt x="1544320" y="250187"/>
                    </a:lnTo>
                    <a:close/>
                  </a:path>
                </a:pathLst>
              </a:custGeom>
              <a:solidFill>
                <a:srgbClr val="899EBD"/>
              </a:solidFill>
            </p:spPr>
          </p:sp>
          <p:sp>
            <p:nvSpPr>
              <p:cNvPr id="32" name="Freeform 18">
                <a:extLst>
                  <a:ext uri="{FF2B5EF4-FFF2-40B4-BE49-F238E27FC236}">
                    <a16:creationId xmlns:a16="http://schemas.microsoft.com/office/drawing/2014/main" id="{BA4225EC-5F0A-4334-8C0C-064EE86061C9}"/>
                  </a:ext>
                </a:extLst>
              </p:cNvPr>
              <p:cNvSpPr/>
              <p:nvPr/>
            </p:nvSpPr>
            <p:spPr>
              <a:xfrm>
                <a:off x="12700" y="12700"/>
                <a:ext cx="1610360" cy="490217"/>
              </a:xfrm>
              <a:custGeom>
                <a:avLst/>
                <a:gdLst/>
                <a:ahLst/>
                <a:cxnLst/>
                <a:rect l="l" t="t" r="r" b="b"/>
                <a:pathLst>
                  <a:path w="1610360" h="490217">
                    <a:moveTo>
                      <a:pt x="146050" y="490217"/>
                    </a:moveTo>
                    <a:lnTo>
                      <a:pt x="1464310" y="490217"/>
                    </a:lnTo>
                    <a:cubicBezTo>
                      <a:pt x="1544320" y="490217"/>
                      <a:pt x="1610360" y="424177"/>
                      <a:pt x="1610360" y="344167"/>
                    </a:cubicBezTo>
                    <a:lnTo>
                      <a:pt x="1610360" y="146050"/>
                    </a:lnTo>
                    <a:cubicBezTo>
                      <a:pt x="1610360" y="66040"/>
                      <a:pt x="1544320" y="0"/>
                      <a:pt x="1464310" y="0"/>
                    </a:cubicBezTo>
                    <a:lnTo>
                      <a:pt x="146050" y="0"/>
                    </a:lnTo>
                    <a:cubicBezTo>
                      <a:pt x="66040" y="0"/>
                      <a:pt x="0" y="66040"/>
                      <a:pt x="0" y="146050"/>
                    </a:cubicBezTo>
                    <a:lnTo>
                      <a:pt x="0" y="344167"/>
                    </a:lnTo>
                    <a:cubicBezTo>
                      <a:pt x="0" y="425447"/>
                      <a:pt x="66040" y="490217"/>
                      <a:pt x="146050" y="490217"/>
                    </a:cubicBezTo>
                    <a:close/>
                  </a:path>
                </a:pathLst>
              </a:custGeom>
              <a:solidFill>
                <a:srgbClr val="C0D9DD"/>
              </a:solidFill>
            </p:spPr>
          </p:sp>
          <p:sp>
            <p:nvSpPr>
              <p:cNvPr id="33" name="Freeform 19">
                <a:extLst>
                  <a:ext uri="{FF2B5EF4-FFF2-40B4-BE49-F238E27FC236}">
                    <a16:creationId xmlns:a16="http://schemas.microsoft.com/office/drawing/2014/main" id="{5A5FB0C0-E1EC-46F9-B3C5-DF1F79B2657D}"/>
                  </a:ext>
                </a:extLst>
              </p:cNvPr>
              <p:cNvSpPr/>
              <p:nvPr/>
            </p:nvSpPr>
            <p:spPr>
              <a:xfrm>
                <a:off x="0" y="0"/>
                <a:ext cx="1675130" cy="558797"/>
              </a:xfrm>
              <a:custGeom>
                <a:avLst/>
                <a:gdLst/>
                <a:ahLst/>
                <a:cxnLst/>
                <a:rect l="l" t="t" r="r" b="b"/>
                <a:pathLst>
                  <a:path w="1675130" h="558797">
                    <a:moveTo>
                      <a:pt x="1611630" y="74930"/>
                    </a:moveTo>
                    <a:cubicBezTo>
                      <a:pt x="1583690" y="30480"/>
                      <a:pt x="1534160" y="0"/>
                      <a:pt x="1477010" y="0"/>
                    </a:cubicBezTo>
                    <a:lnTo>
                      <a:pt x="158750" y="0"/>
                    </a:lnTo>
                    <a:cubicBezTo>
                      <a:pt x="71120" y="0"/>
                      <a:pt x="0" y="71120"/>
                      <a:pt x="0" y="158750"/>
                    </a:cubicBezTo>
                    <a:lnTo>
                      <a:pt x="0" y="356867"/>
                    </a:lnTo>
                    <a:cubicBezTo>
                      <a:pt x="0" y="408937"/>
                      <a:pt x="25400" y="454657"/>
                      <a:pt x="63500" y="483867"/>
                    </a:cubicBezTo>
                    <a:cubicBezTo>
                      <a:pt x="91440" y="528317"/>
                      <a:pt x="140970" y="558797"/>
                      <a:pt x="198120" y="558797"/>
                    </a:cubicBezTo>
                    <a:lnTo>
                      <a:pt x="1516380" y="558797"/>
                    </a:lnTo>
                    <a:cubicBezTo>
                      <a:pt x="1604010" y="558797"/>
                      <a:pt x="1675130" y="487677"/>
                      <a:pt x="1675130" y="400047"/>
                    </a:cubicBezTo>
                    <a:lnTo>
                      <a:pt x="1675130" y="201930"/>
                    </a:lnTo>
                    <a:cubicBezTo>
                      <a:pt x="1675130" y="149860"/>
                      <a:pt x="1649730" y="104140"/>
                      <a:pt x="1611630" y="74930"/>
                    </a:cubicBezTo>
                    <a:close/>
                    <a:moveTo>
                      <a:pt x="12700" y="356867"/>
                    </a:moveTo>
                    <a:lnTo>
                      <a:pt x="12700" y="158750"/>
                    </a:lnTo>
                    <a:cubicBezTo>
                      <a:pt x="12700" y="78740"/>
                      <a:pt x="78740" y="12700"/>
                      <a:pt x="158750" y="12700"/>
                    </a:cubicBezTo>
                    <a:lnTo>
                      <a:pt x="1477010" y="12700"/>
                    </a:lnTo>
                    <a:cubicBezTo>
                      <a:pt x="1557020" y="12700"/>
                      <a:pt x="1623060" y="78740"/>
                      <a:pt x="1623060" y="158750"/>
                    </a:cubicBezTo>
                    <a:lnTo>
                      <a:pt x="1623060" y="356867"/>
                    </a:lnTo>
                    <a:cubicBezTo>
                      <a:pt x="1623060" y="436877"/>
                      <a:pt x="1557020" y="502917"/>
                      <a:pt x="1477010" y="502917"/>
                    </a:cubicBezTo>
                    <a:lnTo>
                      <a:pt x="158750" y="502917"/>
                    </a:lnTo>
                    <a:cubicBezTo>
                      <a:pt x="78740" y="502917"/>
                      <a:pt x="12700" y="438147"/>
                      <a:pt x="12700" y="356867"/>
                    </a:cubicBezTo>
                    <a:close/>
                    <a:moveTo>
                      <a:pt x="1663700" y="400047"/>
                    </a:moveTo>
                    <a:cubicBezTo>
                      <a:pt x="1663700" y="480057"/>
                      <a:pt x="1596390" y="546097"/>
                      <a:pt x="1516380" y="546097"/>
                    </a:cubicBezTo>
                    <a:lnTo>
                      <a:pt x="198120" y="546097"/>
                    </a:lnTo>
                    <a:cubicBezTo>
                      <a:pt x="157480" y="546097"/>
                      <a:pt x="120650" y="529587"/>
                      <a:pt x="93980" y="501647"/>
                    </a:cubicBezTo>
                    <a:cubicBezTo>
                      <a:pt x="114300" y="510537"/>
                      <a:pt x="135890" y="515617"/>
                      <a:pt x="160020" y="515617"/>
                    </a:cubicBezTo>
                    <a:lnTo>
                      <a:pt x="1478280" y="515617"/>
                    </a:lnTo>
                    <a:cubicBezTo>
                      <a:pt x="1565910" y="515617"/>
                      <a:pt x="1637030" y="444497"/>
                      <a:pt x="1637030" y="356867"/>
                    </a:cubicBezTo>
                    <a:lnTo>
                      <a:pt x="1637030" y="158750"/>
                    </a:lnTo>
                    <a:cubicBezTo>
                      <a:pt x="1637030" y="140970"/>
                      <a:pt x="1633220" y="123190"/>
                      <a:pt x="1628140" y="106680"/>
                    </a:cubicBezTo>
                    <a:cubicBezTo>
                      <a:pt x="1649730" y="132080"/>
                      <a:pt x="1663700" y="165100"/>
                      <a:pt x="1663700" y="201930"/>
                    </a:cubicBezTo>
                    <a:lnTo>
                      <a:pt x="1663700" y="400047"/>
                    </a:lnTo>
                    <a:cubicBezTo>
                      <a:pt x="1663700" y="400047"/>
                      <a:pt x="1663700" y="400047"/>
                      <a:pt x="1663700" y="400047"/>
                    </a:cubicBezTo>
                    <a:close/>
                  </a:path>
                </a:pathLst>
              </a:custGeom>
              <a:solidFill>
                <a:srgbClr val="576B7C"/>
              </a:solidFill>
            </p:spPr>
          </p:sp>
        </p:grpSp>
        <p:pic>
          <p:nvPicPr>
            <p:cNvPr id="34" name="Picture 22">
              <a:extLst>
                <a:ext uri="{FF2B5EF4-FFF2-40B4-BE49-F238E27FC236}">
                  <a16:creationId xmlns:a16="http://schemas.microsoft.com/office/drawing/2014/main" id="{5544A1C1-05FD-4C56-8B06-E6870AA80900}"/>
                </a:ext>
              </a:extLst>
            </p:cNvPr>
            <p:cNvPicPr>
              <a:picLocks noChangeAspect="1"/>
            </p:cNvPicPr>
            <p:nvPr/>
          </p:nvPicPr>
          <p:blipFill>
            <a:blip r:embed="rId6"/>
            <a:srcRect/>
            <a:stretch>
              <a:fillRect/>
            </a:stretch>
          </p:blipFill>
          <p:spPr>
            <a:xfrm>
              <a:off x="561968" y="4353451"/>
              <a:ext cx="1636675" cy="1663712"/>
            </a:xfrm>
            <a:prstGeom prst="rect">
              <a:avLst/>
            </a:prstGeom>
          </p:spPr>
        </p:pic>
        <p:sp>
          <p:nvSpPr>
            <p:cNvPr id="35" name="TextBox 25">
              <a:extLst>
                <a:ext uri="{FF2B5EF4-FFF2-40B4-BE49-F238E27FC236}">
                  <a16:creationId xmlns:a16="http://schemas.microsoft.com/office/drawing/2014/main" id="{B4288142-14B6-4030-96E8-0512C6D41DB9}"/>
                </a:ext>
              </a:extLst>
            </p:cNvPr>
            <p:cNvSpPr txBox="1"/>
            <p:nvPr/>
          </p:nvSpPr>
          <p:spPr>
            <a:xfrm>
              <a:off x="2444405" y="3595044"/>
              <a:ext cx="1502253" cy="2034794"/>
            </a:xfrm>
            <a:prstGeom prst="rect">
              <a:avLst/>
            </a:prstGeom>
          </p:spPr>
          <p:txBody>
            <a:bodyPr lIns="0" tIns="0" rIns="0" bIns="0" rtlCol="0" anchor="t">
              <a:spAutoFit/>
            </a:bodyPr>
            <a:lstStyle/>
            <a:p>
              <a:pPr algn="ctr">
                <a:lnSpc>
                  <a:spcPts val="8279"/>
                </a:lnSpc>
                <a:spcBef>
                  <a:spcPct val="0"/>
                </a:spcBef>
              </a:pPr>
              <a:r>
                <a:rPr lang="en-US" sz="2200" b="1" dirty="0" err="1">
                  <a:solidFill>
                    <a:srgbClr val="00247D"/>
                  </a:solidFill>
                  <a:effectLst>
                    <a:outerShdw blurRad="38100" dist="38100" dir="2700000" algn="tl">
                      <a:srgbClr val="000000">
                        <a:alpha val="43137"/>
                      </a:srgbClr>
                    </a:outerShdw>
                  </a:effectLst>
                  <a:ea typeface="Muli Bold Bold"/>
                </a:rPr>
                <a:t>暑假</a:t>
              </a:r>
              <a:endParaRPr lang="en-US" sz="2200" b="1" dirty="0">
                <a:solidFill>
                  <a:srgbClr val="00247D"/>
                </a:solidFill>
                <a:effectLst>
                  <a:outerShdw blurRad="38100" dist="38100" dir="2700000" algn="tl">
                    <a:srgbClr val="000000">
                      <a:alpha val="43137"/>
                    </a:srgbClr>
                  </a:outerShdw>
                </a:effectLst>
                <a:ea typeface="Muli Bold Bold"/>
              </a:endParaRPr>
            </a:p>
          </p:txBody>
        </p:sp>
      </p:grpSp>
      <p:pic>
        <p:nvPicPr>
          <p:cNvPr id="37" name="Google Shape;1104;p7">
            <a:extLst>
              <a:ext uri="{FF2B5EF4-FFF2-40B4-BE49-F238E27FC236}">
                <a16:creationId xmlns:a16="http://schemas.microsoft.com/office/drawing/2014/main" id="{9F1D88FF-2D6E-461A-BC25-286094FB83FD}"/>
              </a:ext>
            </a:extLst>
          </p:cNvPr>
          <p:cNvPicPr preferRelativeResize="0"/>
          <p:nvPr/>
        </p:nvPicPr>
        <p:blipFill rotWithShape="1">
          <a:blip r:embed="rId7">
            <a:alphaModFix/>
          </a:blip>
          <a:srcRect/>
          <a:stretch/>
        </p:blipFill>
        <p:spPr>
          <a:xfrm>
            <a:off x="667801" y="355935"/>
            <a:ext cx="558153" cy="511881"/>
          </a:xfrm>
          <a:prstGeom prst="rect">
            <a:avLst/>
          </a:prstGeom>
          <a:noFill/>
          <a:ln>
            <a:noFill/>
          </a:ln>
        </p:spPr>
      </p:pic>
      <p:grpSp>
        <p:nvGrpSpPr>
          <p:cNvPr id="7" name="Group 6">
            <a:extLst>
              <a:ext uri="{FF2B5EF4-FFF2-40B4-BE49-F238E27FC236}">
                <a16:creationId xmlns:a16="http://schemas.microsoft.com/office/drawing/2014/main" id="{41ACD499-0A92-4B15-933C-7C71E62B6163}"/>
              </a:ext>
            </a:extLst>
          </p:cNvPr>
          <p:cNvGrpSpPr/>
          <p:nvPr/>
        </p:nvGrpSpPr>
        <p:grpSpPr>
          <a:xfrm>
            <a:off x="1109311" y="982563"/>
            <a:ext cx="1789251" cy="1065116"/>
            <a:chOff x="1109311" y="982563"/>
            <a:chExt cx="1789251" cy="1065116"/>
          </a:xfrm>
        </p:grpSpPr>
        <p:grpSp>
          <p:nvGrpSpPr>
            <p:cNvPr id="18" name="Group 8">
              <a:extLst>
                <a:ext uri="{FF2B5EF4-FFF2-40B4-BE49-F238E27FC236}">
                  <a16:creationId xmlns:a16="http://schemas.microsoft.com/office/drawing/2014/main" id="{B7D88B81-92B0-45FD-9B23-58AD2D2331CE}"/>
                </a:ext>
              </a:extLst>
            </p:cNvPr>
            <p:cNvGrpSpPr/>
            <p:nvPr/>
          </p:nvGrpSpPr>
          <p:grpSpPr>
            <a:xfrm>
              <a:off x="1433187" y="1440521"/>
              <a:ext cx="1465375" cy="512057"/>
              <a:chOff x="0" y="0"/>
              <a:chExt cx="1675130" cy="558797"/>
            </a:xfrm>
          </p:grpSpPr>
          <p:sp>
            <p:nvSpPr>
              <p:cNvPr id="19" name="Freeform 9">
                <a:extLst>
                  <a:ext uri="{FF2B5EF4-FFF2-40B4-BE49-F238E27FC236}">
                    <a16:creationId xmlns:a16="http://schemas.microsoft.com/office/drawing/2014/main" id="{342F60A3-7F03-42DB-BEB5-E54CB90DE617}"/>
                  </a:ext>
                </a:extLst>
              </p:cNvPr>
              <p:cNvSpPr/>
              <p:nvPr/>
            </p:nvSpPr>
            <p:spPr>
              <a:xfrm>
                <a:off x="92710" y="106680"/>
                <a:ext cx="1570990" cy="439417"/>
              </a:xfrm>
              <a:custGeom>
                <a:avLst/>
                <a:gdLst/>
                <a:ahLst/>
                <a:cxnLst/>
                <a:rect l="l" t="t" r="r" b="b"/>
                <a:pathLst>
                  <a:path w="1570990" h="439417">
                    <a:moveTo>
                      <a:pt x="1544320" y="250187"/>
                    </a:moveTo>
                    <a:cubicBezTo>
                      <a:pt x="1544320" y="337817"/>
                      <a:pt x="1468120" y="408937"/>
                      <a:pt x="1386840" y="408937"/>
                    </a:cubicBezTo>
                    <a:lnTo>
                      <a:pt x="66040" y="408937"/>
                    </a:lnTo>
                    <a:cubicBezTo>
                      <a:pt x="43180" y="408937"/>
                      <a:pt x="20320" y="403857"/>
                      <a:pt x="0" y="394967"/>
                    </a:cubicBezTo>
                    <a:cubicBezTo>
                      <a:pt x="26670" y="422907"/>
                      <a:pt x="63500" y="439417"/>
                      <a:pt x="104140" y="439417"/>
                    </a:cubicBezTo>
                    <a:lnTo>
                      <a:pt x="1424940" y="439417"/>
                    </a:lnTo>
                    <a:cubicBezTo>
                      <a:pt x="1504950" y="439417"/>
                      <a:pt x="1570990" y="373377"/>
                      <a:pt x="1570990" y="293367"/>
                    </a:cubicBezTo>
                    <a:lnTo>
                      <a:pt x="1570990" y="95250"/>
                    </a:lnTo>
                    <a:cubicBezTo>
                      <a:pt x="1570990" y="58420"/>
                      <a:pt x="1557020" y="25400"/>
                      <a:pt x="1535430" y="0"/>
                    </a:cubicBezTo>
                    <a:cubicBezTo>
                      <a:pt x="1541780" y="16510"/>
                      <a:pt x="1544320" y="34290"/>
                      <a:pt x="1544320" y="52070"/>
                    </a:cubicBezTo>
                    <a:lnTo>
                      <a:pt x="1544320" y="250187"/>
                    </a:lnTo>
                    <a:lnTo>
                      <a:pt x="1544320" y="250187"/>
                    </a:lnTo>
                    <a:close/>
                  </a:path>
                </a:pathLst>
              </a:custGeom>
              <a:solidFill>
                <a:srgbClr val="F8BA00"/>
              </a:solidFill>
            </p:spPr>
          </p:sp>
          <p:sp>
            <p:nvSpPr>
              <p:cNvPr id="20" name="Freeform 10">
                <a:extLst>
                  <a:ext uri="{FF2B5EF4-FFF2-40B4-BE49-F238E27FC236}">
                    <a16:creationId xmlns:a16="http://schemas.microsoft.com/office/drawing/2014/main" id="{F092DF68-DB78-4C9A-BC3D-2B4A29867A1B}"/>
                  </a:ext>
                </a:extLst>
              </p:cNvPr>
              <p:cNvSpPr/>
              <p:nvPr/>
            </p:nvSpPr>
            <p:spPr>
              <a:xfrm>
                <a:off x="12700" y="12700"/>
                <a:ext cx="1610360" cy="490217"/>
              </a:xfrm>
              <a:custGeom>
                <a:avLst/>
                <a:gdLst/>
                <a:ahLst/>
                <a:cxnLst/>
                <a:rect l="l" t="t" r="r" b="b"/>
                <a:pathLst>
                  <a:path w="1610360" h="490217">
                    <a:moveTo>
                      <a:pt x="146050" y="490217"/>
                    </a:moveTo>
                    <a:lnTo>
                      <a:pt x="1464310" y="490217"/>
                    </a:lnTo>
                    <a:cubicBezTo>
                      <a:pt x="1544320" y="490217"/>
                      <a:pt x="1610360" y="424177"/>
                      <a:pt x="1610360" y="344167"/>
                    </a:cubicBezTo>
                    <a:lnTo>
                      <a:pt x="1610360" y="146050"/>
                    </a:lnTo>
                    <a:cubicBezTo>
                      <a:pt x="1610360" y="66040"/>
                      <a:pt x="1544320" y="0"/>
                      <a:pt x="1464310" y="0"/>
                    </a:cubicBezTo>
                    <a:lnTo>
                      <a:pt x="146050" y="0"/>
                    </a:lnTo>
                    <a:cubicBezTo>
                      <a:pt x="66040" y="0"/>
                      <a:pt x="0" y="66040"/>
                      <a:pt x="0" y="146050"/>
                    </a:cubicBezTo>
                    <a:lnTo>
                      <a:pt x="0" y="344167"/>
                    </a:lnTo>
                    <a:cubicBezTo>
                      <a:pt x="0" y="425447"/>
                      <a:pt x="66040" y="490217"/>
                      <a:pt x="146050" y="490217"/>
                    </a:cubicBezTo>
                    <a:close/>
                  </a:path>
                </a:pathLst>
              </a:custGeom>
              <a:solidFill>
                <a:srgbClr val="FFE072"/>
              </a:solidFill>
            </p:spPr>
          </p:sp>
          <p:sp>
            <p:nvSpPr>
              <p:cNvPr id="21" name="Freeform 11">
                <a:extLst>
                  <a:ext uri="{FF2B5EF4-FFF2-40B4-BE49-F238E27FC236}">
                    <a16:creationId xmlns:a16="http://schemas.microsoft.com/office/drawing/2014/main" id="{41711842-FD87-4105-A68F-E08D7B119265}"/>
                  </a:ext>
                </a:extLst>
              </p:cNvPr>
              <p:cNvSpPr/>
              <p:nvPr/>
            </p:nvSpPr>
            <p:spPr>
              <a:xfrm>
                <a:off x="0" y="0"/>
                <a:ext cx="1675130" cy="558797"/>
              </a:xfrm>
              <a:custGeom>
                <a:avLst/>
                <a:gdLst/>
                <a:ahLst/>
                <a:cxnLst/>
                <a:rect l="l" t="t" r="r" b="b"/>
                <a:pathLst>
                  <a:path w="1675130" h="558797">
                    <a:moveTo>
                      <a:pt x="1611630" y="74930"/>
                    </a:moveTo>
                    <a:cubicBezTo>
                      <a:pt x="1583690" y="30480"/>
                      <a:pt x="1534160" y="0"/>
                      <a:pt x="1477010" y="0"/>
                    </a:cubicBezTo>
                    <a:lnTo>
                      <a:pt x="158750" y="0"/>
                    </a:lnTo>
                    <a:cubicBezTo>
                      <a:pt x="71120" y="0"/>
                      <a:pt x="0" y="71120"/>
                      <a:pt x="0" y="158750"/>
                    </a:cubicBezTo>
                    <a:lnTo>
                      <a:pt x="0" y="356867"/>
                    </a:lnTo>
                    <a:cubicBezTo>
                      <a:pt x="0" y="408937"/>
                      <a:pt x="25400" y="454657"/>
                      <a:pt x="63500" y="483867"/>
                    </a:cubicBezTo>
                    <a:cubicBezTo>
                      <a:pt x="91440" y="528317"/>
                      <a:pt x="140970" y="558797"/>
                      <a:pt x="198120" y="558797"/>
                    </a:cubicBezTo>
                    <a:lnTo>
                      <a:pt x="1516380" y="558797"/>
                    </a:lnTo>
                    <a:cubicBezTo>
                      <a:pt x="1604010" y="558797"/>
                      <a:pt x="1675130" y="487677"/>
                      <a:pt x="1675130" y="400047"/>
                    </a:cubicBezTo>
                    <a:lnTo>
                      <a:pt x="1675130" y="201930"/>
                    </a:lnTo>
                    <a:cubicBezTo>
                      <a:pt x="1675130" y="149860"/>
                      <a:pt x="1649730" y="104140"/>
                      <a:pt x="1611630" y="74930"/>
                    </a:cubicBezTo>
                    <a:close/>
                    <a:moveTo>
                      <a:pt x="12700" y="356867"/>
                    </a:moveTo>
                    <a:lnTo>
                      <a:pt x="12700" y="158750"/>
                    </a:lnTo>
                    <a:cubicBezTo>
                      <a:pt x="12700" y="78740"/>
                      <a:pt x="78740" y="12700"/>
                      <a:pt x="158750" y="12700"/>
                    </a:cubicBezTo>
                    <a:lnTo>
                      <a:pt x="1477010" y="12700"/>
                    </a:lnTo>
                    <a:cubicBezTo>
                      <a:pt x="1557020" y="12700"/>
                      <a:pt x="1623060" y="78740"/>
                      <a:pt x="1623060" y="158750"/>
                    </a:cubicBezTo>
                    <a:lnTo>
                      <a:pt x="1623060" y="356867"/>
                    </a:lnTo>
                    <a:cubicBezTo>
                      <a:pt x="1623060" y="436877"/>
                      <a:pt x="1557020" y="502917"/>
                      <a:pt x="1477010" y="502917"/>
                    </a:cubicBezTo>
                    <a:lnTo>
                      <a:pt x="158750" y="502917"/>
                    </a:lnTo>
                    <a:cubicBezTo>
                      <a:pt x="78740" y="502917"/>
                      <a:pt x="12700" y="438147"/>
                      <a:pt x="12700" y="356867"/>
                    </a:cubicBezTo>
                    <a:close/>
                    <a:moveTo>
                      <a:pt x="1663700" y="400047"/>
                    </a:moveTo>
                    <a:cubicBezTo>
                      <a:pt x="1663700" y="480057"/>
                      <a:pt x="1596390" y="546097"/>
                      <a:pt x="1516380" y="546097"/>
                    </a:cubicBezTo>
                    <a:lnTo>
                      <a:pt x="198120" y="546097"/>
                    </a:lnTo>
                    <a:cubicBezTo>
                      <a:pt x="157480" y="546097"/>
                      <a:pt x="120650" y="529587"/>
                      <a:pt x="93980" y="501647"/>
                    </a:cubicBezTo>
                    <a:cubicBezTo>
                      <a:pt x="114300" y="510537"/>
                      <a:pt x="135890" y="515617"/>
                      <a:pt x="160020" y="515617"/>
                    </a:cubicBezTo>
                    <a:lnTo>
                      <a:pt x="1478280" y="515617"/>
                    </a:lnTo>
                    <a:cubicBezTo>
                      <a:pt x="1565910" y="515617"/>
                      <a:pt x="1637030" y="444497"/>
                      <a:pt x="1637030" y="356867"/>
                    </a:cubicBezTo>
                    <a:lnTo>
                      <a:pt x="1637030" y="158750"/>
                    </a:lnTo>
                    <a:cubicBezTo>
                      <a:pt x="1637030" y="140970"/>
                      <a:pt x="1633220" y="123190"/>
                      <a:pt x="1628140" y="106680"/>
                    </a:cubicBezTo>
                    <a:cubicBezTo>
                      <a:pt x="1649730" y="132080"/>
                      <a:pt x="1663700" y="165100"/>
                      <a:pt x="1663700" y="201930"/>
                    </a:cubicBezTo>
                    <a:lnTo>
                      <a:pt x="1663700" y="400047"/>
                    </a:lnTo>
                    <a:cubicBezTo>
                      <a:pt x="1663700" y="400047"/>
                      <a:pt x="1663700" y="400047"/>
                      <a:pt x="1663700" y="400047"/>
                    </a:cubicBezTo>
                    <a:close/>
                  </a:path>
                </a:pathLst>
              </a:custGeom>
              <a:solidFill>
                <a:srgbClr val="FF9900"/>
              </a:solidFill>
            </p:spPr>
          </p:sp>
        </p:grpSp>
        <p:sp>
          <p:nvSpPr>
            <p:cNvPr id="23" name="TextBox 24">
              <a:extLst>
                <a:ext uri="{FF2B5EF4-FFF2-40B4-BE49-F238E27FC236}">
                  <a16:creationId xmlns:a16="http://schemas.microsoft.com/office/drawing/2014/main" id="{6E9CB091-937A-430C-93F4-4E0DC60DC12A}"/>
                </a:ext>
              </a:extLst>
            </p:cNvPr>
            <p:cNvSpPr txBox="1"/>
            <p:nvPr/>
          </p:nvSpPr>
          <p:spPr>
            <a:xfrm>
              <a:off x="1839154" y="982563"/>
              <a:ext cx="600522" cy="1045068"/>
            </a:xfrm>
            <a:prstGeom prst="rect">
              <a:avLst/>
            </a:prstGeom>
          </p:spPr>
          <p:txBody>
            <a:bodyPr wrap="square" lIns="0" tIns="0" rIns="0" bIns="0" rtlCol="0" anchor="t">
              <a:spAutoFit/>
            </a:bodyPr>
            <a:lstStyle/>
            <a:p>
              <a:pPr algn="ctr">
                <a:lnSpc>
                  <a:spcPts val="8279"/>
                </a:lnSpc>
                <a:spcBef>
                  <a:spcPct val="0"/>
                </a:spcBef>
              </a:pPr>
              <a:r>
                <a:rPr lang="en-US" sz="2200" b="1" dirty="0" err="1">
                  <a:solidFill>
                    <a:srgbClr val="00247D"/>
                  </a:solidFill>
                  <a:effectLst>
                    <a:outerShdw blurRad="38100" dist="38100" dir="2700000" algn="tl">
                      <a:srgbClr val="000000">
                        <a:alpha val="43137"/>
                      </a:srgbClr>
                    </a:outerShdw>
                  </a:effectLst>
                  <a:ea typeface="Muli Bold Bold"/>
                </a:rPr>
                <a:t>寒假</a:t>
              </a:r>
              <a:endParaRPr lang="en-US" sz="2200" b="1" dirty="0">
                <a:solidFill>
                  <a:srgbClr val="00247D"/>
                </a:solidFill>
                <a:effectLst>
                  <a:outerShdw blurRad="38100" dist="38100" dir="2700000" algn="tl">
                    <a:srgbClr val="000000">
                      <a:alpha val="43137"/>
                    </a:srgbClr>
                  </a:outerShdw>
                </a:effectLst>
                <a:ea typeface="Muli Bold Bold"/>
              </a:endParaRPr>
            </a:p>
          </p:txBody>
        </p:sp>
        <p:pic>
          <p:nvPicPr>
            <p:cNvPr id="6" name="Picture 5">
              <a:extLst>
                <a:ext uri="{FF2B5EF4-FFF2-40B4-BE49-F238E27FC236}">
                  <a16:creationId xmlns:a16="http://schemas.microsoft.com/office/drawing/2014/main" id="{D2A306CE-0644-4754-A42F-1FEF644CFA21}"/>
                </a:ext>
              </a:extLst>
            </p:cNvPr>
            <p:cNvPicPr>
              <a:picLocks noChangeAspect="1"/>
            </p:cNvPicPr>
            <p:nvPr/>
          </p:nvPicPr>
          <p:blipFill rotWithShape="1">
            <a:blip r:embed="rId8"/>
            <a:srcRect l="44702" t="22467" r="33284" b="29831"/>
            <a:stretch/>
          </p:blipFill>
          <p:spPr>
            <a:xfrm>
              <a:off x="1109311" y="1217507"/>
              <a:ext cx="681090" cy="830172"/>
            </a:xfrm>
            <a:prstGeom prst="rect">
              <a:avLst/>
            </a:prstGeom>
          </p:spPr>
        </p:pic>
      </p:grpSp>
      <p:sp>
        <p:nvSpPr>
          <p:cNvPr id="36" name="文本框 65">
            <a:extLst>
              <a:ext uri="{FF2B5EF4-FFF2-40B4-BE49-F238E27FC236}">
                <a16:creationId xmlns:a16="http://schemas.microsoft.com/office/drawing/2014/main" id="{4A72262E-C5E6-4EDA-B032-BB211451AF4C}"/>
              </a:ext>
            </a:extLst>
          </p:cNvPr>
          <p:cNvSpPr txBox="1"/>
          <p:nvPr/>
        </p:nvSpPr>
        <p:spPr>
          <a:xfrm>
            <a:off x="1394356" y="249617"/>
            <a:ext cx="2426463" cy="646331"/>
          </a:xfrm>
          <a:prstGeom prst="rect">
            <a:avLst/>
          </a:prstGeom>
          <a:noFill/>
        </p:spPr>
        <p:txBody>
          <a:bodyPr wrap="square" rtlCol="0">
            <a:spAutoFit/>
          </a:bodyPr>
          <a:lstStyle/>
          <a:p>
            <a:pPr lvl="0" defTabSz="914400">
              <a:defRPr/>
            </a:pPr>
            <a:r>
              <a:rPr lang="zh-CN"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海外研習</a:t>
            </a:r>
          </a:p>
        </p:txBody>
      </p:sp>
    </p:spTree>
    <p:extLst>
      <p:ext uri="{BB962C8B-B14F-4D97-AF65-F5344CB8AC3E}">
        <p14:creationId xmlns:p14="http://schemas.microsoft.com/office/powerpoint/2010/main" val="344035467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78"/>
                                        </p:tgtEl>
                                        <p:attrNameLst>
                                          <p:attrName>style.visibility</p:attrName>
                                        </p:attrNameLst>
                                      </p:cBhvr>
                                      <p:to>
                                        <p:strVal val="visible"/>
                                      </p:to>
                                    </p:set>
                                    <p:animEffect transition="in" filter="fade">
                                      <p:cBhvr>
                                        <p:cTn id="7" dur="500"/>
                                        <p:tgtEl>
                                          <p:spTgt spid="2478"/>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480"/>
                                        </p:tgtEl>
                                        <p:attrNameLst>
                                          <p:attrName>style.visibility</p:attrName>
                                        </p:attrNameLst>
                                      </p:cBhvr>
                                      <p:to>
                                        <p:strVal val="visible"/>
                                      </p:to>
                                    </p:set>
                                    <p:animEffect transition="in" filter="fade">
                                      <p:cBhvr>
                                        <p:cTn id="24" dur="500"/>
                                        <p:tgtEl>
                                          <p:spTgt spid="2480"/>
                                        </p:tgtEl>
                                      </p:cBhvr>
                                    </p:animEffect>
                                  </p:childTnLst>
                                </p:cTn>
                              </p:par>
                              <p:par>
                                <p:cTn id="25" presetID="10" presetClass="entr" presetSubtype="0" fill="hold" nodeType="withEffect">
                                  <p:stCondLst>
                                    <p:cond delay="0"/>
                                  </p:stCondLst>
                                  <p:childTnLst>
                                    <p:set>
                                      <p:cBhvr>
                                        <p:cTn id="26" dur="1" fill="hold">
                                          <p:stCondLst>
                                            <p:cond delay="0"/>
                                          </p:stCondLst>
                                        </p:cTn>
                                        <p:tgtEl>
                                          <p:spTgt spid="2481"/>
                                        </p:tgtEl>
                                        <p:attrNameLst>
                                          <p:attrName>style.visibility</p:attrName>
                                        </p:attrNameLst>
                                      </p:cBhvr>
                                      <p:to>
                                        <p:strVal val="visible"/>
                                      </p:to>
                                    </p:set>
                                    <p:animEffect transition="in" filter="fade">
                                      <p:cBhvr>
                                        <p:cTn id="27" dur="500"/>
                                        <p:tgtEl>
                                          <p:spTgt spid="2481"/>
                                        </p:tgtEl>
                                      </p:cBhvr>
                                    </p:animEffect>
                                  </p:childTnLst>
                                </p:cTn>
                              </p:par>
                              <p:par>
                                <p:cTn id="28" presetID="10" presetClass="entr" presetSubtype="0" fill="hold" nodeType="withEffect">
                                  <p:stCondLst>
                                    <p:cond delay="0"/>
                                  </p:stCondLst>
                                  <p:childTnLst>
                                    <p:set>
                                      <p:cBhvr>
                                        <p:cTn id="29" dur="1" fill="hold">
                                          <p:stCondLst>
                                            <p:cond delay="0"/>
                                          </p:stCondLst>
                                        </p:cTn>
                                        <p:tgtEl>
                                          <p:spTgt spid="2482"/>
                                        </p:tgtEl>
                                        <p:attrNameLst>
                                          <p:attrName>style.visibility</p:attrName>
                                        </p:attrNameLst>
                                      </p:cBhvr>
                                      <p:to>
                                        <p:strVal val="visible"/>
                                      </p:to>
                                    </p:set>
                                    <p:animEffect transition="in" filter="fade">
                                      <p:cBhvr>
                                        <p:cTn id="30" dur="500"/>
                                        <p:tgtEl>
                                          <p:spTgt spid="2482"/>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2484"/>
                                        </p:tgtEl>
                                        <p:attrNameLst>
                                          <p:attrName>style.visibility</p:attrName>
                                        </p:attrNameLst>
                                      </p:cBhvr>
                                      <p:to>
                                        <p:strVal val="visible"/>
                                      </p:to>
                                    </p:set>
                                    <p:animEffect transition="in" filter="fade">
                                      <p:cBhvr>
                                        <p:cTn id="34" dur="500"/>
                                        <p:tgtEl>
                                          <p:spTgt spid="2484"/>
                                        </p:tgtEl>
                                      </p:cBhvr>
                                    </p:animEffect>
                                  </p:childTnLst>
                                </p:cTn>
                              </p:par>
                              <p:par>
                                <p:cTn id="35" presetID="10" presetClass="entr" presetSubtype="0" fill="hold" nodeType="withEffect">
                                  <p:stCondLst>
                                    <p:cond delay="0"/>
                                  </p:stCondLst>
                                  <p:childTnLst>
                                    <p:set>
                                      <p:cBhvr>
                                        <p:cTn id="36" dur="1" fill="hold">
                                          <p:stCondLst>
                                            <p:cond delay="0"/>
                                          </p:stCondLst>
                                        </p:cTn>
                                        <p:tgtEl>
                                          <p:spTgt spid="2486"/>
                                        </p:tgtEl>
                                        <p:attrNameLst>
                                          <p:attrName>style.visibility</p:attrName>
                                        </p:attrNameLst>
                                      </p:cBhvr>
                                      <p:to>
                                        <p:strVal val="visible"/>
                                      </p:to>
                                    </p:set>
                                    <p:animEffect transition="in" filter="fade">
                                      <p:cBhvr>
                                        <p:cTn id="37" dur="500"/>
                                        <p:tgtEl>
                                          <p:spTgt spid="2486"/>
                                        </p:tgtEl>
                                      </p:cBhvr>
                                    </p:animEffect>
                                  </p:childTnLst>
                                </p:cTn>
                              </p:par>
                              <p:par>
                                <p:cTn id="38" presetID="10" presetClass="entr" presetSubtype="0" fill="hold" nodeType="withEffect">
                                  <p:stCondLst>
                                    <p:cond delay="0"/>
                                  </p:stCondLst>
                                  <p:childTnLst>
                                    <p:set>
                                      <p:cBhvr>
                                        <p:cTn id="39" dur="1" fill="hold">
                                          <p:stCondLst>
                                            <p:cond delay="0"/>
                                          </p:stCondLst>
                                        </p:cTn>
                                        <p:tgtEl>
                                          <p:spTgt spid="2487"/>
                                        </p:tgtEl>
                                        <p:attrNameLst>
                                          <p:attrName>style.visibility</p:attrName>
                                        </p:attrNameLst>
                                      </p:cBhvr>
                                      <p:to>
                                        <p:strVal val="visible"/>
                                      </p:to>
                                    </p:set>
                                    <p:animEffect transition="in" filter="fade">
                                      <p:cBhvr>
                                        <p:cTn id="40" dur="500"/>
                                        <p:tgtEl>
                                          <p:spTgt spid="2487"/>
                                        </p:tgtEl>
                                      </p:cBhvr>
                                    </p:animEffect>
                                  </p:childTnLst>
                                </p:cTn>
                              </p:par>
                            </p:childTnLst>
                          </p:cTn>
                        </p:par>
                        <p:par>
                          <p:cTn id="41" fill="hold">
                            <p:stCondLst>
                              <p:cond delay="2500"/>
                            </p:stCondLst>
                            <p:childTnLst>
                              <p:par>
                                <p:cTn id="42" presetID="10" presetClass="entr" presetSubtype="0" fill="hold"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par>
                                <p:cTn id="45" presetID="10"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par>
                                <p:cTn id="48" presetID="10" presetClass="entr" presetSubtype="0" fill="hold"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文本框 78">
            <a:extLst>
              <a:ext uri="{FF2B5EF4-FFF2-40B4-BE49-F238E27FC236}">
                <a16:creationId xmlns:a16="http://schemas.microsoft.com/office/drawing/2014/main" id="{2DA5AB66-F192-46C8-90D2-AA068228B70A}"/>
              </a:ext>
            </a:extLst>
          </p:cNvPr>
          <p:cNvSpPr txBox="1"/>
          <p:nvPr/>
        </p:nvSpPr>
        <p:spPr>
          <a:xfrm>
            <a:off x="1338785" y="311625"/>
            <a:ext cx="2426463" cy="646331"/>
          </a:xfrm>
          <a:prstGeom prst="rect">
            <a:avLst/>
          </a:prstGeom>
          <a:noFill/>
        </p:spPr>
        <p:txBody>
          <a:bodyPr wrap="square" rtlCol="0">
            <a:spAutoFit/>
          </a:bodyPr>
          <a:lstStyle/>
          <a:p>
            <a:pPr lvl="0" defTabSz="914400">
              <a:defRPr/>
            </a:pPr>
            <a:r>
              <a:rPr lang="zh-CN"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海外志工</a:t>
            </a:r>
          </a:p>
        </p:txBody>
      </p:sp>
      <p:grpSp>
        <p:nvGrpSpPr>
          <p:cNvPr id="94" name="Group 2">
            <a:extLst>
              <a:ext uri="{FF2B5EF4-FFF2-40B4-BE49-F238E27FC236}">
                <a16:creationId xmlns:a16="http://schemas.microsoft.com/office/drawing/2014/main" id="{80B8C6B7-CA6A-45F6-8752-6DE7D1EFD3E3}"/>
              </a:ext>
            </a:extLst>
          </p:cNvPr>
          <p:cNvGrpSpPr/>
          <p:nvPr/>
        </p:nvGrpSpPr>
        <p:grpSpPr>
          <a:xfrm>
            <a:off x="8027763" y="4692996"/>
            <a:ext cx="3616288" cy="1473123"/>
            <a:chOff x="0" y="0"/>
            <a:chExt cx="2203049" cy="972652"/>
          </a:xfrm>
          <a:solidFill>
            <a:schemeClr val="accent6">
              <a:lumMod val="40000"/>
              <a:lumOff val="60000"/>
            </a:schemeClr>
          </a:solidFill>
        </p:grpSpPr>
        <p:sp>
          <p:nvSpPr>
            <p:cNvPr id="95" name="Freeform 3">
              <a:extLst>
                <a:ext uri="{FF2B5EF4-FFF2-40B4-BE49-F238E27FC236}">
                  <a16:creationId xmlns:a16="http://schemas.microsoft.com/office/drawing/2014/main" id="{8966A45B-5400-4A84-A847-216C7BCDE608}"/>
                </a:ext>
              </a:extLst>
            </p:cNvPr>
            <p:cNvSpPr/>
            <p:nvPr/>
          </p:nvSpPr>
          <p:spPr>
            <a:xfrm>
              <a:off x="0" y="0"/>
              <a:ext cx="2203049" cy="972652"/>
            </a:xfrm>
            <a:custGeom>
              <a:avLst/>
              <a:gdLst/>
              <a:ahLst/>
              <a:cxnLst/>
              <a:rect l="l" t="t" r="r" b="b"/>
              <a:pathLst>
                <a:path w="2203049" h="972652">
                  <a:moveTo>
                    <a:pt x="0" y="0"/>
                  </a:moveTo>
                  <a:lnTo>
                    <a:pt x="2203049" y="0"/>
                  </a:lnTo>
                  <a:lnTo>
                    <a:pt x="2203049" y="972652"/>
                  </a:lnTo>
                  <a:lnTo>
                    <a:pt x="0" y="972652"/>
                  </a:lnTo>
                  <a:close/>
                </a:path>
              </a:pathLst>
            </a:custGeom>
            <a:grpFill/>
          </p:spPr>
        </p:sp>
      </p:grpSp>
      <p:pic>
        <p:nvPicPr>
          <p:cNvPr id="96" name="Picture 4">
            <a:extLst>
              <a:ext uri="{FF2B5EF4-FFF2-40B4-BE49-F238E27FC236}">
                <a16:creationId xmlns:a16="http://schemas.microsoft.com/office/drawing/2014/main" id="{6761BDC7-B36E-4C2B-AF97-7CE5750CD09A}"/>
              </a:ext>
            </a:extLst>
          </p:cNvPr>
          <p:cNvPicPr>
            <a:picLocks noChangeAspect="1"/>
          </p:cNvPicPr>
          <p:nvPr/>
        </p:nvPicPr>
        <p:blipFill>
          <a:blip r:embed="rId4"/>
          <a:srcRect/>
          <a:stretch>
            <a:fillRect/>
          </a:stretch>
        </p:blipFill>
        <p:spPr>
          <a:xfrm>
            <a:off x="8265931" y="3288112"/>
            <a:ext cx="3359229" cy="183550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7" name="Picture 5">
            <a:extLst>
              <a:ext uri="{FF2B5EF4-FFF2-40B4-BE49-F238E27FC236}">
                <a16:creationId xmlns:a16="http://schemas.microsoft.com/office/drawing/2014/main" id="{9E93658E-8B01-4CC1-B5AF-DB7C1F055F42}"/>
              </a:ext>
            </a:extLst>
          </p:cNvPr>
          <p:cNvPicPr>
            <a:picLocks noChangeAspect="1"/>
          </p:cNvPicPr>
          <p:nvPr/>
        </p:nvPicPr>
        <p:blipFill>
          <a:blip r:embed="rId5"/>
          <a:srcRect t="11750"/>
          <a:stretch>
            <a:fillRect/>
          </a:stretch>
        </p:blipFill>
        <p:spPr>
          <a:xfrm>
            <a:off x="4587843" y="4298289"/>
            <a:ext cx="3616288" cy="18318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8" name="Picture 6">
            <a:extLst>
              <a:ext uri="{FF2B5EF4-FFF2-40B4-BE49-F238E27FC236}">
                <a16:creationId xmlns:a16="http://schemas.microsoft.com/office/drawing/2014/main" id="{0729E2A4-CECF-4310-BC2B-A4612BF330BB}"/>
              </a:ext>
            </a:extLst>
          </p:cNvPr>
          <p:cNvPicPr>
            <a:picLocks noChangeAspect="1"/>
          </p:cNvPicPr>
          <p:nvPr/>
        </p:nvPicPr>
        <p:blipFill>
          <a:blip r:embed="rId6"/>
          <a:srcRect t="11972" b="7985"/>
          <a:stretch>
            <a:fillRect/>
          </a:stretch>
        </p:blipFill>
        <p:spPr>
          <a:xfrm>
            <a:off x="4290367" y="1372428"/>
            <a:ext cx="3359229" cy="183366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99" name="Group 7">
            <a:extLst>
              <a:ext uri="{FF2B5EF4-FFF2-40B4-BE49-F238E27FC236}">
                <a16:creationId xmlns:a16="http://schemas.microsoft.com/office/drawing/2014/main" id="{260DE112-D298-4C98-96CB-C97530E8974F}"/>
              </a:ext>
            </a:extLst>
          </p:cNvPr>
          <p:cNvGrpSpPr/>
          <p:nvPr/>
        </p:nvGrpSpPr>
        <p:grpSpPr>
          <a:xfrm>
            <a:off x="643628" y="1343447"/>
            <a:ext cx="3616288" cy="1473123"/>
            <a:chOff x="0" y="0"/>
            <a:chExt cx="2203049" cy="972652"/>
          </a:xfrm>
          <a:solidFill>
            <a:schemeClr val="accent6">
              <a:lumMod val="40000"/>
              <a:lumOff val="60000"/>
            </a:schemeClr>
          </a:solidFill>
        </p:grpSpPr>
        <p:sp>
          <p:nvSpPr>
            <p:cNvPr id="100" name="Freeform 8">
              <a:extLst>
                <a:ext uri="{FF2B5EF4-FFF2-40B4-BE49-F238E27FC236}">
                  <a16:creationId xmlns:a16="http://schemas.microsoft.com/office/drawing/2014/main" id="{6B81702D-E414-487E-93A0-4C95A20E843A}"/>
                </a:ext>
              </a:extLst>
            </p:cNvPr>
            <p:cNvSpPr/>
            <p:nvPr/>
          </p:nvSpPr>
          <p:spPr>
            <a:xfrm>
              <a:off x="0" y="0"/>
              <a:ext cx="2203049" cy="972652"/>
            </a:xfrm>
            <a:custGeom>
              <a:avLst/>
              <a:gdLst/>
              <a:ahLst/>
              <a:cxnLst/>
              <a:rect l="l" t="t" r="r" b="b"/>
              <a:pathLst>
                <a:path w="2203049" h="972652">
                  <a:moveTo>
                    <a:pt x="0" y="0"/>
                  </a:moveTo>
                  <a:lnTo>
                    <a:pt x="2203049" y="0"/>
                  </a:lnTo>
                  <a:lnTo>
                    <a:pt x="2203049" y="972652"/>
                  </a:lnTo>
                  <a:lnTo>
                    <a:pt x="0" y="972652"/>
                  </a:lnTo>
                  <a:close/>
                </a:path>
              </a:pathLst>
            </a:custGeom>
            <a:grpFill/>
          </p:spPr>
        </p:sp>
      </p:grpSp>
      <p:pic>
        <p:nvPicPr>
          <p:cNvPr id="101" name="Picture 9">
            <a:extLst>
              <a:ext uri="{FF2B5EF4-FFF2-40B4-BE49-F238E27FC236}">
                <a16:creationId xmlns:a16="http://schemas.microsoft.com/office/drawing/2014/main" id="{DC9A423B-6C42-4B42-A008-93FDD57080DD}"/>
              </a:ext>
            </a:extLst>
          </p:cNvPr>
          <p:cNvPicPr>
            <a:picLocks noChangeAspect="1"/>
          </p:cNvPicPr>
          <p:nvPr/>
        </p:nvPicPr>
        <p:blipFill>
          <a:blip r:embed="rId7"/>
          <a:srcRect t="15480" b="11619"/>
          <a:stretch>
            <a:fillRect/>
          </a:stretch>
        </p:blipFill>
        <p:spPr>
          <a:xfrm>
            <a:off x="674079" y="2601587"/>
            <a:ext cx="3616288" cy="183181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2" name="Picture 10">
            <a:extLst>
              <a:ext uri="{FF2B5EF4-FFF2-40B4-BE49-F238E27FC236}">
                <a16:creationId xmlns:a16="http://schemas.microsoft.com/office/drawing/2014/main" id="{A1574389-B585-41BE-93EA-5918771FD5E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75557" y="1199450"/>
            <a:ext cx="794934" cy="716118"/>
          </a:xfrm>
          <a:prstGeom prst="rect">
            <a:avLst/>
          </a:prstGeom>
        </p:spPr>
      </p:pic>
      <p:pic>
        <p:nvPicPr>
          <p:cNvPr id="103" name="Picture 11">
            <a:extLst>
              <a:ext uri="{FF2B5EF4-FFF2-40B4-BE49-F238E27FC236}">
                <a16:creationId xmlns:a16="http://schemas.microsoft.com/office/drawing/2014/main" id="{61BD29A8-73CC-449E-8BAE-4D9ABF3E0B2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148294" y="5578510"/>
            <a:ext cx="762827" cy="687195"/>
          </a:xfrm>
          <a:prstGeom prst="rect">
            <a:avLst/>
          </a:prstGeom>
        </p:spPr>
      </p:pic>
      <p:pic>
        <p:nvPicPr>
          <p:cNvPr id="104" name="Picture 12">
            <a:extLst>
              <a:ext uri="{FF2B5EF4-FFF2-40B4-BE49-F238E27FC236}">
                <a16:creationId xmlns:a16="http://schemas.microsoft.com/office/drawing/2014/main" id="{66926789-A236-4C4F-BED2-C7D51F53605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608567" y="1700909"/>
            <a:ext cx="1205879" cy="1274875"/>
          </a:xfrm>
          <a:prstGeom prst="rect">
            <a:avLst/>
          </a:prstGeom>
        </p:spPr>
      </p:pic>
      <p:sp>
        <p:nvSpPr>
          <p:cNvPr id="106" name="TextBox 15">
            <a:extLst>
              <a:ext uri="{FF2B5EF4-FFF2-40B4-BE49-F238E27FC236}">
                <a16:creationId xmlns:a16="http://schemas.microsoft.com/office/drawing/2014/main" id="{51E22886-43E1-4231-B01C-7968E151DEF0}"/>
              </a:ext>
            </a:extLst>
          </p:cNvPr>
          <p:cNvSpPr txBox="1"/>
          <p:nvPr/>
        </p:nvSpPr>
        <p:spPr>
          <a:xfrm>
            <a:off x="1111114" y="1503887"/>
            <a:ext cx="3154091" cy="858953"/>
          </a:xfrm>
          <a:prstGeom prst="rect">
            <a:avLst/>
          </a:prstGeom>
        </p:spPr>
        <p:txBody>
          <a:bodyPr wrap="square" lIns="0" tIns="0" rIns="0" bIns="0" rtlCol="0" anchor="t">
            <a:spAutoFit/>
          </a:bodyPr>
          <a:lstStyle/>
          <a:p>
            <a:pPr algn="ctr">
              <a:lnSpc>
                <a:spcPts val="3482"/>
              </a:lnSpc>
              <a:spcBef>
                <a:spcPct val="0"/>
              </a:spcBef>
            </a:pPr>
            <a:r>
              <a:rPr lang="en-US" sz="2400" b="1" dirty="0" err="1">
                <a:solidFill>
                  <a:srgbClr val="021A4A"/>
                </a:solidFill>
                <a:ea typeface="Muli Bold Bold"/>
              </a:rPr>
              <a:t>文藻國際服務學習團</a:t>
            </a:r>
            <a:endParaRPr lang="en-US" sz="2400" b="1" dirty="0">
              <a:solidFill>
                <a:srgbClr val="021A4A"/>
              </a:solidFill>
              <a:ea typeface="Muli Bold Bold"/>
            </a:endParaRPr>
          </a:p>
          <a:p>
            <a:pPr algn="ctr">
              <a:lnSpc>
                <a:spcPts val="3482"/>
              </a:lnSpc>
              <a:spcBef>
                <a:spcPct val="0"/>
              </a:spcBef>
            </a:pPr>
            <a:r>
              <a:rPr lang="en-US" sz="2400" b="1" dirty="0">
                <a:solidFill>
                  <a:srgbClr val="021A4A"/>
                </a:solidFill>
                <a:latin typeface="Muli Bold Bold"/>
              </a:rPr>
              <a:t>(WISLA)</a:t>
            </a:r>
          </a:p>
        </p:txBody>
      </p:sp>
      <p:sp>
        <p:nvSpPr>
          <p:cNvPr id="107" name="TextBox 16">
            <a:extLst>
              <a:ext uri="{FF2B5EF4-FFF2-40B4-BE49-F238E27FC236}">
                <a16:creationId xmlns:a16="http://schemas.microsoft.com/office/drawing/2014/main" id="{159B173C-135D-45E1-9B3C-4BE845C5CAC2}"/>
              </a:ext>
            </a:extLst>
          </p:cNvPr>
          <p:cNvSpPr txBox="1"/>
          <p:nvPr/>
        </p:nvSpPr>
        <p:spPr>
          <a:xfrm>
            <a:off x="8521958" y="5249110"/>
            <a:ext cx="2863472" cy="858120"/>
          </a:xfrm>
          <a:prstGeom prst="rect">
            <a:avLst/>
          </a:prstGeom>
        </p:spPr>
        <p:txBody>
          <a:bodyPr wrap="square" lIns="0" tIns="0" rIns="0" bIns="0" rtlCol="0" anchor="t">
            <a:spAutoFit/>
          </a:bodyPr>
          <a:lstStyle/>
          <a:p>
            <a:pPr algn="ctr">
              <a:lnSpc>
                <a:spcPts val="3482"/>
              </a:lnSpc>
              <a:spcBef>
                <a:spcPct val="0"/>
              </a:spcBef>
            </a:pPr>
            <a:r>
              <a:rPr lang="en-US" sz="2400" b="1" dirty="0" err="1">
                <a:solidFill>
                  <a:srgbClr val="021A4A"/>
                </a:solidFill>
                <a:ea typeface="Muli Bold Bold"/>
              </a:rPr>
              <a:t>文藻國際醫療志工團</a:t>
            </a:r>
            <a:endParaRPr lang="en-US" sz="2400" b="1" dirty="0">
              <a:solidFill>
                <a:srgbClr val="021A4A"/>
              </a:solidFill>
              <a:ea typeface="Muli Bold Bold"/>
            </a:endParaRPr>
          </a:p>
          <a:p>
            <a:pPr algn="ctr">
              <a:lnSpc>
                <a:spcPts val="3482"/>
              </a:lnSpc>
              <a:spcBef>
                <a:spcPct val="0"/>
              </a:spcBef>
            </a:pPr>
            <a:r>
              <a:rPr lang="en-US" sz="2400" b="1" dirty="0">
                <a:solidFill>
                  <a:srgbClr val="021A4A"/>
                </a:solidFill>
                <a:latin typeface="Muli Bold Bold"/>
              </a:rPr>
              <a:t>(USR)</a:t>
            </a:r>
          </a:p>
        </p:txBody>
      </p:sp>
      <p:grpSp>
        <p:nvGrpSpPr>
          <p:cNvPr id="35" name="348b10ae-884d-4d00-bfa9-aaad4ea11d9c"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9E0DE269-C228-4D71-B19E-FFCB07D52D4C}"/>
              </a:ext>
            </a:extLst>
          </p:cNvPr>
          <p:cNvGrpSpPr>
            <a:grpSpLocks noChangeAspect="1"/>
          </p:cNvGrpSpPr>
          <p:nvPr>
            <p:custDataLst>
              <p:tags r:id="rId1"/>
            </p:custDataLst>
          </p:nvPr>
        </p:nvGrpSpPr>
        <p:grpSpPr>
          <a:xfrm>
            <a:off x="1643680" y="4531721"/>
            <a:ext cx="3126986" cy="1962331"/>
            <a:chOff x="3018631" y="1497807"/>
            <a:chExt cx="6154738" cy="3862387"/>
          </a:xfrm>
        </p:grpSpPr>
        <p:sp>
          <p:nvSpPr>
            <p:cNvPr id="36" name="íṥḻïḑe">
              <a:extLst>
                <a:ext uri="{FF2B5EF4-FFF2-40B4-BE49-F238E27FC236}">
                  <a16:creationId xmlns:a16="http://schemas.microsoft.com/office/drawing/2014/main" id="{2AB154DC-7190-4CBA-A654-AD25E23A36EA}"/>
                </a:ext>
              </a:extLst>
            </p:cNvPr>
            <p:cNvSpPr/>
            <p:nvPr/>
          </p:nvSpPr>
          <p:spPr bwMode="auto">
            <a:xfrm>
              <a:off x="5206206" y="1929607"/>
              <a:ext cx="554038" cy="557213"/>
            </a:xfrm>
            <a:custGeom>
              <a:avLst/>
              <a:gdLst>
                <a:gd name="T0" fmla="*/ 146 w 168"/>
                <a:gd name="T1" fmla="*/ 28 h 169"/>
                <a:gd name="T2" fmla="*/ 144 w 168"/>
                <a:gd name="T3" fmla="*/ 25 h 169"/>
                <a:gd name="T4" fmla="*/ 137 w 168"/>
                <a:gd name="T5" fmla="*/ 19 h 169"/>
                <a:gd name="T6" fmla="*/ 125 w 168"/>
                <a:gd name="T7" fmla="*/ 11 h 169"/>
                <a:gd name="T8" fmla="*/ 114 w 168"/>
                <a:gd name="T9" fmla="*/ 6 h 169"/>
                <a:gd name="T10" fmla="*/ 102 w 168"/>
                <a:gd name="T11" fmla="*/ 2 h 169"/>
                <a:gd name="T12" fmla="*/ 92 w 168"/>
                <a:gd name="T13" fmla="*/ 0 h 169"/>
                <a:gd name="T14" fmla="*/ 37 w 168"/>
                <a:gd name="T15" fmla="*/ 14 h 169"/>
                <a:gd name="T16" fmla="*/ 22 w 168"/>
                <a:gd name="T17" fmla="*/ 142 h 169"/>
                <a:gd name="T18" fmla="*/ 37 w 168"/>
                <a:gd name="T19" fmla="*/ 154 h 169"/>
                <a:gd name="T20" fmla="*/ 45 w 168"/>
                <a:gd name="T21" fmla="*/ 159 h 169"/>
                <a:gd name="T22" fmla="*/ 59 w 168"/>
                <a:gd name="T23" fmla="*/ 165 h 169"/>
                <a:gd name="T24" fmla="*/ 68 w 168"/>
                <a:gd name="T25" fmla="*/ 167 h 169"/>
                <a:gd name="T26" fmla="*/ 84 w 168"/>
                <a:gd name="T27" fmla="*/ 169 h 169"/>
                <a:gd name="T28" fmla="*/ 103 w 168"/>
                <a:gd name="T29" fmla="*/ 167 h 169"/>
                <a:gd name="T30" fmla="*/ 143 w 168"/>
                <a:gd name="T31" fmla="*/ 132 h 169"/>
                <a:gd name="T32" fmla="*/ 159 w 168"/>
                <a:gd name="T33" fmla="*/ 89 h 169"/>
                <a:gd name="T34" fmla="*/ 126 w 168"/>
                <a:gd name="T35" fmla="*/ 147 h 169"/>
                <a:gd name="T36" fmla="*/ 103 w 168"/>
                <a:gd name="T37" fmla="*/ 154 h 169"/>
                <a:gd name="T38" fmla="*/ 132 w 168"/>
                <a:gd name="T39" fmla="*/ 142 h 169"/>
                <a:gd name="T40" fmla="*/ 64 w 168"/>
                <a:gd name="T41" fmla="*/ 157 h 169"/>
                <a:gd name="T42" fmla="*/ 56 w 168"/>
                <a:gd name="T43" fmla="*/ 154 h 169"/>
                <a:gd name="T44" fmla="*/ 46 w 168"/>
                <a:gd name="T45" fmla="*/ 149 h 169"/>
                <a:gd name="T46" fmla="*/ 37 w 168"/>
                <a:gd name="T47" fmla="*/ 143 h 169"/>
                <a:gd name="T48" fmla="*/ 42 w 168"/>
                <a:gd name="T49" fmla="*/ 130 h 169"/>
                <a:gd name="T50" fmla="*/ 70 w 168"/>
                <a:gd name="T51" fmla="*/ 158 h 169"/>
                <a:gd name="T52" fmla="*/ 37 w 168"/>
                <a:gd name="T53" fmla="*/ 122 h 169"/>
                <a:gd name="T54" fmla="*/ 26 w 168"/>
                <a:gd name="T55" fmla="*/ 37 h 169"/>
                <a:gd name="T56" fmla="*/ 9 w 168"/>
                <a:gd name="T57" fmla="*/ 80 h 169"/>
                <a:gd name="T58" fmla="*/ 43 w 168"/>
                <a:gd name="T59" fmla="*/ 21 h 169"/>
                <a:gd name="T60" fmla="*/ 50 w 168"/>
                <a:gd name="T61" fmla="*/ 18 h 169"/>
                <a:gd name="T62" fmla="*/ 72 w 168"/>
                <a:gd name="T63" fmla="*/ 10 h 169"/>
                <a:gd name="T64" fmla="*/ 32 w 168"/>
                <a:gd name="T65" fmla="*/ 30 h 169"/>
                <a:gd name="T66" fmla="*/ 131 w 168"/>
                <a:gd name="T67" fmla="*/ 26 h 169"/>
                <a:gd name="T68" fmla="*/ 126 w 168"/>
                <a:gd name="T69" fmla="*/ 38 h 169"/>
                <a:gd name="T70" fmla="*/ 131 w 168"/>
                <a:gd name="T71" fmla="*/ 26 h 169"/>
                <a:gd name="T72" fmla="*/ 131 w 168"/>
                <a:gd name="T73" fmla="*/ 46 h 169"/>
                <a:gd name="T74" fmla="*/ 89 w 168"/>
                <a:gd name="T75" fmla="*/ 17 h 169"/>
                <a:gd name="T76" fmla="*/ 89 w 168"/>
                <a:gd name="T77" fmla="*/ 17 h 169"/>
                <a:gd name="T78" fmla="*/ 71 w 168"/>
                <a:gd name="T79" fmla="*/ 22 h 169"/>
                <a:gd name="T80" fmla="*/ 80 w 168"/>
                <a:gd name="T81" fmla="*/ 61 h 169"/>
                <a:gd name="T82" fmla="*/ 45 w 168"/>
                <a:gd name="T83" fmla="*/ 51 h 169"/>
                <a:gd name="T84" fmla="*/ 80 w 168"/>
                <a:gd name="T85" fmla="*/ 89 h 169"/>
                <a:gd name="T86" fmla="*/ 38 w 168"/>
                <a:gd name="T87" fmla="*/ 89 h 169"/>
                <a:gd name="T88" fmla="*/ 50 w 168"/>
                <a:gd name="T89" fmla="*/ 126 h 169"/>
                <a:gd name="T90" fmla="*/ 119 w 168"/>
                <a:gd name="T91" fmla="*/ 126 h 169"/>
                <a:gd name="T92" fmla="*/ 89 w 168"/>
                <a:gd name="T93" fmla="*/ 117 h 169"/>
                <a:gd name="T94" fmla="*/ 131 w 168"/>
                <a:gd name="T95" fmla="*/ 89 h 169"/>
                <a:gd name="T96" fmla="*/ 89 w 168"/>
                <a:gd name="T97" fmla="*/ 80 h 169"/>
                <a:gd name="T98" fmla="*/ 131 w 168"/>
                <a:gd name="T99" fmla="*/ 8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8" h="169">
                  <a:moveTo>
                    <a:pt x="168" y="84"/>
                  </a:moveTo>
                  <a:cubicBezTo>
                    <a:pt x="168" y="84"/>
                    <a:pt x="168" y="84"/>
                    <a:pt x="168" y="84"/>
                  </a:cubicBezTo>
                  <a:cubicBezTo>
                    <a:pt x="168" y="63"/>
                    <a:pt x="161" y="43"/>
                    <a:pt x="146" y="28"/>
                  </a:cubicBezTo>
                  <a:cubicBezTo>
                    <a:pt x="146" y="27"/>
                    <a:pt x="146" y="27"/>
                    <a:pt x="146" y="27"/>
                  </a:cubicBezTo>
                  <a:cubicBezTo>
                    <a:pt x="146" y="27"/>
                    <a:pt x="145" y="26"/>
                    <a:pt x="144" y="25"/>
                  </a:cubicBezTo>
                  <a:cubicBezTo>
                    <a:pt x="144" y="25"/>
                    <a:pt x="144" y="25"/>
                    <a:pt x="144" y="25"/>
                  </a:cubicBezTo>
                  <a:cubicBezTo>
                    <a:pt x="143" y="24"/>
                    <a:pt x="143" y="24"/>
                    <a:pt x="143" y="24"/>
                  </a:cubicBezTo>
                  <a:cubicBezTo>
                    <a:pt x="142" y="23"/>
                    <a:pt x="140" y="21"/>
                    <a:pt x="138" y="20"/>
                  </a:cubicBezTo>
                  <a:cubicBezTo>
                    <a:pt x="138" y="19"/>
                    <a:pt x="137" y="19"/>
                    <a:pt x="137" y="19"/>
                  </a:cubicBezTo>
                  <a:cubicBezTo>
                    <a:pt x="135" y="17"/>
                    <a:pt x="134" y="16"/>
                    <a:pt x="132" y="15"/>
                  </a:cubicBezTo>
                  <a:cubicBezTo>
                    <a:pt x="131" y="15"/>
                    <a:pt x="130" y="14"/>
                    <a:pt x="130" y="13"/>
                  </a:cubicBezTo>
                  <a:cubicBezTo>
                    <a:pt x="128" y="13"/>
                    <a:pt x="127" y="12"/>
                    <a:pt x="125" y="11"/>
                  </a:cubicBezTo>
                  <a:cubicBezTo>
                    <a:pt x="124" y="10"/>
                    <a:pt x="123" y="10"/>
                    <a:pt x="122" y="9"/>
                  </a:cubicBezTo>
                  <a:cubicBezTo>
                    <a:pt x="121" y="9"/>
                    <a:pt x="121" y="9"/>
                    <a:pt x="120" y="8"/>
                  </a:cubicBezTo>
                  <a:cubicBezTo>
                    <a:pt x="118" y="7"/>
                    <a:pt x="116" y="6"/>
                    <a:pt x="114" y="6"/>
                  </a:cubicBezTo>
                  <a:cubicBezTo>
                    <a:pt x="113" y="5"/>
                    <a:pt x="113" y="5"/>
                    <a:pt x="112" y="5"/>
                  </a:cubicBezTo>
                  <a:cubicBezTo>
                    <a:pt x="110" y="4"/>
                    <a:pt x="108" y="4"/>
                    <a:pt x="107" y="3"/>
                  </a:cubicBezTo>
                  <a:cubicBezTo>
                    <a:pt x="105" y="3"/>
                    <a:pt x="104" y="2"/>
                    <a:pt x="102" y="2"/>
                  </a:cubicBezTo>
                  <a:cubicBezTo>
                    <a:pt x="101" y="2"/>
                    <a:pt x="100" y="2"/>
                    <a:pt x="99" y="1"/>
                  </a:cubicBezTo>
                  <a:cubicBezTo>
                    <a:pt x="97" y="1"/>
                    <a:pt x="95" y="1"/>
                    <a:pt x="93" y="1"/>
                  </a:cubicBezTo>
                  <a:cubicBezTo>
                    <a:pt x="92" y="0"/>
                    <a:pt x="92" y="0"/>
                    <a:pt x="92" y="0"/>
                  </a:cubicBezTo>
                  <a:cubicBezTo>
                    <a:pt x="89" y="0"/>
                    <a:pt x="87" y="0"/>
                    <a:pt x="84" y="0"/>
                  </a:cubicBezTo>
                  <a:cubicBezTo>
                    <a:pt x="84" y="0"/>
                    <a:pt x="84" y="0"/>
                    <a:pt x="84" y="0"/>
                  </a:cubicBezTo>
                  <a:cubicBezTo>
                    <a:pt x="67" y="0"/>
                    <a:pt x="51" y="5"/>
                    <a:pt x="37" y="14"/>
                  </a:cubicBezTo>
                  <a:cubicBezTo>
                    <a:pt x="14" y="30"/>
                    <a:pt x="0" y="56"/>
                    <a:pt x="0" y="84"/>
                  </a:cubicBezTo>
                  <a:cubicBezTo>
                    <a:pt x="0" y="106"/>
                    <a:pt x="8" y="126"/>
                    <a:pt x="22" y="141"/>
                  </a:cubicBezTo>
                  <a:cubicBezTo>
                    <a:pt x="22" y="142"/>
                    <a:pt x="22" y="142"/>
                    <a:pt x="22" y="142"/>
                  </a:cubicBezTo>
                  <a:cubicBezTo>
                    <a:pt x="25" y="144"/>
                    <a:pt x="28" y="147"/>
                    <a:pt x="31" y="149"/>
                  </a:cubicBezTo>
                  <a:cubicBezTo>
                    <a:pt x="31" y="150"/>
                    <a:pt x="31" y="150"/>
                    <a:pt x="31" y="150"/>
                  </a:cubicBezTo>
                  <a:cubicBezTo>
                    <a:pt x="33" y="151"/>
                    <a:pt x="35" y="153"/>
                    <a:pt x="37" y="154"/>
                  </a:cubicBezTo>
                  <a:cubicBezTo>
                    <a:pt x="38" y="155"/>
                    <a:pt x="38" y="155"/>
                    <a:pt x="38" y="155"/>
                  </a:cubicBezTo>
                  <a:cubicBezTo>
                    <a:pt x="40" y="156"/>
                    <a:pt x="42" y="157"/>
                    <a:pt x="44" y="158"/>
                  </a:cubicBezTo>
                  <a:cubicBezTo>
                    <a:pt x="44" y="158"/>
                    <a:pt x="45" y="159"/>
                    <a:pt x="45" y="159"/>
                  </a:cubicBezTo>
                  <a:cubicBezTo>
                    <a:pt x="47" y="160"/>
                    <a:pt x="49" y="161"/>
                    <a:pt x="51" y="162"/>
                  </a:cubicBezTo>
                  <a:cubicBezTo>
                    <a:pt x="51" y="162"/>
                    <a:pt x="52" y="162"/>
                    <a:pt x="53" y="162"/>
                  </a:cubicBezTo>
                  <a:cubicBezTo>
                    <a:pt x="55" y="163"/>
                    <a:pt x="57" y="164"/>
                    <a:pt x="59" y="165"/>
                  </a:cubicBezTo>
                  <a:cubicBezTo>
                    <a:pt x="59" y="165"/>
                    <a:pt x="60" y="165"/>
                    <a:pt x="61" y="165"/>
                  </a:cubicBezTo>
                  <a:cubicBezTo>
                    <a:pt x="63" y="166"/>
                    <a:pt x="65" y="166"/>
                    <a:pt x="67" y="167"/>
                  </a:cubicBezTo>
                  <a:cubicBezTo>
                    <a:pt x="67" y="167"/>
                    <a:pt x="68" y="167"/>
                    <a:pt x="68" y="167"/>
                  </a:cubicBezTo>
                  <a:cubicBezTo>
                    <a:pt x="71" y="168"/>
                    <a:pt x="73" y="168"/>
                    <a:pt x="75" y="168"/>
                  </a:cubicBezTo>
                  <a:cubicBezTo>
                    <a:pt x="76" y="168"/>
                    <a:pt x="76" y="168"/>
                    <a:pt x="76" y="168"/>
                  </a:cubicBezTo>
                  <a:cubicBezTo>
                    <a:pt x="79" y="168"/>
                    <a:pt x="82" y="169"/>
                    <a:pt x="84" y="169"/>
                  </a:cubicBezTo>
                  <a:cubicBezTo>
                    <a:pt x="88" y="169"/>
                    <a:pt x="93" y="168"/>
                    <a:pt x="97" y="168"/>
                  </a:cubicBezTo>
                  <a:cubicBezTo>
                    <a:pt x="98" y="168"/>
                    <a:pt x="98" y="168"/>
                    <a:pt x="98" y="168"/>
                  </a:cubicBezTo>
                  <a:cubicBezTo>
                    <a:pt x="99" y="167"/>
                    <a:pt x="101" y="167"/>
                    <a:pt x="103" y="167"/>
                  </a:cubicBezTo>
                  <a:cubicBezTo>
                    <a:pt x="113" y="164"/>
                    <a:pt x="122" y="160"/>
                    <a:pt x="131" y="154"/>
                  </a:cubicBezTo>
                  <a:cubicBezTo>
                    <a:pt x="154" y="139"/>
                    <a:pt x="168" y="113"/>
                    <a:pt x="168" y="84"/>
                  </a:cubicBezTo>
                  <a:close/>
                  <a:moveTo>
                    <a:pt x="143" y="132"/>
                  </a:moveTo>
                  <a:cubicBezTo>
                    <a:pt x="139" y="128"/>
                    <a:pt x="135" y="125"/>
                    <a:pt x="131" y="122"/>
                  </a:cubicBezTo>
                  <a:cubicBezTo>
                    <a:pt x="136" y="112"/>
                    <a:pt x="139" y="101"/>
                    <a:pt x="140" y="89"/>
                  </a:cubicBezTo>
                  <a:cubicBezTo>
                    <a:pt x="159" y="89"/>
                    <a:pt x="159" y="89"/>
                    <a:pt x="159" y="89"/>
                  </a:cubicBezTo>
                  <a:cubicBezTo>
                    <a:pt x="158" y="105"/>
                    <a:pt x="152" y="119"/>
                    <a:pt x="143" y="132"/>
                  </a:cubicBezTo>
                  <a:close/>
                  <a:moveTo>
                    <a:pt x="131" y="143"/>
                  </a:moveTo>
                  <a:cubicBezTo>
                    <a:pt x="129" y="144"/>
                    <a:pt x="128" y="146"/>
                    <a:pt x="126" y="147"/>
                  </a:cubicBezTo>
                  <a:cubicBezTo>
                    <a:pt x="117" y="153"/>
                    <a:pt x="107" y="157"/>
                    <a:pt x="96" y="158"/>
                  </a:cubicBezTo>
                  <a:cubicBezTo>
                    <a:pt x="98" y="157"/>
                    <a:pt x="100" y="156"/>
                    <a:pt x="103" y="154"/>
                  </a:cubicBezTo>
                  <a:cubicBezTo>
                    <a:pt x="103" y="154"/>
                    <a:pt x="103" y="154"/>
                    <a:pt x="103" y="154"/>
                  </a:cubicBezTo>
                  <a:cubicBezTo>
                    <a:pt x="112" y="148"/>
                    <a:pt x="120" y="140"/>
                    <a:pt x="126" y="130"/>
                  </a:cubicBezTo>
                  <a:cubicBezTo>
                    <a:pt x="130" y="133"/>
                    <a:pt x="133" y="135"/>
                    <a:pt x="136" y="138"/>
                  </a:cubicBezTo>
                  <a:cubicBezTo>
                    <a:pt x="135" y="140"/>
                    <a:pt x="133" y="141"/>
                    <a:pt x="132" y="142"/>
                  </a:cubicBezTo>
                  <a:lnTo>
                    <a:pt x="131" y="143"/>
                  </a:lnTo>
                  <a:close/>
                  <a:moveTo>
                    <a:pt x="70" y="158"/>
                  </a:moveTo>
                  <a:cubicBezTo>
                    <a:pt x="68" y="158"/>
                    <a:pt x="66" y="157"/>
                    <a:pt x="64" y="157"/>
                  </a:cubicBezTo>
                  <a:cubicBezTo>
                    <a:pt x="64" y="157"/>
                    <a:pt x="63" y="156"/>
                    <a:pt x="63" y="156"/>
                  </a:cubicBezTo>
                  <a:cubicBezTo>
                    <a:pt x="61" y="156"/>
                    <a:pt x="59" y="155"/>
                    <a:pt x="57" y="154"/>
                  </a:cubicBezTo>
                  <a:cubicBezTo>
                    <a:pt x="57" y="154"/>
                    <a:pt x="56" y="154"/>
                    <a:pt x="56" y="154"/>
                  </a:cubicBezTo>
                  <a:cubicBezTo>
                    <a:pt x="54" y="153"/>
                    <a:pt x="53" y="152"/>
                    <a:pt x="51" y="152"/>
                  </a:cubicBezTo>
                  <a:cubicBezTo>
                    <a:pt x="51" y="151"/>
                    <a:pt x="50" y="151"/>
                    <a:pt x="49" y="151"/>
                  </a:cubicBezTo>
                  <a:cubicBezTo>
                    <a:pt x="48" y="150"/>
                    <a:pt x="47" y="149"/>
                    <a:pt x="46" y="149"/>
                  </a:cubicBezTo>
                  <a:cubicBezTo>
                    <a:pt x="45" y="148"/>
                    <a:pt x="44" y="148"/>
                    <a:pt x="43" y="147"/>
                  </a:cubicBezTo>
                  <a:cubicBezTo>
                    <a:pt x="42" y="146"/>
                    <a:pt x="41" y="146"/>
                    <a:pt x="40" y="145"/>
                  </a:cubicBezTo>
                  <a:cubicBezTo>
                    <a:pt x="39" y="144"/>
                    <a:pt x="38" y="143"/>
                    <a:pt x="37" y="143"/>
                  </a:cubicBezTo>
                  <a:cubicBezTo>
                    <a:pt x="36" y="142"/>
                    <a:pt x="36" y="141"/>
                    <a:pt x="35" y="141"/>
                  </a:cubicBezTo>
                  <a:cubicBezTo>
                    <a:pt x="34" y="140"/>
                    <a:pt x="33" y="139"/>
                    <a:pt x="32" y="138"/>
                  </a:cubicBezTo>
                  <a:cubicBezTo>
                    <a:pt x="35" y="135"/>
                    <a:pt x="39" y="133"/>
                    <a:pt x="42" y="130"/>
                  </a:cubicBezTo>
                  <a:cubicBezTo>
                    <a:pt x="50" y="142"/>
                    <a:pt x="60" y="152"/>
                    <a:pt x="72" y="158"/>
                  </a:cubicBezTo>
                  <a:cubicBezTo>
                    <a:pt x="72" y="158"/>
                    <a:pt x="72" y="158"/>
                    <a:pt x="72" y="158"/>
                  </a:cubicBezTo>
                  <a:cubicBezTo>
                    <a:pt x="71" y="158"/>
                    <a:pt x="71" y="158"/>
                    <a:pt x="70" y="158"/>
                  </a:cubicBezTo>
                  <a:close/>
                  <a:moveTo>
                    <a:pt x="9" y="89"/>
                  </a:moveTo>
                  <a:cubicBezTo>
                    <a:pt x="28" y="89"/>
                    <a:pt x="28" y="89"/>
                    <a:pt x="28" y="89"/>
                  </a:cubicBezTo>
                  <a:cubicBezTo>
                    <a:pt x="29" y="101"/>
                    <a:pt x="32" y="112"/>
                    <a:pt x="37" y="122"/>
                  </a:cubicBezTo>
                  <a:cubicBezTo>
                    <a:pt x="33" y="125"/>
                    <a:pt x="29" y="128"/>
                    <a:pt x="26" y="132"/>
                  </a:cubicBezTo>
                  <a:cubicBezTo>
                    <a:pt x="16" y="120"/>
                    <a:pt x="10" y="105"/>
                    <a:pt x="9" y="89"/>
                  </a:cubicBezTo>
                  <a:close/>
                  <a:moveTo>
                    <a:pt x="26" y="37"/>
                  </a:moveTo>
                  <a:cubicBezTo>
                    <a:pt x="29" y="41"/>
                    <a:pt x="33" y="44"/>
                    <a:pt x="37" y="46"/>
                  </a:cubicBezTo>
                  <a:cubicBezTo>
                    <a:pt x="32" y="57"/>
                    <a:pt x="29" y="68"/>
                    <a:pt x="28" y="80"/>
                  </a:cubicBezTo>
                  <a:cubicBezTo>
                    <a:pt x="9" y="80"/>
                    <a:pt x="9" y="80"/>
                    <a:pt x="9" y="80"/>
                  </a:cubicBezTo>
                  <a:cubicBezTo>
                    <a:pt x="10" y="64"/>
                    <a:pt x="16" y="49"/>
                    <a:pt x="26" y="37"/>
                  </a:cubicBezTo>
                  <a:close/>
                  <a:moveTo>
                    <a:pt x="38" y="25"/>
                  </a:moveTo>
                  <a:cubicBezTo>
                    <a:pt x="39" y="24"/>
                    <a:pt x="41" y="23"/>
                    <a:pt x="43" y="21"/>
                  </a:cubicBezTo>
                  <a:cubicBezTo>
                    <a:pt x="43" y="21"/>
                    <a:pt x="43" y="21"/>
                    <a:pt x="43" y="21"/>
                  </a:cubicBezTo>
                  <a:cubicBezTo>
                    <a:pt x="45" y="20"/>
                    <a:pt x="47" y="19"/>
                    <a:pt x="49" y="18"/>
                  </a:cubicBezTo>
                  <a:cubicBezTo>
                    <a:pt x="50" y="18"/>
                    <a:pt x="50" y="18"/>
                    <a:pt x="50" y="18"/>
                  </a:cubicBezTo>
                  <a:cubicBezTo>
                    <a:pt x="56" y="15"/>
                    <a:pt x="63" y="12"/>
                    <a:pt x="69" y="11"/>
                  </a:cubicBezTo>
                  <a:cubicBezTo>
                    <a:pt x="70" y="11"/>
                    <a:pt x="70" y="11"/>
                    <a:pt x="70" y="11"/>
                  </a:cubicBezTo>
                  <a:cubicBezTo>
                    <a:pt x="71" y="10"/>
                    <a:pt x="72" y="10"/>
                    <a:pt x="72" y="10"/>
                  </a:cubicBezTo>
                  <a:cubicBezTo>
                    <a:pt x="70" y="12"/>
                    <a:pt x="68" y="13"/>
                    <a:pt x="66" y="14"/>
                  </a:cubicBezTo>
                  <a:cubicBezTo>
                    <a:pt x="56" y="21"/>
                    <a:pt x="48" y="29"/>
                    <a:pt x="42" y="38"/>
                  </a:cubicBezTo>
                  <a:cubicBezTo>
                    <a:pt x="38" y="36"/>
                    <a:pt x="35" y="33"/>
                    <a:pt x="32" y="30"/>
                  </a:cubicBezTo>
                  <a:cubicBezTo>
                    <a:pt x="34" y="29"/>
                    <a:pt x="35" y="27"/>
                    <a:pt x="37" y="26"/>
                  </a:cubicBezTo>
                  <a:lnTo>
                    <a:pt x="38" y="25"/>
                  </a:lnTo>
                  <a:close/>
                  <a:moveTo>
                    <a:pt x="131" y="26"/>
                  </a:moveTo>
                  <a:cubicBezTo>
                    <a:pt x="132" y="27"/>
                    <a:pt x="134" y="28"/>
                    <a:pt x="135" y="29"/>
                  </a:cubicBezTo>
                  <a:cubicBezTo>
                    <a:pt x="135" y="29"/>
                    <a:pt x="136" y="30"/>
                    <a:pt x="136" y="30"/>
                  </a:cubicBezTo>
                  <a:cubicBezTo>
                    <a:pt x="133" y="33"/>
                    <a:pt x="130" y="36"/>
                    <a:pt x="126" y="38"/>
                  </a:cubicBezTo>
                  <a:cubicBezTo>
                    <a:pt x="119" y="27"/>
                    <a:pt x="108" y="17"/>
                    <a:pt x="96" y="10"/>
                  </a:cubicBezTo>
                  <a:cubicBezTo>
                    <a:pt x="108" y="12"/>
                    <a:pt x="120" y="17"/>
                    <a:pt x="130" y="25"/>
                  </a:cubicBezTo>
                  <a:lnTo>
                    <a:pt x="131" y="26"/>
                  </a:lnTo>
                  <a:close/>
                  <a:moveTo>
                    <a:pt x="159" y="80"/>
                  </a:moveTo>
                  <a:cubicBezTo>
                    <a:pt x="140" y="80"/>
                    <a:pt x="140" y="80"/>
                    <a:pt x="140" y="80"/>
                  </a:cubicBezTo>
                  <a:cubicBezTo>
                    <a:pt x="139" y="68"/>
                    <a:pt x="136" y="57"/>
                    <a:pt x="131" y="46"/>
                  </a:cubicBezTo>
                  <a:cubicBezTo>
                    <a:pt x="135" y="44"/>
                    <a:pt x="139" y="41"/>
                    <a:pt x="142" y="37"/>
                  </a:cubicBezTo>
                  <a:cubicBezTo>
                    <a:pt x="152" y="49"/>
                    <a:pt x="158" y="64"/>
                    <a:pt x="159" y="80"/>
                  </a:cubicBezTo>
                  <a:close/>
                  <a:moveTo>
                    <a:pt x="89" y="17"/>
                  </a:moveTo>
                  <a:cubicBezTo>
                    <a:pt x="101" y="23"/>
                    <a:pt x="111" y="32"/>
                    <a:pt x="118" y="43"/>
                  </a:cubicBezTo>
                  <a:cubicBezTo>
                    <a:pt x="109" y="48"/>
                    <a:pt x="99" y="51"/>
                    <a:pt x="89" y="51"/>
                  </a:cubicBezTo>
                  <a:lnTo>
                    <a:pt x="89" y="17"/>
                  </a:lnTo>
                  <a:close/>
                  <a:moveTo>
                    <a:pt x="80" y="51"/>
                  </a:moveTo>
                  <a:cubicBezTo>
                    <a:pt x="69" y="51"/>
                    <a:pt x="59" y="48"/>
                    <a:pt x="50" y="43"/>
                  </a:cubicBezTo>
                  <a:cubicBezTo>
                    <a:pt x="55" y="35"/>
                    <a:pt x="62" y="28"/>
                    <a:pt x="71" y="22"/>
                  </a:cubicBezTo>
                  <a:cubicBezTo>
                    <a:pt x="74" y="20"/>
                    <a:pt x="77" y="18"/>
                    <a:pt x="80" y="17"/>
                  </a:cubicBezTo>
                  <a:lnTo>
                    <a:pt x="80" y="51"/>
                  </a:lnTo>
                  <a:close/>
                  <a:moveTo>
                    <a:pt x="80" y="61"/>
                  </a:moveTo>
                  <a:cubicBezTo>
                    <a:pt x="80" y="80"/>
                    <a:pt x="80" y="80"/>
                    <a:pt x="80" y="80"/>
                  </a:cubicBezTo>
                  <a:cubicBezTo>
                    <a:pt x="38" y="80"/>
                    <a:pt x="38" y="80"/>
                    <a:pt x="38" y="80"/>
                  </a:cubicBezTo>
                  <a:cubicBezTo>
                    <a:pt x="38" y="70"/>
                    <a:pt x="41" y="60"/>
                    <a:pt x="45" y="51"/>
                  </a:cubicBezTo>
                  <a:cubicBezTo>
                    <a:pt x="56" y="57"/>
                    <a:pt x="68" y="60"/>
                    <a:pt x="80" y="61"/>
                  </a:cubicBezTo>
                  <a:close/>
                  <a:moveTo>
                    <a:pt x="38" y="89"/>
                  </a:moveTo>
                  <a:cubicBezTo>
                    <a:pt x="80" y="89"/>
                    <a:pt x="80" y="89"/>
                    <a:pt x="80" y="89"/>
                  </a:cubicBezTo>
                  <a:cubicBezTo>
                    <a:pt x="80" y="108"/>
                    <a:pt x="80" y="108"/>
                    <a:pt x="80" y="108"/>
                  </a:cubicBezTo>
                  <a:cubicBezTo>
                    <a:pt x="68" y="109"/>
                    <a:pt x="56" y="112"/>
                    <a:pt x="45" y="118"/>
                  </a:cubicBezTo>
                  <a:cubicBezTo>
                    <a:pt x="41" y="109"/>
                    <a:pt x="38" y="99"/>
                    <a:pt x="38" y="89"/>
                  </a:cubicBezTo>
                  <a:close/>
                  <a:moveTo>
                    <a:pt x="80" y="117"/>
                  </a:moveTo>
                  <a:cubicBezTo>
                    <a:pt x="80" y="152"/>
                    <a:pt x="80" y="152"/>
                    <a:pt x="80" y="152"/>
                  </a:cubicBezTo>
                  <a:cubicBezTo>
                    <a:pt x="67" y="146"/>
                    <a:pt x="57" y="137"/>
                    <a:pt x="50" y="126"/>
                  </a:cubicBezTo>
                  <a:cubicBezTo>
                    <a:pt x="59" y="121"/>
                    <a:pt x="69" y="118"/>
                    <a:pt x="80" y="117"/>
                  </a:cubicBezTo>
                  <a:close/>
                  <a:moveTo>
                    <a:pt x="89" y="117"/>
                  </a:moveTo>
                  <a:cubicBezTo>
                    <a:pt x="99" y="118"/>
                    <a:pt x="109" y="121"/>
                    <a:pt x="119" y="126"/>
                  </a:cubicBezTo>
                  <a:cubicBezTo>
                    <a:pt x="113" y="134"/>
                    <a:pt x="106" y="141"/>
                    <a:pt x="98" y="147"/>
                  </a:cubicBezTo>
                  <a:cubicBezTo>
                    <a:pt x="95" y="149"/>
                    <a:pt x="92" y="150"/>
                    <a:pt x="89" y="152"/>
                  </a:cubicBezTo>
                  <a:lnTo>
                    <a:pt x="89" y="117"/>
                  </a:lnTo>
                  <a:close/>
                  <a:moveTo>
                    <a:pt x="89" y="108"/>
                  </a:moveTo>
                  <a:cubicBezTo>
                    <a:pt x="89" y="89"/>
                    <a:pt x="89" y="89"/>
                    <a:pt x="89" y="89"/>
                  </a:cubicBezTo>
                  <a:cubicBezTo>
                    <a:pt x="131" y="89"/>
                    <a:pt x="131" y="89"/>
                    <a:pt x="131" y="89"/>
                  </a:cubicBezTo>
                  <a:cubicBezTo>
                    <a:pt x="130" y="99"/>
                    <a:pt x="128" y="109"/>
                    <a:pt x="123" y="118"/>
                  </a:cubicBezTo>
                  <a:cubicBezTo>
                    <a:pt x="113" y="112"/>
                    <a:pt x="101" y="109"/>
                    <a:pt x="89" y="108"/>
                  </a:cubicBezTo>
                  <a:close/>
                  <a:moveTo>
                    <a:pt x="89" y="80"/>
                  </a:moveTo>
                  <a:cubicBezTo>
                    <a:pt x="89" y="60"/>
                    <a:pt x="89" y="60"/>
                    <a:pt x="89" y="60"/>
                  </a:cubicBezTo>
                  <a:cubicBezTo>
                    <a:pt x="101" y="60"/>
                    <a:pt x="112" y="57"/>
                    <a:pt x="123" y="51"/>
                  </a:cubicBezTo>
                  <a:cubicBezTo>
                    <a:pt x="127" y="60"/>
                    <a:pt x="130" y="70"/>
                    <a:pt x="131" y="80"/>
                  </a:cubicBezTo>
                  <a:lnTo>
                    <a:pt x="89" y="80"/>
                  </a:lnTo>
                  <a:close/>
                </a:path>
              </a:pathLst>
            </a:custGeom>
            <a:solidFill>
              <a:schemeClr val="bg1">
                <a:lumMod val="85000"/>
              </a:schemeClr>
            </a:solidFill>
            <a:ln>
              <a:noFill/>
            </a:ln>
          </p:spPr>
          <p:txBody>
            <a:bodyPr anchor="ctr"/>
            <a:lstStyle/>
            <a:p>
              <a:pPr algn="ctr"/>
              <a:endParaRPr>
                <a:cs typeface="+mn-ea"/>
                <a:sym typeface="+mn-lt"/>
              </a:endParaRPr>
            </a:p>
          </p:txBody>
        </p:sp>
        <p:sp>
          <p:nvSpPr>
            <p:cNvPr id="37" name="í$lïḑê">
              <a:extLst>
                <a:ext uri="{FF2B5EF4-FFF2-40B4-BE49-F238E27FC236}">
                  <a16:creationId xmlns:a16="http://schemas.microsoft.com/office/drawing/2014/main" id="{69DC91DC-97A8-49C1-997C-CC90FFC14F05}"/>
                </a:ext>
              </a:extLst>
            </p:cNvPr>
            <p:cNvSpPr/>
            <p:nvPr/>
          </p:nvSpPr>
          <p:spPr bwMode="auto">
            <a:xfrm>
              <a:off x="5388769" y="1656557"/>
              <a:ext cx="190500" cy="180975"/>
            </a:xfrm>
            <a:custGeom>
              <a:avLst/>
              <a:gdLst>
                <a:gd name="T0" fmla="*/ 60 w 120"/>
                <a:gd name="T1" fmla="*/ 0 h 114"/>
                <a:gd name="T2" fmla="*/ 74 w 120"/>
                <a:gd name="T3" fmla="*/ 44 h 114"/>
                <a:gd name="T4" fmla="*/ 120 w 120"/>
                <a:gd name="T5" fmla="*/ 44 h 114"/>
                <a:gd name="T6" fmla="*/ 83 w 120"/>
                <a:gd name="T7" fmla="*/ 71 h 114"/>
                <a:gd name="T8" fmla="*/ 97 w 120"/>
                <a:gd name="T9" fmla="*/ 114 h 114"/>
                <a:gd name="T10" fmla="*/ 60 w 120"/>
                <a:gd name="T11" fmla="*/ 87 h 114"/>
                <a:gd name="T12" fmla="*/ 22 w 120"/>
                <a:gd name="T13" fmla="*/ 114 h 114"/>
                <a:gd name="T14" fmla="*/ 37 w 120"/>
                <a:gd name="T15" fmla="*/ 71 h 114"/>
                <a:gd name="T16" fmla="*/ 0 w 120"/>
                <a:gd name="T17" fmla="*/ 44 h 114"/>
                <a:gd name="T18" fmla="*/ 45 w 120"/>
                <a:gd name="T19" fmla="*/ 44 h 114"/>
                <a:gd name="T20" fmla="*/ 60 w 120"/>
                <a:gd name="T21"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114">
                  <a:moveTo>
                    <a:pt x="60" y="0"/>
                  </a:moveTo>
                  <a:lnTo>
                    <a:pt x="74" y="44"/>
                  </a:lnTo>
                  <a:lnTo>
                    <a:pt x="120" y="44"/>
                  </a:lnTo>
                  <a:lnTo>
                    <a:pt x="83" y="71"/>
                  </a:lnTo>
                  <a:lnTo>
                    <a:pt x="97" y="114"/>
                  </a:lnTo>
                  <a:lnTo>
                    <a:pt x="60" y="87"/>
                  </a:lnTo>
                  <a:lnTo>
                    <a:pt x="22" y="114"/>
                  </a:lnTo>
                  <a:lnTo>
                    <a:pt x="37" y="71"/>
                  </a:lnTo>
                  <a:lnTo>
                    <a:pt x="0" y="44"/>
                  </a:lnTo>
                  <a:lnTo>
                    <a:pt x="45" y="44"/>
                  </a:lnTo>
                  <a:lnTo>
                    <a:pt x="60" y="0"/>
                  </a:lnTo>
                  <a:close/>
                </a:path>
              </a:pathLst>
            </a:custGeom>
            <a:solidFill>
              <a:srgbClr val="F3C6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8" name="iṡľïḋè">
              <a:extLst>
                <a:ext uri="{FF2B5EF4-FFF2-40B4-BE49-F238E27FC236}">
                  <a16:creationId xmlns:a16="http://schemas.microsoft.com/office/drawing/2014/main" id="{F9190FD7-FD2A-4E6E-A7BC-A04289B45407}"/>
                </a:ext>
              </a:extLst>
            </p:cNvPr>
            <p:cNvSpPr/>
            <p:nvPr/>
          </p:nvSpPr>
          <p:spPr bwMode="auto">
            <a:xfrm>
              <a:off x="5388769" y="2577307"/>
              <a:ext cx="190500" cy="184150"/>
            </a:xfrm>
            <a:custGeom>
              <a:avLst/>
              <a:gdLst>
                <a:gd name="T0" fmla="*/ 60 w 120"/>
                <a:gd name="T1" fmla="*/ 116 h 116"/>
                <a:gd name="T2" fmla="*/ 45 w 120"/>
                <a:gd name="T3" fmla="*/ 72 h 116"/>
                <a:gd name="T4" fmla="*/ 0 w 120"/>
                <a:gd name="T5" fmla="*/ 72 h 116"/>
                <a:gd name="T6" fmla="*/ 37 w 120"/>
                <a:gd name="T7" fmla="*/ 43 h 116"/>
                <a:gd name="T8" fmla="*/ 22 w 120"/>
                <a:gd name="T9" fmla="*/ 0 h 116"/>
                <a:gd name="T10" fmla="*/ 60 w 120"/>
                <a:gd name="T11" fmla="*/ 27 h 116"/>
                <a:gd name="T12" fmla="*/ 97 w 120"/>
                <a:gd name="T13" fmla="*/ 0 h 116"/>
                <a:gd name="T14" fmla="*/ 83 w 120"/>
                <a:gd name="T15" fmla="*/ 43 h 116"/>
                <a:gd name="T16" fmla="*/ 120 w 120"/>
                <a:gd name="T17" fmla="*/ 72 h 116"/>
                <a:gd name="T18" fmla="*/ 74 w 120"/>
                <a:gd name="T19" fmla="*/ 72 h 116"/>
                <a:gd name="T20" fmla="*/ 60 w 120"/>
                <a:gd name="T21"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116">
                  <a:moveTo>
                    <a:pt x="60" y="116"/>
                  </a:moveTo>
                  <a:lnTo>
                    <a:pt x="45" y="72"/>
                  </a:lnTo>
                  <a:lnTo>
                    <a:pt x="0" y="72"/>
                  </a:lnTo>
                  <a:lnTo>
                    <a:pt x="37" y="43"/>
                  </a:lnTo>
                  <a:lnTo>
                    <a:pt x="22" y="0"/>
                  </a:lnTo>
                  <a:lnTo>
                    <a:pt x="60" y="27"/>
                  </a:lnTo>
                  <a:lnTo>
                    <a:pt x="97" y="0"/>
                  </a:lnTo>
                  <a:lnTo>
                    <a:pt x="83" y="43"/>
                  </a:lnTo>
                  <a:lnTo>
                    <a:pt x="120" y="72"/>
                  </a:lnTo>
                  <a:lnTo>
                    <a:pt x="74" y="72"/>
                  </a:lnTo>
                  <a:lnTo>
                    <a:pt x="60" y="116"/>
                  </a:lnTo>
                  <a:close/>
                </a:path>
              </a:pathLst>
            </a:custGeom>
            <a:solidFill>
              <a:srgbClr val="F3C6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9" name="íṥḷîďé">
              <a:extLst>
                <a:ext uri="{FF2B5EF4-FFF2-40B4-BE49-F238E27FC236}">
                  <a16:creationId xmlns:a16="http://schemas.microsoft.com/office/drawing/2014/main" id="{A5408386-4495-4F08-837E-3F72E452A2AC}"/>
                </a:ext>
              </a:extLst>
            </p:cNvPr>
            <p:cNvSpPr/>
            <p:nvPr/>
          </p:nvSpPr>
          <p:spPr bwMode="auto">
            <a:xfrm>
              <a:off x="5853906" y="2112169"/>
              <a:ext cx="184150" cy="193675"/>
            </a:xfrm>
            <a:custGeom>
              <a:avLst/>
              <a:gdLst>
                <a:gd name="T0" fmla="*/ 116 w 116"/>
                <a:gd name="T1" fmla="*/ 60 h 122"/>
                <a:gd name="T2" fmla="*/ 70 w 116"/>
                <a:gd name="T3" fmla="*/ 74 h 122"/>
                <a:gd name="T4" fmla="*/ 70 w 116"/>
                <a:gd name="T5" fmla="*/ 122 h 122"/>
                <a:gd name="T6" fmla="*/ 43 w 116"/>
                <a:gd name="T7" fmla="*/ 85 h 122"/>
                <a:gd name="T8" fmla="*/ 0 w 116"/>
                <a:gd name="T9" fmla="*/ 97 h 122"/>
                <a:gd name="T10" fmla="*/ 27 w 116"/>
                <a:gd name="T11" fmla="*/ 60 h 122"/>
                <a:gd name="T12" fmla="*/ 0 w 116"/>
                <a:gd name="T13" fmla="*/ 22 h 122"/>
                <a:gd name="T14" fmla="*/ 43 w 116"/>
                <a:gd name="T15" fmla="*/ 37 h 122"/>
                <a:gd name="T16" fmla="*/ 70 w 116"/>
                <a:gd name="T17" fmla="*/ 0 h 122"/>
                <a:gd name="T18" fmla="*/ 70 w 116"/>
                <a:gd name="T19" fmla="*/ 47 h 122"/>
                <a:gd name="T20" fmla="*/ 116 w 116"/>
                <a:gd name="T21" fmla="*/ 6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122">
                  <a:moveTo>
                    <a:pt x="116" y="60"/>
                  </a:moveTo>
                  <a:lnTo>
                    <a:pt x="70" y="74"/>
                  </a:lnTo>
                  <a:lnTo>
                    <a:pt x="70" y="122"/>
                  </a:lnTo>
                  <a:lnTo>
                    <a:pt x="43" y="85"/>
                  </a:lnTo>
                  <a:lnTo>
                    <a:pt x="0" y="97"/>
                  </a:lnTo>
                  <a:lnTo>
                    <a:pt x="27" y="60"/>
                  </a:lnTo>
                  <a:lnTo>
                    <a:pt x="0" y="22"/>
                  </a:lnTo>
                  <a:lnTo>
                    <a:pt x="43" y="37"/>
                  </a:lnTo>
                  <a:lnTo>
                    <a:pt x="70" y="0"/>
                  </a:lnTo>
                  <a:lnTo>
                    <a:pt x="70" y="47"/>
                  </a:lnTo>
                  <a:lnTo>
                    <a:pt x="116" y="60"/>
                  </a:lnTo>
                  <a:close/>
                </a:path>
              </a:pathLst>
            </a:custGeom>
            <a:solidFill>
              <a:srgbClr val="F3C6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0" name="iṥļïḑè">
              <a:extLst>
                <a:ext uri="{FF2B5EF4-FFF2-40B4-BE49-F238E27FC236}">
                  <a16:creationId xmlns:a16="http://schemas.microsoft.com/office/drawing/2014/main" id="{7845489B-D70C-40E5-A58B-8CD47A28FB51}"/>
                </a:ext>
              </a:extLst>
            </p:cNvPr>
            <p:cNvSpPr/>
            <p:nvPr/>
          </p:nvSpPr>
          <p:spPr bwMode="auto">
            <a:xfrm>
              <a:off x="4933156" y="2112169"/>
              <a:ext cx="180975" cy="190500"/>
            </a:xfrm>
            <a:custGeom>
              <a:avLst/>
              <a:gdLst>
                <a:gd name="T0" fmla="*/ 0 w 114"/>
                <a:gd name="T1" fmla="*/ 60 h 120"/>
                <a:gd name="T2" fmla="*/ 43 w 114"/>
                <a:gd name="T3" fmla="*/ 45 h 120"/>
                <a:gd name="T4" fmla="*/ 43 w 114"/>
                <a:gd name="T5" fmla="*/ 0 h 120"/>
                <a:gd name="T6" fmla="*/ 70 w 114"/>
                <a:gd name="T7" fmla="*/ 37 h 120"/>
                <a:gd name="T8" fmla="*/ 114 w 114"/>
                <a:gd name="T9" fmla="*/ 22 h 120"/>
                <a:gd name="T10" fmla="*/ 87 w 114"/>
                <a:gd name="T11" fmla="*/ 60 h 120"/>
                <a:gd name="T12" fmla="*/ 114 w 114"/>
                <a:gd name="T13" fmla="*/ 97 h 120"/>
                <a:gd name="T14" fmla="*/ 70 w 114"/>
                <a:gd name="T15" fmla="*/ 83 h 120"/>
                <a:gd name="T16" fmla="*/ 43 w 114"/>
                <a:gd name="T17" fmla="*/ 120 h 120"/>
                <a:gd name="T18" fmla="*/ 43 w 114"/>
                <a:gd name="T19" fmla="*/ 74 h 120"/>
                <a:gd name="T20" fmla="*/ 0 w 114"/>
                <a:gd name="T21" fmla="*/ 6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20">
                  <a:moveTo>
                    <a:pt x="0" y="60"/>
                  </a:moveTo>
                  <a:lnTo>
                    <a:pt x="43" y="45"/>
                  </a:lnTo>
                  <a:lnTo>
                    <a:pt x="43" y="0"/>
                  </a:lnTo>
                  <a:lnTo>
                    <a:pt x="70" y="37"/>
                  </a:lnTo>
                  <a:lnTo>
                    <a:pt x="114" y="22"/>
                  </a:lnTo>
                  <a:lnTo>
                    <a:pt x="87" y="60"/>
                  </a:lnTo>
                  <a:lnTo>
                    <a:pt x="114" y="97"/>
                  </a:lnTo>
                  <a:lnTo>
                    <a:pt x="70" y="83"/>
                  </a:lnTo>
                  <a:lnTo>
                    <a:pt x="43" y="120"/>
                  </a:lnTo>
                  <a:lnTo>
                    <a:pt x="43" y="74"/>
                  </a:lnTo>
                  <a:lnTo>
                    <a:pt x="0" y="60"/>
                  </a:lnTo>
                  <a:close/>
                </a:path>
              </a:pathLst>
            </a:custGeom>
            <a:solidFill>
              <a:srgbClr val="F3C6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1" name="iṥlídè">
              <a:extLst>
                <a:ext uri="{FF2B5EF4-FFF2-40B4-BE49-F238E27FC236}">
                  <a16:creationId xmlns:a16="http://schemas.microsoft.com/office/drawing/2014/main" id="{18631E1E-B8E5-4308-9C11-D292A3F79649}"/>
                </a:ext>
              </a:extLst>
            </p:cNvPr>
            <p:cNvSpPr/>
            <p:nvPr/>
          </p:nvSpPr>
          <p:spPr bwMode="auto">
            <a:xfrm>
              <a:off x="5704681" y="1797844"/>
              <a:ext cx="188913" cy="192088"/>
            </a:xfrm>
            <a:custGeom>
              <a:avLst/>
              <a:gdLst>
                <a:gd name="T0" fmla="*/ 108 w 119"/>
                <a:gd name="T1" fmla="*/ 13 h 121"/>
                <a:gd name="T2" fmla="*/ 85 w 119"/>
                <a:gd name="T3" fmla="*/ 54 h 121"/>
                <a:gd name="T4" fmla="*/ 119 w 119"/>
                <a:gd name="T5" fmla="*/ 88 h 121"/>
                <a:gd name="T6" fmla="*/ 73 w 119"/>
                <a:gd name="T7" fmla="*/ 79 h 121"/>
                <a:gd name="T8" fmla="*/ 52 w 119"/>
                <a:gd name="T9" fmla="*/ 121 h 121"/>
                <a:gd name="T10" fmla="*/ 46 w 119"/>
                <a:gd name="T11" fmla="*/ 75 h 121"/>
                <a:gd name="T12" fmla="*/ 0 w 119"/>
                <a:gd name="T13" fmla="*/ 67 h 121"/>
                <a:gd name="T14" fmla="*/ 42 w 119"/>
                <a:gd name="T15" fmla="*/ 46 h 121"/>
                <a:gd name="T16" fmla="*/ 33 w 119"/>
                <a:gd name="T17" fmla="*/ 0 h 121"/>
                <a:gd name="T18" fmla="*/ 67 w 119"/>
                <a:gd name="T19" fmla="*/ 34 h 121"/>
                <a:gd name="T20" fmla="*/ 108 w 119"/>
                <a:gd name="T21" fmla="*/ 1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9" h="121">
                  <a:moveTo>
                    <a:pt x="108" y="13"/>
                  </a:moveTo>
                  <a:lnTo>
                    <a:pt x="85" y="54"/>
                  </a:lnTo>
                  <a:lnTo>
                    <a:pt x="119" y="88"/>
                  </a:lnTo>
                  <a:lnTo>
                    <a:pt x="73" y="79"/>
                  </a:lnTo>
                  <a:lnTo>
                    <a:pt x="52" y="121"/>
                  </a:lnTo>
                  <a:lnTo>
                    <a:pt x="46" y="75"/>
                  </a:lnTo>
                  <a:lnTo>
                    <a:pt x="0" y="67"/>
                  </a:lnTo>
                  <a:lnTo>
                    <a:pt x="42" y="46"/>
                  </a:lnTo>
                  <a:lnTo>
                    <a:pt x="33" y="0"/>
                  </a:lnTo>
                  <a:lnTo>
                    <a:pt x="67" y="34"/>
                  </a:lnTo>
                  <a:lnTo>
                    <a:pt x="108" y="13"/>
                  </a:lnTo>
                  <a:close/>
                </a:path>
              </a:pathLst>
            </a:custGeom>
            <a:solidFill>
              <a:srgbClr val="F3C6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2" name="îşlíḑé">
              <a:extLst>
                <a:ext uri="{FF2B5EF4-FFF2-40B4-BE49-F238E27FC236}">
                  <a16:creationId xmlns:a16="http://schemas.microsoft.com/office/drawing/2014/main" id="{A1150BB5-8E2E-4E46-A5C1-65C8921AE4CF}"/>
                </a:ext>
              </a:extLst>
            </p:cNvPr>
            <p:cNvSpPr/>
            <p:nvPr/>
          </p:nvSpPr>
          <p:spPr bwMode="auto">
            <a:xfrm>
              <a:off x="5074444" y="2428082"/>
              <a:ext cx="192088" cy="188913"/>
            </a:xfrm>
            <a:custGeom>
              <a:avLst/>
              <a:gdLst>
                <a:gd name="T0" fmla="*/ 13 w 121"/>
                <a:gd name="T1" fmla="*/ 108 h 119"/>
                <a:gd name="T2" fmla="*/ 33 w 121"/>
                <a:gd name="T3" fmla="*/ 67 h 119"/>
                <a:gd name="T4" fmla="*/ 0 w 121"/>
                <a:gd name="T5" fmla="*/ 33 h 119"/>
                <a:gd name="T6" fmla="*/ 46 w 121"/>
                <a:gd name="T7" fmla="*/ 42 h 119"/>
                <a:gd name="T8" fmla="*/ 67 w 121"/>
                <a:gd name="T9" fmla="*/ 0 h 119"/>
                <a:gd name="T10" fmla="*/ 75 w 121"/>
                <a:gd name="T11" fmla="*/ 46 h 119"/>
                <a:gd name="T12" fmla="*/ 121 w 121"/>
                <a:gd name="T13" fmla="*/ 52 h 119"/>
                <a:gd name="T14" fmla="*/ 79 w 121"/>
                <a:gd name="T15" fmla="*/ 73 h 119"/>
                <a:gd name="T16" fmla="*/ 85 w 121"/>
                <a:gd name="T17" fmla="*/ 119 h 119"/>
                <a:gd name="T18" fmla="*/ 54 w 121"/>
                <a:gd name="T19" fmla="*/ 87 h 119"/>
                <a:gd name="T20" fmla="*/ 13 w 121"/>
                <a:gd name="T21" fmla="*/ 10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 h="119">
                  <a:moveTo>
                    <a:pt x="13" y="108"/>
                  </a:moveTo>
                  <a:lnTo>
                    <a:pt x="33" y="67"/>
                  </a:lnTo>
                  <a:lnTo>
                    <a:pt x="0" y="33"/>
                  </a:lnTo>
                  <a:lnTo>
                    <a:pt x="46" y="42"/>
                  </a:lnTo>
                  <a:lnTo>
                    <a:pt x="67" y="0"/>
                  </a:lnTo>
                  <a:lnTo>
                    <a:pt x="75" y="46"/>
                  </a:lnTo>
                  <a:lnTo>
                    <a:pt x="121" y="52"/>
                  </a:lnTo>
                  <a:lnTo>
                    <a:pt x="79" y="73"/>
                  </a:lnTo>
                  <a:lnTo>
                    <a:pt x="85" y="119"/>
                  </a:lnTo>
                  <a:lnTo>
                    <a:pt x="54" y="87"/>
                  </a:lnTo>
                  <a:lnTo>
                    <a:pt x="13" y="108"/>
                  </a:lnTo>
                  <a:close/>
                </a:path>
              </a:pathLst>
            </a:custGeom>
            <a:solidFill>
              <a:srgbClr val="F3C6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3" name="îṥľíḋe">
              <a:extLst>
                <a:ext uri="{FF2B5EF4-FFF2-40B4-BE49-F238E27FC236}">
                  <a16:creationId xmlns:a16="http://schemas.microsoft.com/office/drawing/2014/main" id="{85C42F82-885F-454D-88C9-908394232EEE}"/>
                </a:ext>
              </a:extLst>
            </p:cNvPr>
            <p:cNvSpPr/>
            <p:nvPr/>
          </p:nvSpPr>
          <p:spPr bwMode="auto">
            <a:xfrm>
              <a:off x="5704681" y="2428082"/>
              <a:ext cx="188913" cy="188913"/>
            </a:xfrm>
            <a:custGeom>
              <a:avLst/>
              <a:gdLst>
                <a:gd name="T0" fmla="*/ 108 w 119"/>
                <a:gd name="T1" fmla="*/ 108 h 119"/>
                <a:gd name="T2" fmla="*/ 67 w 119"/>
                <a:gd name="T3" fmla="*/ 87 h 119"/>
                <a:gd name="T4" fmla="*/ 33 w 119"/>
                <a:gd name="T5" fmla="*/ 119 h 119"/>
                <a:gd name="T6" fmla="*/ 40 w 119"/>
                <a:gd name="T7" fmla="*/ 73 h 119"/>
                <a:gd name="T8" fmla="*/ 0 w 119"/>
                <a:gd name="T9" fmla="*/ 52 h 119"/>
                <a:gd name="T10" fmla="*/ 46 w 119"/>
                <a:gd name="T11" fmla="*/ 46 h 119"/>
                <a:gd name="T12" fmla="*/ 52 w 119"/>
                <a:gd name="T13" fmla="*/ 0 h 119"/>
                <a:gd name="T14" fmla="*/ 73 w 119"/>
                <a:gd name="T15" fmla="*/ 42 h 119"/>
                <a:gd name="T16" fmla="*/ 119 w 119"/>
                <a:gd name="T17" fmla="*/ 33 h 119"/>
                <a:gd name="T18" fmla="*/ 85 w 119"/>
                <a:gd name="T19" fmla="*/ 67 h 119"/>
                <a:gd name="T20" fmla="*/ 108 w 119"/>
                <a:gd name="T21" fmla="*/ 10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9" h="119">
                  <a:moveTo>
                    <a:pt x="108" y="108"/>
                  </a:moveTo>
                  <a:lnTo>
                    <a:pt x="67" y="87"/>
                  </a:lnTo>
                  <a:lnTo>
                    <a:pt x="33" y="119"/>
                  </a:lnTo>
                  <a:lnTo>
                    <a:pt x="40" y="73"/>
                  </a:lnTo>
                  <a:lnTo>
                    <a:pt x="0" y="52"/>
                  </a:lnTo>
                  <a:lnTo>
                    <a:pt x="46" y="46"/>
                  </a:lnTo>
                  <a:lnTo>
                    <a:pt x="52" y="0"/>
                  </a:lnTo>
                  <a:lnTo>
                    <a:pt x="73" y="42"/>
                  </a:lnTo>
                  <a:lnTo>
                    <a:pt x="119" y="33"/>
                  </a:lnTo>
                  <a:lnTo>
                    <a:pt x="85" y="67"/>
                  </a:lnTo>
                  <a:lnTo>
                    <a:pt x="108" y="108"/>
                  </a:lnTo>
                  <a:close/>
                </a:path>
              </a:pathLst>
            </a:custGeom>
            <a:solidFill>
              <a:srgbClr val="F3C6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4" name="íşḻíďê">
              <a:extLst>
                <a:ext uri="{FF2B5EF4-FFF2-40B4-BE49-F238E27FC236}">
                  <a16:creationId xmlns:a16="http://schemas.microsoft.com/office/drawing/2014/main" id="{7485E872-67CF-47A1-91DB-5096496BCD99}"/>
                </a:ext>
              </a:extLst>
            </p:cNvPr>
            <p:cNvSpPr/>
            <p:nvPr/>
          </p:nvSpPr>
          <p:spPr bwMode="auto">
            <a:xfrm>
              <a:off x="5074444" y="1797844"/>
              <a:ext cx="192088" cy="192088"/>
            </a:xfrm>
            <a:custGeom>
              <a:avLst/>
              <a:gdLst>
                <a:gd name="T0" fmla="*/ 13 w 121"/>
                <a:gd name="T1" fmla="*/ 13 h 121"/>
                <a:gd name="T2" fmla="*/ 54 w 121"/>
                <a:gd name="T3" fmla="*/ 34 h 121"/>
                <a:gd name="T4" fmla="*/ 85 w 121"/>
                <a:gd name="T5" fmla="*/ 0 h 121"/>
                <a:gd name="T6" fmla="*/ 79 w 121"/>
                <a:gd name="T7" fmla="*/ 46 h 121"/>
                <a:gd name="T8" fmla="*/ 121 w 121"/>
                <a:gd name="T9" fmla="*/ 67 h 121"/>
                <a:gd name="T10" fmla="*/ 75 w 121"/>
                <a:gd name="T11" fmla="*/ 75 h 121"/>
                <a:gd name="T12" fmla="*/ 67 w 121"/>
                <a:gd name="T13" fmla="*/ 121 h 121"/>
                <a:gd name="T14" fmla="*/ 46 w 121"/>
                <a:gd name="T15" fmla="*/ 79 h 121"/>
                <a:gd name="T16" fmla="*/ 0 w 121"/>
                <a:gd name="T17" fmla="*/ 88 h 121"/>
                <a:gd name="T18" fmla="*/ 33 w 121"/>
                <a:gd name="T19" fmla="*/ 54 h 121"/>
                <a:gd name="T20" fmla="*/ 13 w 121"/>
                <a:gd name="T21" fmla="*/ 1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 h="121">
                  <a:moveTo>
                    <a:pt x="13" y="13"/>
                  </a:moveTo>
                  <a:lnTo>
                    <a:pt x="54" y="34"/>
                  </a:lnTo>
                  <a:lnTo>
                    <a:pt x="85" y="0"/>
                  </a:lnTo>
                  <a:lnTo>
                    <a:pt x="79" y="46"/>
                  </a:lnTo>
                  <a:lnTo>
                    <a:pt x="121" y="67"/>
                  </a:lnTo>
                  <a:lnTo>
                    <a:pt x="75" y="75"/>
                  </a:lnTo>
                  <a:lnTo>
                    <a:pt x="67" y="121"/>
                  </a:lnTo>
                  <a:lnTo>
                    <a:pt x="46" y="79"/>
                  </a:lnTo>
                  <a:lnTo>
                    <a:pt x="0" y="88"/>
                  </a:lnTo>
                  <a:lnTo>
                    <a:pt x="33" y="54"/>
                  </a:lnTo>
                  <a:lnTo>
                    <a:pt x="13" y="13"/>
                  </a:lnTo>
                  <a:close/>
                </a:path>
              </a:pathLst>
            </a:custGeom>
            <a:solidFill>
              <a:srgbClr val="F3C6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5" name="íṧļíďê">
              <a:extLst>
                <a:ext uri="{FF2B5EF4-FFF2-40B4-BE49-F238E27FC236}">
                  <a16:creationId xmlns:a16="http://schemas.microsoft.com/office/drawing/2014/main" id="{4C7E819B-2E52-4FDA-BE35-B52EE74842DA}"/>
                </a:ext>
              </a:extLst>
            </p:cNvPr>
            <p:cNvSpPr/>
            <p:nvPr/>
          </p:nvSpPr>
          <p:spPr bwMode="auto">
            <a:xfrm>
              <a:off x="6812756" y="5258594"/>
              <a:ext cx="2159000" cy="101600"/>
            </a:xfrm>
            <a:prstGeom prst="ellipse">
              <a:avLst/>
            </a:prstGeom>
            <a:solidFill>
              <a:srgbClr val="DAD9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6" name="îṥḷiḓe">
              <a:extLst>
                <a:ext uri="{FF2B5EF4-FFF2-40B4-BE49-F238E27FC236}">
                  <a16:creationId xmlns:a16="http://schemas.microsoft.com/office/drawing/2014/main" id="{74181600-6B3B-40A1-8FC3-D0B6E897FBB1}"/>
                </a:ext>
              </a:extLst>
            </p:cNvPr>
            <p:cNvSpPr/>
            <p:nvPr/>
          </p:nvSpPr>
          <p:spPr bwMode="auto">
            <a:xfrm>
              <a:off x="7698581" y="4110832"/>
              <a:ext cx="1193800" cy="1193800"/>
            </a:xfrm>
            <a:custGeom>
              <a:avLst/>
              <a:gdLst>
                <a:gd name="T0" fmla="*/ 161 w 362"/>
                <a:gd name="T1" fmla="*/ 362 h 362"/>
                <a:gd name="T2" fmla="*/ 144 w 362"/>
                <a:gd name="T3" fmla="*/ 320 h 362"/>
                <a:gd name="T4" fmla="*/ 99 w 362"/>
                <a:gd name="T5" fmla="*/ 312 h 362"/>
                <a:gd name="T6" fmla="*/ 69 w 362"/>
                <a:gd name="T7" fmla="*/ 324 h 362"/>
                <a:gd name="T8" fmla="*/ 36 w 362"/>
                <a:gd name="T9" fmla="*/ 280 h 362"/>
                <a:gd name="T10" fmla="*/ 59 w 362"/>
                <a:gd name="T11" fmla="*/ 238 h 362"/>
                <a:gd name="T12" fmla="*/ 12 w 362"/>
                <a:gd name="T13" fmla="*/ 214 h 362"/>
                <a:gd name="T14" fmla="*/ 0 w 362"/>
                <a:gd name="T15" fmla="*/ 160 h 362"/>
                <a:gd name="T16" fmla="*/ 45 w 362"/>
                <a:gd name="T17" fmla="*/ 143 h 362"/>
                <a:gd name="T18" fmla="*/ 54 w 362"/>
                <a:gd name="T19" fmla="*/ 135 h 362"/>
                <a:gd name="T20" fmla="*/ 36 w 362"/>
                <a:gd name="T21" fmla="*/ 82 h 362"/>
                <a:gd name="T22" fmla="*/ 69 w 362"/>
                <a:gd name="T23" fmla="*/ 37 h 362"/>
                <a:gd name="T24" fmla="*/ 111 w 362"/>
                <a:gd name="T25" fmla="*/ 58 h 362"/>
                <a:gd name="T26" fmla="*/ 140 w 362"/>
                <a:gd name="T27" fmla="*/ 51 h 362"/>
                <a:gd name="T28" fmla="*/ 148 w 362"/>
                <a:gd name="T29" fmla="*/ 10 h 362"/>
                <a:gd name="T30" fmla="*/ 202 w 362"/>
                <a:gd name="T31" fmla="*/ 0 h 362"/>
                <a:gd name="T32" fmla="*/ 219 w 362"/>
                <a:gd name="T33" fmla="*/ 47 h 362"/>
                <a:gd name="T34" fmla="*/ 243 w 362"/>
                <a:gd name="T35" fmla="*/ 60 h 362"/>
                <a:gd name="T36" fmla="*/ 279 w 362"/>
                <a:gd name="T37" fmla="*/ 36 h 362"/>
                <a:gd name="T38" fmla="*/ 324 w 362"/>
                <a:gd name="T39" fmla="*/ 69 h 362"/>
                <a:gd name="T40" fmla="*/ 304 w 362"/>
                <a:gd name="T41" fmla="*/ 110 h 362"/>
                <a:gd name="T42" fmla="*/ 303 w 362"/>
                <a:gd name="T43" fmla="*/ 125 h 362"/>
                <a:gd name="T44" fmla="*/ 353 w 362"/>
                <a:gd name="T45" fmla="*/ 148 h 362"/>
                <a:gd name="T46" fmla="*/ 362 w 362"/>
                <a:gd name="T47" fmla="*/ 202 h 362"/>
                <a:gd name="T48" fmla="*/ 316 w 362"/>
                <a:gd name="T49" fmla="*/ 219 h 362"/>
                <a:gd name="T50" fmla="*/ 303 w 362"/>
                <a:gd name="T51" fmla="*/ 237 h 362"/>
                <a:gd name="T52" fmla="*/ 325 w 362"/>
                <a:gd name="T53" fmla="*/ 279 h 362"/>
                <a:gd name="T54" fmla="*/ 292 w 362"/>
                <a:gd name="T55" fmla="*/ 324 h 362"/>
                <a:gd name="T56" fmla="*/ 251 w 362"/>
                <a:gd name="T57" fmla="*/ 304 h 362"/>
                <a:gd name="T58" fmla="*/ 234 w 362"/>
                <a:gd name="T59" fmla="*/ 305 h 362"/>
                <a:gd name="T60" fmla="*/ 213 w 362"/>
                <a:gd name="T61" fmla="*/ 351 h 362"/>
                <a:gd name="T62" fmla="*/ 181 w 362"/>
                <a:gd name="T63" fmla="*/ 362 h 362"/>
                <a:gd name="T64" fmla="*/ 144 w 362"/>
                <a:gd name="T65" fmla="*/ 181 h 362"/>
                <a:gd name="T66" fmla="*/ 217 w 362"/>
                <a:gd name="T67" fmla="*/ 181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2" h="362">
                  <a:moveTo>
                    <a:pt x="181" y="362"/>
                  </a:moveTo>
                  <a:cubicBezTo>
                    <a:pt x="174" y="362"/>
                    <a:pt x="168" y="362"/>
                    <a:pt x="161" y="362"/>
                  </a:cubicBezTo>
                  <a:cubicBezTo>
                    <a:pt x="153" y="362"/>
                    <a:pt x="149" y="359"/>
                    <a:pt x="148" y="351"/>
                  </a:cubicBezTo>
                  <a:cubicBezTo>
                    <a:pt x="146" y="341"/>
                    <a:pt x="145" y="330"/>
                    <a:pt x="144" y="320"/>
                  </a:cubicBezTo>
                  <a:cubicBezTo>
                    <a:pt x="143" y="314"/>
                    <a:pt x="141" y="311"/>
                    <a:pt x="135" y="307"/>
                  </a:cubicBezTo>
                  <a:cubicBezTo>
                    <a:pt x="120" y="299"/>
                    <a:pt x="110" y="302"/>
                    <a:pt x="99" y="312"/>
                  </a:cubicBezTo>
                  <a:cubicBezTo>
                    <a:pt x="94" y="317"/>
                    <a:pt x="87" y="321"/>
                    <a:pt x="82" y="325"/>
                  </a:cubicBezTo>
                  <a:cubicBezTo>
                    <a:pt x="77" y="329"/>
                    <a:pt x="73" y="328"/>
                    <a:pt x="69" y="324"/>
                  </a:cubicBezTo>
                  <a:cubicBezTo>
                    <a:pt x="58" y="313"/>
                    <a:pt x="48" y="303"/>
                    <a:pt x="37" y="292"/>
                  </a:cubicBezTo>
                  <a:cubicBezTo>
                    <a:pt x="33" y="288"/>
                    <a:pt x="33" y="284"/>
                    <a:pt x="36" y="280"/>
                  </a:cubicBezTo>
                  <a:cubicBezTo>
                    <a:pt x="43" y="271"/>
                    <a:pt x="50" y="261"/>
                    <a:pt x="57" y="252"/>
                  </a:cubicBezTo>
                  <a:cubicBezTo>
                    <a:pt x="61" y="247"/>
                    <a:pt x="60" y="244"/>
                    <a:pt x="59" y="238"/>
                  </a:cubicBezTo>
                  <a:cubicBezTo>
                    <a:pt x="55" y="222"/>
                    <a:pt x="46" y="216"/>
                    <a:pt x="30" y="216"/>
                  </a:cubicBezTo>
                  <a:cubicBezTo>
                    <a:pt x="24" y="216"/>
                    <a:pt x="18" y="215"/>
                    <a:pt x="12" y="214"/>
                  </a:cubicBezTo>
                  <a:cubicBezTo>
                    <a:pt x="3" y="213"/>
                    <a:pt x="0" y="209"/>
                    <a:pt x="0" y="201"/>
                  </a:cubicBezTo>
                  <a:cubicBezTo>
                    <a:pt x="0" y="187"/>
                    <a:pt x="0" y="174"/>
                    <a:pt x="0" y="160"/>
                  </a:cubicBezTo>
                  <a:cubicBezTo>
                    <a:pt x="0" y="153"/>
                    <a:pt x="3" y="149"/>
                    <a:pt x="9" y="148"/>
                  </a:cubicBezTo>
                  <a:cubicBezTo>
                    <a:pt x="21" y="146"/>
                    <a:pt x="33" y="144"/>
                    <a:pt x="45" y="143"/>
                  </a:cubicBezTo>
                  <a:cubicBezTo>
                    <a:pt x="50" y="142"/>
                    <a:pt x="52" y="141"/>
                    <a:pt x="53" y="137"/>
                  </a:cubicBezTo>
                  <a:cubicBezTo>
                    <a:pt x="53" y="136"/>
                    <a:pt x="54" y="135"/>
                    <a:pt x="54" y="135"/>
                  </a:cubicBezTo>
                  <a:cubicBezTo>
                    <a:pt x="64" y="121"/>
                    <a:pt x="60" y="110"/>
                    <a:pt x="49" y="99"/>
                  </a:cubicBezTo>
                  <a:cubicBezTo>
                    <a:pt x="44" y="94"/>
                    <a:pt x="41" y="88"/>
                    <a:pt x="36" y="82"/>
                  </a:cubicBezTo>
                  <a:cubicBezTo>
                    <a:pt x="33" y="78"/>
                    <a:pt x="33" y="73"/>
                    <a:pt x="37" y="69"/>
                  </a:cubicBezTo>
                  <a:cubicBezTo>
                    <a:pt x="47" y="58"/>
                    <a:pt x="58" y="48"/>
                    <a:pt x="69" y="37"/>
                  </a:cubicBezTo>
                  <a:cubicBezTo>
                    <a:pt x="73" y="33"/>
                    <a:pt x="78" y="33"/>
                    <a:pt x="83" y="37"/>
                  </a:cubicBezTo>
                  <a:cubicBezTo>
                    <a:pt x="92" y="44"/>
                    <a:pt x="101" y="51"/>
                    <a:pt x="111" y="58"/>
                  </a:cubicBezTo>
                  <a:cubicBezTo>
                    <a:pt x="113" y="59"/>
                    <a:pt x="116" y="61"/>
                    <a:pt x="119" y="60"/>
                  </a:cubicBezTo>
                  <a:cubicBezTo>
                    <a:pt x="126" y="58"/>
                    <a:pt x="133" y="55"/>
                    <a:pt x="140" y="51"/>
                  </a:cubicBezTo>
                  <a:cubicBezTo>
                    <a:pt x="142" y="50"/>
                    <a:pt x="143" y="45"/>
                    <a:pt x="144" y="42"/>
                  </a:cubicBezTo>
                  <a:cubicBezTo>
                    <a:pt x="145" y="32"/>
                    <a:pt x="147" y="21"/>
                    <a:pt x="148" y="10"/>
                  </a:cubicBezTo>
                  <a:cubicBezTo>
                    <a:pt x="149" y="4"/>
                    <a:pt x="153" y="0"/>
                    <a:pt x="160" y="0"/>
                  </a:cubicBezTo>
                  <a:cubicBezTo>
                    <a:pt x="174" y="0"/>
                    <a:pt x="188" y="0"/>
                    <a:pt x="202" y="0"/>
                  </a:cubicBezTo>
                  <a:cubicBezTo>
                    <a:pt x="210" y="0"/>
                    <a:pt x="212" y="3"/>
                    <a:pt x="214" y="11"/>
                  </a:cubicBezTo>
                  <a:cubicBezTo>
                    <a:pt x="215" y="23"/>
                    <a:pt x="217" y="35"/>
                    <a:pt x="219" y="47"/>
                  </a:cubicBezTo>
                  <a:cubicBezTo>
                    <a:pt x="219" y="48"/>
                    <a:pt x="219" y="50"/>
                    <a:pt x="220" y="50"/>
                  </a:cubicBezTo>
                  <a:cubicBezTo>
                    <a:pt x="227" y="54"/>
                    <a:pt x="235" y="58"/>
                    <a:pt x="243" y="60"/>
                  </a:cubicBezTo>
                  <a:cubicBezTo>
                    <a:pt x="246" y="61"/>
                    <a:pt x="250" y="58"/>
                    <a:pt x="254" y="56"/>
                  </a:cubicBezTo>
                  <a:cubicBezTo>
                    <a:pt x="262" y="50"/>
                    <a:pt x="271" y="43"/>
                    <a:pt x="279" y="36"/>
                  </a:cubicBezTo>
                  <a:cubicBezTo>
                    <a:pt x="284" y="33"/>
                    <a:pt x="288" y="33"/>
                    <a:pt x="292" y="37"/>
                  </a:cubicBezTo>
                  <a:cubicBezTo>
                    <a:pt x="303" y="48"/>
                    <a:pt x="314" y="58"/>
                    <a:pt x="324" y="69"/>
                  </a:cubicBezTo>
                  <a:cubicBezTo>
                    <a:pt x="328" y="73"/>
                    <a:pt x="329" y="77"/>
                    <a:pt x="325" y="82"/>
                  </a:cubicBezTo>
                  <a:cubicBezTo>
                    <a:pt x="318" y="91"/>
                    <a:pt x="311" y="101"/>
                    <a:pt x="304" y="110"/>
                  </a:cubicBezTo>
                  <a:cubicBezTo>
                    <a:pt x="301" y="115"/>
                    <a:pt x="299" y="118"/>
                    <a:pt x="302" y="123"/>
                  </a:cubicBezTo>
                  <a:cubicBezTo>
                    <a:pt x="303" y="123"/>
                    <a:pt x="303" y="124"/>
                    <a:pt x="303" y="125"/>
                  </a:cubicBezTo>
                  <a:cubicBezTo>
                    <a:pt x="306" y="143"/>
                    <a:pt x="320" y="145"/>
                    <a:pt x="334" y="146"/>
                  </a:cubicBezTo>
                  <a:cubicBezTo>
                    <a:pt x="340" y="146"/>
                    <a:pt x="346" y="148"/>
                    <a:pt x="353" y="148"/>
                  </a:cubicBezTo>
                  <a:cubicBezTo>
                    <a:pt x="359" y="149"/>
                    <a:pt x="362" y="153"/>
                    <a:pt x="362" y="159"/>
                  </a:cubicBezTo>
                  <a:cubicBezTo>
                    <a:pt x="362" y="173"/>
                    <a:pt x="362" y="188"/>
                    <a:pt x="362" y="202"/>
                  </a:cubicBezTo>
                  <a:cubicBezTo>
                    <a:pt x="362" y="209"/>
                    <a:pt x="358" y="213"/>
                    <a:pt x="351" y="214"/>
                  </a:cubicBezTo>
                  <a:cubicBezTo>
                    <a:pt x="340" y="215"/>
                    <a:pt x="328" y="217"/>
                    <a:pt x="316" y="219"/>
                  </a:cubicBezTo>
                  <a:cubicBezTo>
                    <a:pt x="313" y="219"/>
                    <a:pt x="310" y="222"/>
                    <a:pt x="309" y="224"/>
                  </a:cubicBezTo>
                  <a:cubicBezTo>
                    <a:pt x="306" y="228"/>
                    <a:pt x="306" y="233"/>
                    <a:pt x="303" y="237"/>
                  </a:cubicBezTo>
                  <a:cubicBezTo>
                    <a:pt x="299" y="244"/>
                    <a:pt x="301" y="248"/>
                    <a:pt x="305" y="253"/>
                  </a:cubicBezTo>
                  <a:cubicBezTo>
                    <a:pt x="312" y="262"/>
                    <a:pt x="318" y="271"/>
                    <a:pt x="325" y="279"/>
                  </a:cubicBezTo>
                  <a:cubicBezTo>
                    <a:pt x="329" y="284"/>
                    <a:pt x="329" y="288"/>
                    <a:pt x="325" y="292"/>
                  </a:cubicBezTo>
                  <a:cubicBezTo>
                    <a:pt x="314" y="303"/>
                    <a:pt x="303" y="314"/>
                    <a:pt x="292" y="324"/>
                  </a:cubicBezTo>
                  <a:cubicBezTo>
                    <a:pt x="288" y="329"/>
                    <a:pt x="284" y="329"/>
                    <a:pt x="280" y="325"/>
                  </a:cubicBezTo>
                  <a:cubicBezTo>
                    <a:pt x="270" y="318"/>
                    <a:pt x="260" y="311"/>
                    <a:pt x="251" y="304"/>
                  </a:cubicBezTo>
                  <a:cubicBezTo>
                    <a:pt x="247" y="301"/>
                    <a:pt x="244" y="300"/>
                    <a:pt x="240" y="302"/>
                  </a:cubicBezTo>
                  <a:cubicBezTo>
                    <a:pt x="238" y="303"/>
                    <a:pt x="236" y="304"/>
                    <a:pt x="234" y="305"/>
                  </a:cubicBezTo>
                  <a:cubicBezTo>
                    <a:pt x="220" y="307"/>
                    <a:pt x="217" y="317"/>
                    <a:pt x="216" y="329"/>
                  </a:cubicBezTo>
                  <a:cubicBezTo>
                    <a:pt x="216" y="337"/>
                    <a:pt x="215" y="344"/>
                    <a:pt x="213" y="351"/>
                  </a:cubicBezTo>
                  <a:cubicBezTo>
                    <a:pt x="212" y="359"/>
                    <a:pt x="208" y="362"/>
                    <a:pt x="201" y="362"/>
                  </a:cubicBezTo>
                  <a:cubicBezTo>
                    <a:pt x="194" y="362"/>
                    <a:pt x="188" y="362"/>
                    <a:pt x="181" y="362"/>
                  </a:cubicBezTo>
                  <a:close/>
                  <a:moveTo>
                    <a:pt x="180" y="145"/>
                  </a:moveTo>
                  <a:cubicBezTo>
                    <a:pt x="160" y="145"/>
                    <a:pt x="144" y="160"/>
                    <a:pt x="144" y="181"/>
                  </a:cubicBezTo>
                  <a:cubicBezTo>
                    <a:pt x="144" y="201"/>
                    <a:pt x="160" y="217"/>
                    <a:pt x="181" y="217"/>
                  </a:cubicBezTo>
                  <a:cubicBezTo>
                    <a:pt x="201" y="218"/>
                    <a:pt x="217" y="201"/>
                    <a:pt x="217" y="181"/>
                  </a:cubicBezTo>
                  <a:cubicBezTo>
                    <a:pt x="217" y="160"/>
                    <a:pt x="201" y="145"/>
                    <a:pt x="180" y="145"/>
                  </a:cubicBezTo>
                  <a:close/>
                </a:path>
              </a:pathLst>
            </a:custGeom>
            <a:gradFill>
              <a:gsLst>
                <a:gs pos="0">
                  <a:srgbClr val="F5E022"/>
                </a:gs>
                <a:gs pos="100000">
                  <a:srgbClr val="FFB34F"/>
                </a:gs>
              </a:gsLst>
              <a:lin ang="0" scaled="0"/>
            </a:gradFill>
            <a:ln>
              <a:noFill/>
            </a:ln>
          </p:spPr>
          <p:txBody>
            <a:bodyPr anchor="ctr"/>
            <a:lstStyle/>
            <a:p>
              <a:pPr algn="ctr"/>
              <a:endParaRPr>
                <a:cs typeface="+mn-ea"/>
                <a:sym typeface="+mn-lt"/>
              </a:endParaRPr>
            </a:p>
          </p:txBody>
        </p:sp>
        <p:sp>
          <p:nvSpPr>
            <p:cNvPr id="47" name="îṧlïḋè">
              <a:extLst>
                <a:ext uri="{FF2B5EF4-FFF2-40B4-BE49-F238E27FC236}">
                  <a16:creationId xmlns:a16="http://schemas.microsoft.com/office/drawing/2014/main" id="{EAA81862-05E1-4F18-8FB4-113316D624AB}"/>
                </a:ext>
              </a:extLst>
            </p:cNvPr>
            <p:cNvSpPr/>
            <p:nvPr/>
          </p:nvSpPr>
          <p:spPr bwMode="auto">
            <a:xfrm>
              <a:off x="8457406" y="3588544"/>
              <a:ext cx="609600" cy="608013"/>
            </a:xfrm>
            <a:custGeom>
              <a:avLst/>
              <a:gdLst>
                <a:gd name="T0" fmla="*/ 83 w 185"/>
                <a:gd name="T1" fmla="*/ 184 h 184"/>
                <a:gd name="T2" fmla="*/ 74 w 185"/>
                <a:gd name="T3" fmla="*/ 163 h 184"/>
                <a:gd name="T4" fmla="*/ 51 w 185"/>
                <a:gd name="T5" fmla="*/ 159 h 184"/>
                <a:gd name="T6" fmla="*/ 36 w 185"/>
                <a:gd name="T7" fmla="*/ 165 h 184"/>
                <a:gd name="T8" fmla="*/ 19 w 185"/>
                <a:gd name="T9" fmla="*/ 142 h 184"/>
                <a:gd name="T10" fmla="*/ 31 w 185"/>
                <a:gd name="T11" fmla="*/ 121 h 184"/>
                <a:gd name="T12" fmla="*/ 6 w 185"/>
                <a:gd name="T13" fmla="*/ 108 h 184"/>
                <a:gd name="T14" fmla="*/ 0 w 185"/>
                <a:gd name="T15" fmla="*/ 81 h 184"/>
                <a:gd name="T16" fmla="*/ 24 w 185"/>
                <a:gd name="T17" fmla="*/ 72 h 184"/>
                <a:gd name="T18" fmla="*/ 28 w 185"/>
                <a:gd name="T19" fmla="*/ 68 h 184"/>
                <a:gd name="T20" fmla="*/ 19 w 185"/>
                <a:gd name="T21" fmla="*/ 41 h 184"/>
                <a:gd name="T22" fmla="*/ 36 w 185"/>
                <a:gd name="T23" fmla="*/ 18 h 184"/>
                <a:gd name="T24" fmla="*/ 57 w 185"/>
                <a:gd name="T25" fmla="*/ 29 h 184"/>
                <a:gd name="T26" fmla="*/ 72 w 185"/>
                <a:gd name="T27" fmla="*/ 26 h 184"/>
                <a:gd name="T28" fmla="*/ 76 w 185"/>
                <a:gd name="T29" fmla="*/ 5 h 184"/>
                <a:gd name="T30" fmla="*/ 103 w 185"/>
                <a:gd name="T31" fmla="*/ 0 h 184"/>
                <a:gd name="T32" fmla="*/ 112 w 185"/>
                <a:gd name="T33" fmla="*/ 24 h 184"/>
                <a:gd name="T34" fmla="*/ 124 w 185"/>
                <a:gd name="T35" fmla="*/ 30 h 184"/>
                <a:gd name="T36" fmla="*/ 143 w 185"/>
                <a:gd name="T37" fmla="*/ 18 h 184"/>
                <a:gd name="T38" fmla="*/ 166 w 185"/>
                <a:gd name="T39" fmla="*/ 35 h 184"/>
                <a:gd name="T40" fmla="*/ 155 w 185"/>
                <a:gd name="T41" fmla="*/ 56 h 184"/>
                <a:gd name="T42" fmla="*/ 155 w 185"/>
                <a:gd name="T43" fmla="*/ 63 h 184"/>
                <a:gd name="T44" fmla="*/ 180 w 185"/>
                <a:gd name="T45" fmla="*/ 75 h 184"/>
                <a:gd name="T46" fmla="*/ 185 w 185"/>
                <a:gd name="T47" fmla="*/ 103 h 184"/>
                <a:gd name="T48" fmla="*/ 161 w 185"/>
                <a:gd name="T49" fmla="*/ 111 h 184"/>
                <a:gd name="T50" fmla="*/ 155 w 185"/>
                <a:gd name="T51" fmla="*/ 121 h 184"/>
                <a:gd name="T52" fmla="*/ 166 w 185"/>
                <a:gd name="T53" fmla="*/ 142 h 184"/>
                <a:gd name="T54" fmla="*/ 149 w 185"/>
                <a:gd name="T55" fmla="*/ 165 h 184"/>
                <a:gd name="T56" fmla="*/ 128 w 185"/>
                <a:gd name="T57" fmla="*/ 154 h 184"/>
                <a:gd name="T58" fmla="*/ 120 w 185"/>
                <a:gd name="T59" fmla="*/ 155 h 184"/>
                <a:gd name="T60" fmla="*/ 109 w 185"/>
                <a:gd name="T61" fmla="*/ 179 h 184"/>
                <a:gd name="T62" fmla="*/ 93 w 185"/>
                <a:gd name="T63" fmla="*/ 184 h 184"/>
                <a:gd name="T64" fmla="*/ 74 w 185"/>
                <a:gd name="T65" fmla="*/ 92 h 184"/>
                <a:gd name="T66" fmla="*/ 111 w 185"/>
                <a:gd name="T67" fmla="*/ 9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5" h="184">
                  <a:moveTo>
                    <a:pt x="93" y="184"/>
                  </a:moveTo>
                  <a:cubicBezTo>
                    <a:pt x="89" y="184"/>
                    <a:pt x="86" y="184"/>
                    <a:pt x="83" y="184"/>
                  </a:cubicBezTo>
                  <a:cubicBezTo>
                    <a:pt x="78" y="184"/>
                    <a:pt x="77" y="182"/>
                    <a:pt x="76" y="178"/>
                  </a:cubicBezTo>
                  <a:cubicBezTo>
                    <a:pt x="75" y="173"/>
                    <a:pt x="74" y="168"/>
                    <a:pt x="74" y="163"/>
                  </a:cubicBezTo>
                  <a:cubicBezTo>
                    <a:pt x="73" y="159"/>
                    <a:pt x="72" y="158"/>
                    <a:pt x="69" y="156"/>
                  </a:cubicBezTo>
                  <a:cubicBezTo>
                    <a:pt x="62" y="152"/>
                    <a:pt x="56" y="153"/>
                    <a:pt x="51" y="159"/>
                  </a:cubicBezTo>
                  <a:cubicBezTo>
                    <a:pt x="48" y="161"/>
                    <a:pt x="45" y="163"/>
                    <a:pt x="42" y="165"/>
                  </a:cubicBezTo>
                  <a:cubicBezTo>
                    <a:pt x="40" y="167"/>
                    <a:pt x="38" y="167"/>
                    <a:pt x="36" y="165"/>
                  </a:cubicBezTo>
                  <a:cubicBezTo>
                    <a:pt x="30" y="159"/>
                    <a:pt x="25" y="154"/>
                    <a:pt x="19" y="148"/>
                  </a:cubicBezTo>
                  <a:cubicBezTo>
                    <a:pt x="17" y="146"/>
                    <a:pt x="17" y="144"/>
                    <a:pt x="19" y="142"/>
                  </a:cubicBezTo>
                  <a:cubicBezTo>
                    <a:pt x="22" y="137"/>
                    <a:pt x="26" y="132"/>
                    <a:pt x="30" y="128"/>
                  </a:cubicBezTo>
                  <a:cubicBezTo>
                    <a:pt x="31" y="125"/>
                    <a:pt x="31" y="124"/>
                    <a:pt x="31" y="121"/>
                  </a:cubicBezTo>
                  <a:cubicBezTo>
                    <a:pt x="29" y="113"/>
                    <a:pt x="24" y="110"/>
                    <a:pt x="16" y="110"/>
                  </a:cubicBezTo>
                  <a:cubicBezTo>
                    <a:pt x="13" y="110"/>
                    <a:pt x="10" y="109"/>
                    <a:pt x="6" y="108"/>
                  </a:cubicBezTo>
                  <a:cubicBezTo>
                    <a:pt x="2" y="108"/>
                    <a:pt x="0" y="106"/>
                    <a:pt x="0" y="102"/>
                  </a:cubicBezTo>
                  <a:cubicBezTo>
                    <a:pt x="0" y="95"/>
                    <a:pt x="1" y="88"/>
                    <a:pt x="0" y="81"/>
                  </a:cubicBezTo>
                  <a:cubicBezTo>
                    <a:pt x="0" y="78"/>
                    <a:pt x="2" y="76"/>
                    <a:pt x="5" y="75"/>
                  </a:cubicBezTo>
                  <a:cubicBezTo>
                    <a:pt x="11" y="74"/>
                    <a:pt x="18" y="73"/>
                    <a:pt x="24" y="72"/>
                  </a:cubicBezTo>
                  <a:cubicBezTo>
                    <a:pt x="26" y="72"/>
                    <a:pt x="27" y="71"/>
                    <a:pt x="28" y="69"/>
                  </a:cubicBezTo>
                  <a:cubicBezTo>
                    <a:pt x="28" y="68"/>
                    <a:pt x="28" y="68"/>
                    <a:pt x="28" y="68"/>
                  </a:cubicBezTo>
                  <a:cubicBezTo>
                    <a:pt x="33" y="61"/>
                    <a:pt x="31" y="55"/>
                    <a:pt x="26" y="50"/>
                  </a:cubicBezTo>
                  <a:cubicBezTo>
                    <a:pt x="23" y="47"/>
                    <a:pt x="21" y="44"/>
                    <a:pt x="19" y="41"/>
                  </a:cubicBezTo>
                  <a:cubicBezTo>
                    <a:pt x="17" y="39"/>
                    <a:pt x="17" y="37"/>
                    <a:pt x="19" y="35"/>
                  </a:cubicBezTo>
                  <a:cubicBezTo>
                    <a:pt x="25" y="29"/>
                    <a:pt x="30" y="24"/>
                    <a:pt x="36" y="18"/>
                  </a:cubicBezTo>
                  <a:cubicBezTo>
                    <a:pt x="38" y="16"/>
                    <a:pt x="40" y="17"/>
                    <a:pt x="43" y="18"/>
                  </a:cubicBezTo>
                  <a:cubicBezTo>
                    <a:pt x="47" y="22"/>
                    <a:pt x="52" y="26"/>
                    <a:pt x="57" y="29"/>
                  </a:cubicBezTo>
                  <a:cubicBezTo>
                    <a:pt x="58" y="30"/>
                    <a:pt x="60" y="31"/>
                    <a:pt x="61" y="30"/>
                  </a:cubicBezTo>
                  <a:cubicBezTo>
                    <a:pt x="65" y="29"/>
                    <a:pt x="68" y="28"/>
                    <a:pt x="72" y="26"/>
                  </a:cubicBezTo>
                  <a:cubicBezTo>
                    <a:pt x="73" y="25"/>
                    <a:pt x="73" y="23"/>
                    <a:pt x="74" y="21"/>
                  </a:cubicBezTo>
                  <a:cubicBezTo>
                    <a:pt x="74" y="16"/>
                    <a:pt x="75" y="10"/>
                    <a:pt x="76" y="5"/>
                  </a:cubicBezTo>
                  <a:cubicBezTo>
                    <a:pt x="76" y="1"/>
                    <a:pt x="78" y="0"/>
                    <a:pt x="82" y="0"/>
                  </a:cubicBezTo>
                  <a:cubicBezTo>
                    <a:pt x="89" y="0"/>
                    <a:pt x="96" y="0"/>
                    <a:pt x="103" y="0"/>
                  </a:cubicBezTo>
                  <a:cubicBezTo>
                    <a:pt x="107" y="0"/>
                    <a:pt x="109" y="1"/>
                    <a:pt x="109" y="5"/>
                  </a:cubicBezTo>
                  <a:cubicBezTo>
                    <a:pt x="110" y="11"/>
                    <a:pt x="111" y="17"/>
                    <a:pt x="112" y="24"/>
                  </a:cubicBezTo>
                  <a:cubicBezTo>
                    <a:pt x="112" y="24"/>
                    <a:pt x="112" y="25"/>
                    <a:pt x="113" y="25"/>
                  </a:cubicBezTo>
                  <a:cubicBezTo>
                    <a:pt x="116" y="27"/>
                    <a:pt x="120" y="29"/>
                    <a:pt x="124" y="30"/>
                  </a:cubicBezTo>
                  <a:cubicBezTo>
                    <a:pt x="126" y="31"/>
                    <a:pt x="128" y="29"/>
                    <a:pt x="130" y="28"/>
                  </a:cubicBezTo>
                  <a:cubicBezTo>
                    <a:pt x="134" y="25"/>
                    <a:pt x="138" y="21"/>
                    <a:pt x="143" y="18"/>
                  </a:cubicBezTo>
                  <a:cubicBezTo>
                    <a:pt x="145" y="16"/>
                    <a:pt x="147" y="17"/>
                    <a:pt x="149" y="19"/>
                  </a:cubicBezTo>
                  <a:cubicBezTo>
                    <a:pt x="155" y="24"/>
                    <a:pt x="160" y="29"/>
                    <a:pt x="166" y="35"/>
                  </a:cubicBezTo>
                  <a:cubicBezTo>
                    <a:pt x="168" y="37"/>
                    <a:pt x="168" y="39"/>
                    <a:pt x="166" y="41"/>
                  </a:cubicBezTo>
                  <a:cubicBezTo>
                    <a:pt x="162" y="46"/>
                    <a:pt x="159" y="51"/>
                    <a:pt x="155" y="56"/>
                  </a:cubicBezTo>
                  <a:cubicBezTo>
                    <a:pt x="154" y="58"/>
                    <a:pt x="153" y="60"/>
                    <a:pt x="155" y="62"/>
                  </a:cubicBezTo>
                  <a:cubicBezTo>
                    <a:pt x="155" y="63"/>
                    <a:pt x="155" y="63"/>
                    <a:pt x="155" y="63"/>
                  </a:cubicBezTo>
                  <a:cubicBezTo>
                    <a:pt x="156" y="72"/>
                    <a:pt x="163" y="73"/>
                    <a:pt x="170" y="74"/>
                  </a:cubicBezTo>
                  <a:cubicBezTo>
                    <a:pt x="174" y="74"/>
                    <a:pt x="177" y="75"/>
                    <a:pt x="180" y="75"/>
                  </a:cubicBezTo>
                  <a:cubicBezTo>
                    <a:pt x="183" y="76"/>
                    <a:pt x="185" y="78"/>
                    <a:pt x="185" y="81"/>
                  </a:cubicBezTo>
                  <a:cubicBezTo>
                    <a:pt x="185" y="88"/>
                    <a:pt x="185" y="95"/>
                    <a:pt x="185" y="103"/>
                  </a:cubicBezTo>
                  <a:cubicBezTo>
                    <a:pt x="185" y="106"/>
                    <a:pt x="183" y="108"/>
                    <a:pt x="180" y="108"/>
                  </a:cubicBezTo>
                  <a:cubicBezTo>
                    <a:pt x="173" y="109"/>
                    <a:pt x="167" y="110"/>
                    <a:pt x="161" y="111"/>
                  </a:cubicBezTo>
                  <a:cubicBezTo>
                    <a:pt x="160" y="111"/>
                    <a:pt x="159" y="112"/>
                    <a:pt x="158" y="114"/>
                  </a:cubicBezTo>
                  <a:cubicBezTo>
                    <a:pt x="157" y="116"/>
                    <a:pt x="156" y="118"/>
                    <a:pt x="155" y="121"/>
                  </a:cubicBezTo>
                  <a:cubicBezTo>
                    <a:pt x="153" y="124"/>
                    <a:pt x="154" y="126"/>
                    <a:pt x="156" y="128"/>
                  </a:cubicBezTo>
                  <a:cubicBezTo>
                    <a:pt x="159" y="133"/>
                    <a:pt x="163" y="137"/>
                    <a:pt x="166" y="142"/>
                  </a:cubicBezTo>
                  <a:cubicBezTo>
                    <a:pt x="168" y="144"/>
                    <a:pt x="168" y="146"/>
                    <a:pt x="166" y="148"/>
                  </a:cubicBezTo>
                  <a:cubicBezTo>
                    <a:pt x="160" y="154"/>
                    <a:pt x="155" y="159"/>
                    <a:pt x="149" y="165"/>
                  </a:cubicBezTo>
                  <a:cubicBezTo>
                    <a:pt x="147" y="167"/>
                    <a:pt x="145" y="167"/>
                    <a:pt x="143" y="165"/>
                  </a:cubicBezTo>
                  <a:cubicBezTo>
                    <a:pt x="138" y="161"/>
                    <a:pt x="133" y="158"/>
                    <a:pt x="128" y="154"/>
                  </a:cubicBezTo>
                  <a:cubicBezTo>
                    <a:pt x="126" y="153"/>
                    <a:pt x="125" y="152"/>
                    <a:pt x="123" y="153"/>
                  </a:cubicBezTo>
                  <a:cubicBezTo>
                    <a:pt x="122" y="154"/>
                    <a:pt x="121" y="155"/>
                    <a:pt x="120" y="155"/>
                  </a:cubicBezTo>
                  <a:cubicBezTo>
                    <a:pt x="112" y="156"/>
                    <a:pt x="111" y="161"/>
                    <a:pt x="111" y="167"/>
                  </a:cubicBezTo>
                  <a:cubicBezTo>
                    <a:pt x="110" y="171"/>
                    <a:pt x="110" y="175"/>
                    <a:pt x="109" y="179"/>
                  </a:cubicBezTo>
                  <a:cubicBezTo>
                    <a:pt x="109" y="182"/>
                    <a:pt x="107" y="184"/>
                    <a:pt x="103" y="184"/>
                  </a:cubicBezTo>
                  <a:cubicBezTo>
                    <a:pt x="99" y="184"/>
                    <a:pt x="96" y="184"/>
                    <a:pt x="93" y="184"/>
                  </a:cubicBezTo>
                  <a:close/>
                  <a:moveTo>
                    <a:pt x="92" y="73"/>
                  </a:moveTo>
                  <a:cubicBezTo>
                    <a:pt x="82" y="73"/>
                    <a:pt x="74" y="81"/>
                    <a:pt x="74" y="92"/>
                  </a:cubicBezTo>
                  <a:cubicBezTo>
                    <a:pt x="74" y="102"/>
                    <a:pt x="82" y="110"/>
                    <a:pt x="92" y="110"/>
                  </a:cubicBezTo>
                  <a:cubicBezTo>
                    <a:pt x="103" y="110"/>
                    <a:pt x="111" y="102"/>
                    <a:pt x="111" y="92"/>
                  </a:cubicBezTo>
                  <a:cubicBezTo>
                    <a:pt x="111" y="81"/>
                    <a:pt x="103" y="73"/>
                    <a:pt x="92" y="73"/>
                  </a:cubicBezTo>
                  <a:close/>
                </a:path>
              </a:pathLst>
            </a:custGeom>
            <a:gradFill>
              <a:gsLst>
                <a:gs pos="0">
                  <a:srgbClr val="F5E022"/>
                </a:gs>
                <a:gs pos="100000">
                  <a:srgbClr val="FFB34F"/>
                </a:gs>
              </a:gsLst>
              <a:lin ang="0" scaled="0"/>
            </a:gradFill>
            <a:ln>
              <a:noFill/>
            </a:ln>
          </p:spPr>
          <p:txBody>
            <a:bodyPr anchor="ctr"/>
            <a:lstStyle/>
            <a:p>
              <a:pPr algn="ctr"/>
              <a:endParaRPr>
                <a:cs typeface="+mn-ea"/>
                <a:sym typeface="+mn-lt"/>
              </a:endParaRPr>
            </a:p>
          </p:txBody>
        </p:sp>
        <p:sp>
          <p:nvSpPr>
            <p:cNvPr id="48" name="işḻiďè">
              <a:extLst>
                <a:ext uri="{FF2B5EF4-FFF2-40B4-BE49-F238E27FC236}">
                  <a16:creationId xmlns:a16="http://schemas.microsoft.com/office/drawing/2014/main" id="{08BFD120-8A77-4372-B5B1-720CCC0BCF1B}"/>
                </a:ext>
              </a:extLst>
            </p:cNvPr>
            <p:cNvSpPr/>
            <p:nvPr/>
          </p:nvSpPr>
          <p:spPr bwMode="auto">
            <a:xfrm>
              <a:off x="6087269" y="1920082"/>
              <a:ext cx="3086100" cy="3424238"/>
            </a:xfrm>
            <a:custGeom>
              <a:avLst/>
              <a:gdLst>
                <a:gd name="T0" fmla="*/ 462 w 935"/>
                <a:gd name="T1" fmla="*/ 1038 h 1038"/>
                <a:gd name="T2" fmla="*/ 793 w 935"/>
                <a:gd name="T3" fmla="*/ 174 h 1038"/>
                <a:gd name="T4" fmla="*/ 174 w 935"/>
                <a:gd name="T5" fmla="*/ 142 h 1038"/>
                <a:gd name="T6" fmla="*/ 430 w 935"/>
                <a:gd name="T7" fmla="*/ 1018 h 1038"/>
                <a:gd name="T8" fmla="*/ 462 w 935"/>
                <a:gd name="T9" fmla="*/ 1038 h 1038"/>
              </a:gdLst>
              <a:ahLst/>
              <a:cxnLst>
                <a:cxn ang="0">
                  <a:pos x="T0" y="T1"/>
                </a:cxn>
                <a:cxn ang="0">
                  <a:pos x="T2" y="T3"/>
                </a:cxn>
                <a:cxn ang="0">
                  <a:pos x="T4" y="T5"/>
                </a:cxn>
                <a:cxn ang="0">
                  <a:pos x="T6" y="T7"/>
                </a:cxn>
                <a:cxn ang="0">
                  <a:pos x="T8" y="T9"/>
                </a:cxn>
              </a:cxnLst>
              <a:rect l="0" t="0" r="r" b="b"/>
              <a:pathLst>
                <a:path w="935" h="1038">
                  <a:moveTo>
                    <a:pt x="462" y="1038"/>
                  </a:moveTo>
                  <a:cubicBezTo>
                    <a:pt x="935" y="780"/>
                    <a:pt x="793" y="174"/>
                    <a:pt x="793" y="174"/>
                  </a:cubicBezTo>
                  <a:cubicBezTo>
                    <a:pt x="487" y="0"/>
                    <a:pt x="174" y="142"/>
                    <a:pt x="174" y="142"/>
                  </a:cubicBezTo>
                  <a:cubicBezTo>
                    <a:pt x="174" y="142"/>
                    <a:pt x="0" y="776"/>
                    <a:pt x="430" y="1018"/>
                  </a:cubicBezTo>
                  <a:cubicBezTo>
                    <a:pt x="438" y="1023"/>
                    <a:pt x="462" y="1038"/>
                    <a:pt x="462" y="1038"/>
                  </a:cubicBezTo>
                  <a:close/>
                </a:path>
              </a:pathLst>
            </a:custGeom>
            <a:solidFill>
              <a:srgbClr val="026A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9" name="íṣlíḍé">
              <a:extLst>
                <a:ext uri="{FF2B5EF4-FFF2-40B4-BE49-F238E27FC236}">
                  <a16:creationId xmlns:a16="http://schemas.microsoft.com/office/drawing/2014/main" id="{3F81136E-6D2A-47F1-92AD-E8B1277A7C57}"/>
                </a:ext>
              </a:extLst>
            </p:cNvPr>
            <p:cNvSpPr/>
            <p:nvPr/>
          </p:nvSpPr>
          <p:spPr bwMode="auto">
            <a:xfrm>
              <a:off x="6361906" y="2174082"/>
              <a:ext cx="2554288" cy="2830513"/>
            </a:xfrm>
            <a:custGeom>
              <a:avLst/>
              <a:gdLst>
                <a:gd name="T0" fmla="*/ 382 w 774"/>
                <a:gd name="T1" fmla="*/ 858 h 858"/>
                <a:gd name="T2" fmla="*/ 656 w 774"/>
                <a:gd name="T3" fmla="*/ 143 h 858"/>
                <a:gd name="T4" fmla="*/ 144 w 774"/>
                <a:gd name="T5" fmla="*/ 117 h 858"/>
                <a:gd name="T6" fmla="*/ 355 w 774"/>
                <a:gd name="T7" fmla="*/ 842 h 858"/>
                <a:gd name="T8" fmla="*/ 382 w 774"/>
                <a:gd name="T9" fmla="*/ 858 h 858"/>
              </a:gdLst>
              <a:ahLst/>
              <a:cxnLst>
                <a:cxn ang="0">
                  <a:pos x="T0" y="T1"/>
                </a:cxn>
                <a:cxn ang="0">
                  <a:pos x="T2" y="T3"/>
                </a:cxn>
                <a:cxn ang="0">
                  <a:pos x="T4" y="T5"/>
                </a:cxn>
                <a:cxn ang="0">
                  <a:pos x="T6" y="T7"/>
                </a:cxn>
                <a:cxn ang="0">
                  <a:pos x="T8" y="T9"/>
                </a:cxn>
              </a:cxnLst>
              <a:rect l="0" t="0" r="r" b="b"/>
              <a:pathLst>
                <a:path w="774" h="858">
                  <a:moveTo>
                    <a:pt x="382" y="858"/>
                  </a:moveTo>
                  <a:cubicBezTo>
                    <a:pt x="774" y="644"/>
                    <a:pt x="656" y="143"/>
                    <a:pt x="656" y="143"/>
                  </a:cubicBezTo>
                  <a:cubicBezTo>
                    <a:pt x="403" y="0"/>
                    <a:pt x="144" y="117"/>
                    <a:pt x="144" y="117"/>
                  </a:cubicBezTo>
                  <a:cubicBezTo>
                    <a:pt x="144" y="117"/>
                    <a:pt x="0" y="642"/>
                    <a:pt x="355" y="842"/>
                  </a:cubicBezTo>
                  <a:cubicBezTo>
                    <a:pt x="362" y="846"/>
                    <a:pt x="382" y="858"/>
                    <a:pt x="382" y="858"/>
                  </a:cubicBezTo>
                  <a:close/>
                </a:path>
              </a:pathLst>
            </a:custGeom>
            <a:solidFill>
              <a:srgbClr val="1C26A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0" name="íṧļíďè">
              <a:extLst>
                <a:ext uri="{FF2B5EF4-FFF2-40B4-BE49-F238E27FC236}">
                  <a16:creationId xmlns:a16="http://schemas.microsoft.com/office/drawing/2014/main" id="{54D70902-1E8F-4299-BBCB-3E0BF85A5735}"/>
                </a:ext>
              </a:extLst>
            </p:cNvPr>
            <p:cNvSpPr/>
            <p:nvPr/>
          </p:nvSpPr>
          <p:spPr bwMode="auto">
            <a:xfrm>
              <a:off x="7106444" y="3071019"/>
              <a:ext cx="1054100" cy="1049338"/>
            </a:xfrm>
            <a:custGeom>
              <a:avLst/>
              <a:gdLst>
                <a:gd name="T0" fmla="*/ 308 w 319"/>
                <a:gd name="T1" fmla="*/ 179 h 318"/>
                <a:gd name="T2" fmla="*/ 140 w 319"/>
                <a:gd name="T3" fmla="*/ 307 h 318"/>
                <a:gd name="T4" fmla="*/ 11 w 319"/>
                <a:gd name="T5" fmla="*/ 140 h 318"/>
                <a:gd name="T6" fmla="*/ 179 w 319"/>
                <a:gd name="T7" fmla="*/ 11 h 318"/>
                <a:gd name="T8" fmla="*/ 308 w 319"/>
                <a:gd name="T9" fmla="*/ 179 h 318"/>
              </a:gdLst>
              <a:ahLst/>
              <a:cxnLst>
                <a:cxn ang="0">
                  <a:pos x="T0" y="T1"/>
                </a:cxn>
                <a:cxn ang="0">
                  <a:pos x="T2" y="T3"/>
                </a:cxn>
                <a:cxn ang="0">
                  <a:pos x="T4" y="T5"/>
                </a:cxn>
                <a:cxn ang="0">
                  <a:pos x="T6" y="T7"/>
                </a:cxn>
                <a:cxn ang="0">
                  <a:pos x="T8" y="T9"/>
                </a:cxn>
              </a:cxnLst>
              <a:rect l="0" t="0" r="r" b="b"/>
              <a:pathLst>
                <a:path w="319" h="318">
                  <a:moveTo>
                    <a:pt x="308" y="179"/>
                  </a:moveTo>
                  <a:cubicBezTo>
                    <a:pt x="297" y="261"/>
                    <a:pt x="222" y="318"/>
                    <a:pt x="140" y="307"/>
                  </a:cubicBezTo>
                  <a:cubicBezTo>
                    <a:pt x="58" y="297"/>
                    <a:pt x="0" y="222"/>
                    <a:pt x="11" y="140"/>
                  </a:cubicBezTo>
                  <a:cubicBezTo>
                    <a:pt x="22" y="58"/>
                    <a:pt x="97" y="0"/>
                    <a:pt x="179" y="11"/>
                  </a:cubicBezTo>
                  <a:cubicBezTo>
                    <a:pt x="261" y="22"/>
                    <a:pt x="319" y="97"/>
                    <a:pt x="308" y="179"/>
                  </a:cubicBez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1" name="ïṡ1íḓe">
              <a:extLst>
                <a:ext uri="{FF2B5EF4-FFF2-40B4-BE49-F238E27FC236}">
                  <a16:creationId xmlns:a16="http://schemas.microsoft.com/office/drawing/2014/main" id="{DB572930-7B95-4778-8929-A33EED2F2CD7}"/>
                </a:ext>
              </a:extLst>
            </p:cNvPr>
            <p:cNvSpPr/>
            <p:nvPr/>
          </p:nvSpPr>
          <p:spPr bwMode="auto">
            <a:xfrm>
              <a:off x="7417594" y="3272632"/>
              <a:ext cx="431800" cy="584200"/>
            </a:xfrm>
            <a:custGeom>
              <a:avLst/>
              <a:gdLst>
                <a:gd name="T0" fmla="*/ 111 w 131"/>
                <a:gd name="T1" fmla="*/ 65 h 177"/>
                <a:gd name="T2" fmla="*/ 115 w 131"/>
                <a:gd name="T3" fmla="*/ 65 h 177"/>
                <a:gd name="T4" fmla="*/ 131 w 131"/>
                <a:gd name="T5" fmla="*/ 81 h 177"/>
                <a:gd name="T6" fmla="*/ 131 w 131"/>
                <a:gd name="T7" fmla="*/ 161 h 177"/>
                <a:gd name="T8" fmla="*/ 116 w 131"/>
                <a:gd name="T9" fmla="*/ 176 h 177"/>
                <a:gd name="T10" fmla="*/ 78 w 131"/>
                <a:gd name="T11" fmla="*/ 176 h 177"/>
                <a:gd name="T12" fmla="*/ 16 w 131"/>
                <a:gd name="T13" fmla="*/ 177 h 177"/>
                <a:gd name="T14" fmla="*/ 0 w 131"/>
                <a:gd name="T15" fmla="*/ 165 h 177"/>
                <a:gd name="T16" fmla="*/ 0 w 131"/>
                <a:gd name="T17" fmla="*/ 161 h 177"/>
                <a:gd name="T18" fmla="*/ 0 w 131"/>
                <a:gd name="T19" fmla="*/ 81 h 177"/>
                <a:gd name="T20" fmla="*/ 9 w 131"/>
                <a:gd name="T21" fmla="*/ 67 h 177"/>
                <a:gd name="T22" fmla="*/ 16 w 131"/>
                <a:gd name="T23" fmla="*/ 65 h 177"/>
                <a:gd name="T24" fmla="*/ 20 w 131"/>
                <a:gd name="T25" fmla="*/ 65 h 177"/>
                <a:gd name="T26" fmla="*/ 20 w 131"/>
                <a:gd name="T27" fmla="*/ 64 h 177"/>
                <a:gd name="T28" fmla="*/ 20 w 131"/>
                <a:gd name="T29" fmla="*/ 49 h 177"/>
                <a:gd name="T30" fmla="*/ 58 w 131"/>
                <a:gd name="T31" fmla="*/ 4 h 177"/>
                <a:gd name="T32" fmla="*/ 110 w 131"/>
                <a:gd name="T33" fmla="*/ 40 h 177"/>
                <a:gd name="T34" fmla="*/ 111 w 131"/>
                <a:gd name="T35" fmla="*/ 49 h 177"/>
                <a:gd name="T36" fmla="*/ 111 w 131"/>
                <a:gd name="T37" fmla="*/ 64 h 177"/>
                <a:gd name="T38" fmla="*/ 111 w 131"/>
                <a:gd name="T39" fmla="*/ 65 h 177"/>
                <a:gd name="T40" fmla="*/ 65 w 131"/>
                <a:gd name="T41" fmla="*/ 74 h 177"/>
                <a:gd name="T42" fmla="*/ 16 w 131"/>
                <a:gd name="T43" fmla="*/ 74 h 177"/>
                <a:gd name="T44" fmla="*/ 8 w 131"/>
                <a:gd name="T45" fmla="*/ 82 h 177"/>
                <a:gd name="T46" fmla="*/ 8 w 131"/>
                <a:gd name="T47" fmla="*/ 160 h 177"/>
                <a:gd name="T48" fmla="*/ 16 w 131"/>
                <a:gd name="T49" fmla="*/ 168 h 177"/>
                <a:gd name="T50" fmla="*/ 115 w 131"/>
                <a:gd name="T51" fmla="*/ 168 h 177"/>
                <a:gd name="T52" fmla="*/ 116 w 131"/>
                <a:gd name="T53" fmla="*/ 168 h 177"/>
                <a:gd name="T54" fmla="*/ 123 w 131"/>
                <a:gd name="T55" fmla="*/ 161 h 177"/>
                <a:gd name="T56" fmla="*/ 123 w 131"/>
                <a:gd name="T57" fmla="*/ 81 h 177"/>
                <a:gd name="T58" fmla="*/ 119 w 131"/>
                <a:gd name="T59" fmla="*/ 75 h 177"/>
                <a:gd name="T60" fmla="*/ 115 w 131"/>
                <a:gd name="T61" fmla="*/ 74 h 177"/>
                <a:gd name="T62" fmla="*/ 65 w 131"/>
                <a:gd name="T63" fmla="*/ 74 h 177"/>
                <a:gd name="T64" fmla="*/ 102 w 131"/>
                <a:gd name="T65" fmla="*/ 65 h 177"/>
                <a:gd name="T66" fmla="*/ 102 w 131"/>
                <a:gd name="T67" fmla="*/ 64 h 177"/>
                <a:gd name="T68" fmla="*/ 102 w 131"/>
                <a:gd name="T69" fmla="*/ 49 h 177"/>
                <a:gd name="T70" fmla="*/ 101 w 131"/>
                <a:gd name="T71" fmla="*/ 40 h 177"/>
                <a:gd name="T72" fmla="*/ 59 w 131"/>
                <a:gd name="T73" fmla="*/ 13 h 177"/>
                <a:gd name="T74" fmla="*/ 29 w 131"/>
                <a:gd name="T75" fmla="*/ 47 h 177"/>
                <a:gd name="T76" fmla="*/ 29 w 131"/>
                <a:gd name="T77" fmla="*/ 65 h 177"/>
                <a:gd name="T78" fmla="*/ 29 w 131"/>
                <a:gd name="T79" fmla="*/ 65 h 177"/>
                <a:gd name="T80" fmla="*/ 102 w 131"/>
                <a:gd name="T81" fmla="*/ 65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1" h="177">
                  <a:moveTo>
                    <a:pt x="111" y="65"/>
                  </a:moveTo>
                  <a:cubicBezTo>
                    <a:pt x="112" y="65"/>
                    <a:pt x="114" y="65"/>
                    <a:pt x="115" y="65"/>
                  </a:cubicBezTo>
                  <a:cubicBezTo>
                    <a:pt x="124" y="65"/>
                    <a:pt x="131" y="72"/>
                    <a:pt x="131" y="81"/>
                  </a:cubicBezTo>
                  <a:cubicBezTo>
                    <a:pt x="131" y="108"/>
                    <a:pt x="131" y="134"/>
                    <a:pt x="131" y="161"/>
                  </a:cubicBezTo>
                  <a:cubicBezTo>
                    <a:pt x="131" y="170"/>
                    <a:pt x="125" y="176"/>
                    <a:pt x="116" y="176"/>
                  </a:cubicBezTo>
                  <a:cubicBezTo>
                    <a:pt x="103" y="176"/>
                    <a:pt x="91" y="176"/>
                    <a:pt x="78" y="176"/>
                  </a:cubicBezTo>
                  <a:cubicBezTo>
                    <a:pt x="58" y="177"/>
                    <a:pt x="37" y="177"/>
                    <a:pt x="16" y="177"/>
                  </a:cubicBezTo>
                  <a:cubicBezTo>
                    <a:pt x="8" y="177"/>
                    <a:pt x="2" y="172"/>
                    <a:pt x="0" y="165"/>
                  </a:cubicBezTo>
                  <a:cubicBezTo>
                    <a:pt x="0" y="163"/>
                    <a:pt x="0" y="162"/>
                    <a:pt x="0" y="161"/>
                  </a:cubicBezTo>
                  <a:cubicBezTo>
                    <a:pt x="0" y="134"/>
                    <a:pt x="0" y="108"/>
                    <a:pt x="0" y="81"/>
                  </a:cubicBezTo>
                  <a:cubicBezTo>
                    <a:pt x="0" y="75"/>
                    <a:pt x="3" y="70"/>
                    <a:pt x="9" y="67"/>
                  </a:cubicBezTo>
                  <a:cubicBezTo>
                    <a:pt x="11" y="66"/>
                    <a:pt x="13" y="65"/>
                    <a:pt x="16" y="65"/>
                  </a:cubicBezTo>
                  <a:cubicBezTo>
                    <a:pt x="17" y="65"/>
                    <a:pt x="18" y="65"/>
                    <a:pt x="20" y="65"/>
                  </a:cubicBezTo>
                  <a:cubicBezTo>
                    <a:pt x="20" y="65"/>
                    <a:pt x="20" y="64"/>
                    <a:pt x="20" y="64"/>
                  </a:cubicBezTo>
                  <a:cubicBezTo>
                    <a:pt x="20" y="59"/>
                    <a:pt x="20" y="54"/>
                    <a:pt x="20" y="49"/>
                  </a:cubicBezTo>
                  <a:cubicBezTo>
                    <a:pt x="20" y="27"/>
                    <a:pt x="36" y="8"/>
                    <a:pt x="58" y="4"/>
                  </a:cubicBezTo>
                  <a:cubicBezTo>
                    <a:pt x="82" y="0"/>
                    <a:pt x="105" y="16"/>
                    <a:pt x="110" y="40"/>
                  </a:cubicBezTo>
                  <a:cubicBezTo>
                    <a:pt x="110" y="43"/>
                    <a:pt x="111" y="46"/>
                    <a:pt x="111" y="49"/>
                  </a:cubicBezTo>
                  <a:cubicBezTo>
                    <a:pt x="111" y="54"/>
                    <a:pt x="111" y="59"/>
                    <a:pt x="111" y="64"/>
                  </a:cubicBezTo>
                  <a:cubicBezTo>
                    <a:pt x="111" y="64"/>
                    <a:pt x="111" y="65"/>
                    <a:pt x="111" y="65"/>
                  </a:cubicBezTo>
                  <a:close/>
                  <a:moveTo>
                    <a:pt x="65" y="74"/>
                  </a:moveTo>
                  <a:cubicBezTo>
                    <a:pt x="49" y="74"/>
                    <a:pt x="32" y="74"/>
                    <a:pt x="16" y="74"/>
                  </a:cubicBezTo>
                  <a:cubicBezTo>
                    <a:pt x="11" y="74"/>
                    <a:pt x="8" y="77"/>
                    <a:pt x="8" y="82"/>
                  </a:cubicBezTo>
                  <a:cubicBezTo>
                    <a:pt x="8" y="108"/>
                    <a:pt x="8" y="134"/>
                    <a:pt x="8" y="160"/>
                  </a:cubicBezTo>
                  <a:cubicBezTo>
                    <a:pt x="8" y="165"/>
                    <a:pt x="11" y="168"/>
                    <a:pt x="16" y="168"/>
                  </a:cubicBezTo>
                  <a:cubicBezTo>
                    <a:pt x="49" y="168"/>
                    <a:pt x="82" y="168"/>
                    <a:pt x="115" y="168"/>
                  </a:cubicBezTo>
                  <a:cubicBezTo>
                    <a:pt x="115" y="168"/>
                    <a:pt x="115" y="168"/>
                    <a:pt x="116" y="168"/>
                  </a:cubicBezTo>
                  <a:cubicBezTo>
                    <a:pt x="120" y="168"/>
                    <a:pt x="123" y="165"/>
                    <a:pt x="123" y="161"/>
                  </a:cubicBezTo>
                  <a:cubicBezTo>
                    <a:pt x="123" y="134"/>
                    <a:pt x="123" y="107"/>
                    <a:pt x="123" y="81"/>
                  </a:cubicBezTo>
                  <a:cubicBezTo>
                    <a:pt x="123" y="78"/>
                    <a:pt x="121" y="76"/>
                    <a:pt x="119" y="75"/>
                  </a:cubicBezTo>
                  <a:cubicBezTo>
                    <a:pt x="118" y="74"/>
                    <a:pt x="116" y="74"/>
                    <a:pt x="115" y="74"/>
                  </a:cubicBezTo>
                  <a:cubicBezTo>
                    <a:pt x="98" y="74"/>
                    <a:pt x="82" y="74"/>
                    <a:pt x="65" y="74"/>
                  </a:cubicBezTo>
                  <a:close/>
                  <a:moveTo>
                    <a:pt x="102" y="65"/>
                  </a:moveTo>
                  <a:cubicBezTo>
                    <a:pt x="102" y="65"/>
                    <a:pt x="102" y="64"/>
                    <a:pt x="102" y="64"/>
                  </a:cubicBezTo>
                  <a:cubicBezTo>
                    <a:pt x="102" y="59"/>
                    <a:pt x="102" y="54"/>
                    <a:pt x="102" y="49"/>
                  </a:cubicBezTo>
                  <a:cubicBezTo>
                    <a:pt x="102" y="46"/>
                    <a:pt x="102" y="43"/>
                    <a:pt x="101" y="40"/>
                  </a:cubicBezTo>
                  <a:cubicBezTo>
                    <a:pt x="96" y="21"/>
                    <a:pt x="78" y="10"/>
                    <a:pt x="59" y="13"/>
                  </a:cubicBezTo>
                  <a:cubicBezTo>
                    <a:pt x="42" y="16"/>
                    <a:pt x="30" y="30"/>
                    <a:pt x="29" y="47"/>
                  </a:cubicBezTo>
                  <a:cubicBezTo>
                    <a:pt x="29" y="53"/>
                    <a:pt x="29" y="59"/>
                    <a:pt x="29" y="65"/>
                  </a:cubicBezTo>
                  <a:cubicBezTo>
                    <a:pt x="29" y="65"/>
                    <a:pt x="29" y="65"/>
                    <a:pt x="29" y="65"/>
                  </a:cubicBezTo>
                  <a:cubicBezTo>
                    <a:pt x="53" y="65"/>
                    <a:pt x="78" y="65"/>
                    <a:pt x="102" y="65"/>
                  </a:cubicBezTo>
                  <a:close/>
                </a:path>
              </a:pathLst>
            </a:custGeom>
            <a:solidFill>
              <a:srgbClr val="4443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2" name="ïṥḻíḓè">
              <a:extLst>
                <a:ext uri="{FF2B5EF4-FFF2-40B4-BE49-F238E27FC236}">
                  <a16:creationId xmlns:a16="http://schemas.microsoft.com/office/drawing/2014/main" id="{85D18D43-FF61-4EBF-BC80-F02FF713D4A6}"/>
                </a:ext>
              </a:extLst>
            </p:cNvPr>
            <p:cNvSpPr/>
            <p:nvPr/>
          </p:nvSpPr>
          <p:spPr bwMode="auto">
            <a:xfrm>
              <a:off x="7555706" y="3548857"/>
              <a:ext cx="152400" cy="241300"/>
            </a:xfrm>
            <a:custGeom>
              <a:avLst/>
              <a:gdLst>
                <a:gd name="T0" fmla="*/ 10 w 46"/>
                <a:gd name="T1" fmla="*/ 51 h 73"/>
                <a:gd name="T2" fmla="*/ 10 w 46"/>
                <a:gd name="T3" fmla="*/ 42 h 73"/>
                <a:gd name="T4" fmla="*/ 10 w 46"/>
                <a:gd name="T5" fmla="*/ 41 h 73"/>
                <a:gd name="T6" fmla="*/ 2 w 46"/>
                <a:gd name="T7" fmla="*/ 18 h 73"/>
                <a:gd name="T8" fmla="*/ 20 w 46"/>
                <a:gd name="T9" fmla="*/ 2 h 73"/>
                <a:gd name="T10" fmla="*/ 45 w 46"/>
                <a:gd name="T11" fmla="*/ 21 h 73"/>
                <a:gd name="T12" fmla="*/ 37 w 46"/>
                <a:gd name="T13" fmla="*/ 41 h 73"/>
                <a:gd name="T14" fmla="*/ 37 w 46"/>
                <a:gd name="T15" fmla="*/ 42 h 73"/>
                <a:gd name="T16" fmla="*/ 37 w 46"/>
                <a:gd name="T17" fmla="*/ 59 h 73"/>
                <a:gd name="T18" fmla="*/ 26 w 46"/>
                <a:gd name="T19" fmla="*/ 72 h 73"/>
                <a:gd name="T20" fmla="*/ 10 w 46"/>
                <a:gd name="T21" fmla="*/ 59 h 73"/>
                <a:gd name="T22" fmla="*/ 10 w 46"/>
                <a:gd name="T23" fmla="*/ 51 h 73"/>
                <a:gd name="T24" fmla="*/ 19 w 46"/>
                <a:gd name="T25" fmla="*/ 49 h 73"/>
                <a:gd name="T26" fmla="*/ 19 w 46"/>
                <a:gd name="T27" fmla="*/ 59 h 73"/>
                <a:gd name="T28" fmla="*/ 22 w 46"/>
                <a:gd name="T29" fmla="*/ 63 h 73"/>
                <a:gd name="T30" fmla="*/ 28 w 46"/>
                <a:gd name="T31" fmla="*/ 59 h 73"/>
                <a:gd name="T32" fmla="*/ 28 w 46"/>
                <a:gd name="T33" fmla="*/ 40 h 73"/>
                <a:gd name="T34" fmla="*/ 31 w 46"/>
                <a:gd name="T35" fmla="*/ 35 h 73"/>
                <a:gd name="T36" fmla="*/ 36 w 46"/>
                <a:gd name="T37" fmla="*/ 21 h 73"/>
                <a:gd name="T38" fmla="*/ 25 w 46"/>
                <a:gd name="T39" fmla="*/ 10 h 73"/>
                <a:gd name="T40" fmla="*/ 11 w 46"/>
                <a:gd name="T41" fmla="*/ 19 h 73"/>
                <a:gd name="T42" fmla="*/ 17 w 46"/>
                <a:gd name="T43" fmla="*/ 35 h 73"/>
                <a:gd name="T44" fmla="*/ 19 w 46"/>
                <a:gd name="T45" fmla="*/ 39 h 73"/>
                <a:gd name="T46" fmla="*/ 19 w 46"/>
                <a:gd name="T47" fmla="*/ 4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73">
                  <a:moveTo>
                    <a:pt x="10" y="51"/>
                  </a:moveTo>
                  <a:cubicBezTo>
                    <a:pt x="10" y="48"/>
                    <a:pt x="10" y="45"/>
                    <a:pt x="10" y="42"/>
                  </a:cubicBezTo>
                  <a:cubicBezTo>
                    <a:pt x="10" y="42"/>
                    <a:pt x="10" y="41"/>
                    <a:pt x="10" y="41"/>
                  </a:cubicBezTo>
                  <a:cubicBezTo>
                    <a:pt x="3" y="35"/>
                    <a:pt x="0" y="27"/>
                    <a:pt x="2" y="18"/>
                  </a:cubicBezTo>
                  <a:cubicBezTo>
                    <a:pt x="5" y="9"/>
                    <a:pt x="11" y="4"/>
                    <a:pt x="20" y="2"/>
                  </a:cubicBezTo>
                  <a:cubicBezTo>
                    <a:pt x="32" y="0"/>
                    <a:pt x="44" y="9"/>
                    <a:pt x="45" y="21"/>
                  </a:cubicBezTo>
                  <a:cubicBezTo>
                    <a:pt x="46" y="29"/>
                    <a:pt x="44" y="35"/>
                    <a:pt x="37" y="41"/>
                  </a:cubicBezTo>
                  <a:cubicBezTo>
                    <a:pt x="37" y="41"/>
                    <a:pt x="37" y="42"/>
                    <a:pt x="37" y="42"/>
                  </a:cubicBezTo>
                  <a:cubicBezTo>
                    <a:pt x="37" y="48"/>
                    <a:pt x="37" y="53"/>
                    <a:pt x="37" y="59"/>
                  </a:cubicBezTo>
                  <a:cubicBezTo>
                    <a:pt x="37" y="65"/>
                    <a:pt x="32" y="70"/>
                    <a:pt x="26" y="72"/>
                  </a:cubicBezTo>
                  <a:cubicBezTo>
                    <a:pt x="18" y="73"/>
                    <a:pt x="10" y="67"/>
                    <a:pt x="10" y="59"/>
                  </a:cubicBezTo>
                  <a:cubicBezTo>
                    <a:pt x="10" y="56"/>
                    <a:pt x="10" y="54"/>
                    <a:pt x="10" y="51"/>
                  </a:cubicBezTo>
                  <a:close/>
                  <a:moveTo>
                    <a:pt x="19" y="49"/>
                  </a:moveTo>
                  <a:cubicBezTo>
                    <a:pt x="19" y="52"/>
                    <a:pt x="19" y="55"/>
                    <a:pt x="19" y="59"/>
                  </a:cubicBezTo>
                  <a:cubicBezTo>
                    <a:pt x="19" y="61"/>
                    <a:pt x="20" y="62"/>
                    <a:pt x="22" y="63"/>
                  </a:cubicBezTo>
                  <a:cubicBezTo>
                    <a:pt x="25" y="64"/>
                    <a:pt x="28" y="62"/>
                    <a:pt x="28" y="59"/>
                  </a:cubicBezTo>
                  <a:cubicBezTo>
                    <a:pt x="28" y="52"/>
                    <a:pt x="28" y="46"/>
                    <a:pt x="28" y="40"/>
                  </a:cubicBezTo>
                  <a:cubicBezTo>
                    <a:pt x="28" y="37"/>
                    <a:pt x="29" y="36"/>
                    <a:pt x="31" y="35"/>
                  </a:cubicBezTo>
                  <a:cubicBezTo>
                    <a:pt x="35" y="32"/>
                    <a:pt x="38" y="26"/>
                    <a:pt x="36" y="21"/>
                  </a:cubicBezTo>
                  <a:cubicBezTo>
                    <a:pt x="35" y="15"/>
                    <a:pt x="30" y="11"/>
                    <a:pt x="25" y="10"/>
                  </a:cubicBezTo>
                  <a:cubicBezTo>
                    <a:pt x="19" y="10"/>
                    <a:pt x="13" y="14"/>
                    <a:pt x="11" y="19"/>
                  </a:cubicBezTo>
                  <a:cubicBezTo>
                    <a:pt x="9" y="25"/>
                    <a:pt x="11" y="32"/>
                    <a:pt x="17" y="35"/>
                  </a:cubicBezTo>
                  <a:cubicBezTo>
                    <a:pt x="18" y="36"/>
                    <a:pt x="19" y="37"/>
                    <a:pt x="19" y="39"/>
                  </a:cubicBezTo>
                  <a:cubicBezTo>
                    <a:pt x="19" y="42"/>
                    <a:pt x="19" y="46"/>
                    <a:pt x="19" y="49"/>
                  </a:cubicBezTo>
                  <a:close/>
                </a:path>
              </a:pathLst>
            </a:custGeom>
            <a:solidFill>
              <a:srgbClr val="4443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3" name="ïṩḷîḍê">
              <a:extLst>
                <a:ext uri="{FF2B5EF4-FFF2-40B4-BE49-F238E27FC236}">
                  <a16:creationId xmlns:a16="http://schemas.microsoft.com/office/drawing/2014/main" id="{64D18E41-D831-44DE-AB2B-063F13864377}"/>
                </a:ext>
              </a:extLst>
            </p:cNvPr>
            <p:cNvSpPr/>
            <p:nvPr/>
          </p:nvSpPr>
          <p:spPr bwMode="auto">
            <a:xfrm>
              <a:off x="6050756" y="1497807"/>
              <a:ext cx="941388" cy="936625"/>
            </a:xfrm>
            <a:custGeom>
              <a:avLst/>
              <a:gdLst>
                <a:gd name="T0" fmla="*/ 165 w 285"/>
                <a:gd name="T1" fmla="*/ 207 h 284"/>
                <a:gd name="T2" fmla="*/ 141 w 285"/>
                <a:gd name="T3" fmla="*/ 14 h 284"/>
                <a:gd name="T4" fmla="*/ 72 w 285"/>
                <a:gd name="T5" fmla="*/ 195 h 284"/>
                <a:gd name="T6" fmla="*/ 82 w 285"/>
                <a:gd name="T7" fmla="*/ 282 h 284"/>
                <a:gd name="T8" fmla="*/ 140 w 285"/>
                <a:gd name="T9" fmla="*/ 284 h 284"/>
                <a:gd name="T10" fmla="*/ 165 w 285"/>
                <a:gd name="T11" fmla="*/ 207 h 284"/>
              </a:gdLst>
              <a:ahLst/>
              <a:cxnLst>
                <a:cxn ang="0">
                  <a:pos x="T0" y="T1"/>
                </a:cxn>
                <a:cxn ang="0">
                  <a:pos x="T2" y="T3"/>
                </a:cxn>
                <a:cxn ang="0">
                  <a:pos x="T4" y="T5"/>
                </a:cxn>
                <a:cxn ang="0">
                  <a:pos x="T6" y="T7"/>
                </a:cxn>
                <a:cxn ang="0">
                  <a:pos x="T8" y="T9"/>
                </a:cxn>
                <a:cxn ang="0">
                  <a:pos x="T10" y="T11"/>
                </a:cxn>
              </a:cxnLst>
              <a:rect l="0" t="0" r="r" b="b"/>
              <a:pathLst>
                <a:path w="285" h="284">
                  <a:moveTo>
                    <a:pt x="165" y="207"/>
                  </a:moveTo>
                  <a:cubicBezTo>
                    <a:pt x="212" y="174"/>
                    <a:pt x="285" y="29"/>
                    <a:pt x="141" y="14"/>
                  </a:cubicBezTo>
                  <a:cubicBezTo>
                    <a:pt x="0" y="0"/>
                    <a:pt x="25" y="160"/>
                    <a:pt x="72" y="195"/>
                  </a:cubicBezTo>
                  <a:cubicBezTo>
                    <a:pt x="92" y="209"/>
                    <a:pt x="82" y="282"/>
                    <a:pt x="82" y="282"/>
                  </a:cubicBezTo>
                  <a:cubicBezTo>
                    <a:pt x="140" y="284"/>
                    <a:pt x="140" y="284"/>
                    <a:pt x="140" y="284"/>
                  </a:cubicBezTo>
                  <a:cubicBezTo>
                    <a:pt x="140" y="284"/>
                    <a:pt x="143" y="223"/>
                    <a:pt x="165" y="207"/>
                  </a:cubicBezTo>
                  <a:close/>
                </a:path>
              </a:pathLst>
            </a:custGeom>
            <a:gradFill>
              <a:gsLst>
                <a:gs pos="0">
                  <a:srgbClr val="F5E022"/>
                </a:gs>
                <a:gs pos="100000">
                  <a:srgbClr val="FFB34F"/>
                </a:gs>
              </a:gsLst>
              <a:lin ang="0" scaled="0"/>
            </a:gradFill>
            <a:ln>
              <a:noFill/>
            </a:ln>
          </p:spPr>
          <p:txBody>
            <a:bodyPr anchor="ctr"/>
            <a:lstStyle/>
            <a:p>
              <a:pPr algn="ctr"/>
              <a:endParaRPr>
                <a:cs typeface="+mn-ea"/>
                <a:sym typeface="+mn-lt"/>
              </a:endParaRPr>
            </a:p>
          </p:txBody>
        </p:sp>
        <p:sp>
          <p:nvSpPr>
            <p:cNvPr id="54" name="ïsḻiďe">
              <a:extLst>
                <a:ext uri="{FF2B5EF4-FFF2-40B4-BE49-F238E27FC236}">
                  <a16:creationId xmlns:a16="http://schemas.microsoft.com/office/drawing/2014/main" id="{69C2FBE8-D1DA-4750-8273-14C6961A729C}"/>
                </a:ext>
              </a:extLst>
            </p:cNvPr>
            <p:cNvSpPr/>
            <p:nvPr/>
          </p:nvSpPr>
          <p:spPr bwMode="auto">
            <a:xfrm>
              <a:off x="6288881" y="1672432"/>
              <a:ext cx="376238" cy="822325"/>
            </a:xfrm>
            <a:custGeom>
              <a:avLst/>
              <a:gdLst>
                <a:gd name="T0" fmla="*/ 30 w 114"/>
                <a:gd name="T1" fmla="*/ 231 h 249"/>
                <a:gd name="T2" fmla="*/ 50 w 114"/>
                <a:gd name="T3" fmla="*/ 87 h 249"/>
                <a:gd name="T4" fmla="*/ 30 w 114"/>
                <a:gd name="T5" fmla="*/ 43 h 249"/>
                <a:gd name="T6" fmla="*/ 14 w 114"/>
                <a:gd name="T7" fmla="*/ 48 h 249"/>
                <a:gd name="T8" fmla="*/ 38 w 114"/>
                <a:gd name="T9" fmla="*/ 101 h 249"/>
                <a:gd name="T10" fmla="*/ 78 w 114"/>
                <a:gd name="T11" fmla="*/ 61 h 249"/>
                <a:gd name="T12" fmla="*/ 72 w 114"/>
                <a:gd name="T13" fmla="*/ 4 h 249"/>
                <a:gd name="T14" fmla="*/ 55 w 114"/>
                <a:gd name="T15" fmla="*/ 34 h 249"/>
                <a:gd name="T16" fmla="*/ 63 w 114"/>
                <a:gd name="T17" fmla="*/ 91 h 249"/>
                <a:gd name="T18" fmla="*/ 111 w 114"/>
                <a:gd name="T19" fmla="*/ 71 h 249"/>
                <a:gd name="T20" fmla="*/ 97 w 114"/>
                <a:gd name="T21" fmla="*/ 60 h 249"/>
                <a:gd name="T22" fmla="*/ 75 w 114"/>
                <a:gd name="T23" fmla="*/ 94 h 249"/>
                <a:gd name="T24" fmla="*/ 44 w 114"/>
                <a:gd name="T25" fmla="*/ 248 h 249"/>
                <a:gd name="T26" fmla="*/ 48 w 114"/>
                <a:gd name="T27" fmla="*/ 248 h 249"/>
                <a:gd name="T28" fmla="*/ 63 w 114"/>
                <a:gd name="T29" fmla="*/ 141 h 249"/>
                <a:gd name="T30" fmla="*/ 93 w 114"/>
                <a:gd name="T31" fmla="*/ 69 h 249"/>
                <a:gd name="T32" fmla="*/ 103 w 114"/>
                <a:gd name="T33" fmla="*/ 60 h 249"/>
                <a:gd name="T34" fmla="*/ 101 w 114"/>
                <a:gd name="T35" fmla="*/ 79 h 249"/>
                <a:gd name="T36" fmla="*/ 71 w 114"/>
                <a:gd name="T37" fmla="*/ 93 h 249"/>
                <a:gd name="T38" fmla="*/ 57 w 114"/>
                <a:gd name="T39" fmla="*/ 52 h 249"/>
                <a:gd name="T40" fmla="*/ 67 w 114"/>
                <a:gd name="T41" fmla="*/ 8 h 249"/>
                <a:gd name="T42" fmla="*/ 71 w 114"/>
                <a:gd name="T43" fmla="*/ 6 h 249"/>
                <a:gd name="T44" fmla="*/ 78 w 114"/>
                <a:gd name="T45" fmla="*/ 14 h 249"/>
                <a:gd name="T46" fmla="*/ 79 w 114"/>
                <a:gd name="T47" fmla="*/ 41 h 249"/>
                <a:gd name="T48" fmla="*/ 54 w 114"/>
                <a:gd name="T49" fmla="*/ 94 h 249"/>
                <a:gd name="T50" fmla="*/ 13 w 114"/>
                <a:gd name="T51" fmla="*/ 59 h 249"/>
                <a:gd name="T52" fmla="*/ 19 w 114"/>
                <a:gd name="T53" fmla="*/ 47 h 249"/>
                <a:gd name="T54" fmla="*/ 35 w 114"/>
                <a:gd name="T55" fmla="*/ 52 h 249"/>
                <a:gd name="T56" fmla="*/ 47 w 114"/>
                <a:gd name="T57" fmla="*/ 111 h 249"/>
                <a:gd name="T58" fmla="*/ 26 w 114"/>
                <a:gd name="T59" fmla="*/ 231 h 249"/>
                <a:gd name="T60" fmla="*/ 30 w 114"/>
                <a:gd name="T61" fmla="*/ 23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4" h="249">
                  <a:moveTo>
                    <a:pt x="30" y="231"/>
                  </a:moveTo>
                  <a:cubicBezTo>
                    <a:pt x="33" y="183"/>
                    <a:pt x="57" y="136"/>
                    <a:pt x="50" y="87"/>
                  </a:cubicBezTo>
                  <a:cubicBezTo>
                    <a:pt x="48" y="74"/>
                    <a:pt x="44" y="51"/>
                    <a:pt x="30" y="43"/>
                  </a:cubicBezTo>
                  <a:cubicBezTo>
                    <a:pt x="24" y="40"/>
                    <a:pt x="18" y="42"/>
                    <a:pt x="14" y="48"/>
                  </a:cubicBezTo>
                  <a:cubicBezTo>
                    <a:pt x="0" y="67"/>
                    <a:pt x="16" y="97"/>
                    <a:pt x="38" y="101"/>
                  </a:cubicBezTo>
                  <a:cubicBezTo>
                    <a:pt x="60" y="104"/>
                    <a:pt x="73" y="78"/>
                    <a:pt x="78" y="61"/>
                  </a:cubicBezTo>
                  <a:cubicBezTo>
                    <a:pt x="83" y="49"/>
                    <a:pt x="92" y="10"/>
                    <a:pt x="72" y="4"/>
                  </a:cubicBezTo>
                  <a:cubicBezTo>
                    <a:pt x="59" y="0"/>
                    <a:pt x="56" y="27"/>
                    <a:pt x="55" y="34"/>
                  </a:cubicBezTo>
                  <a:cubicBezTo>
                    <a:pt x="52" y="50"/>
                    <a:pt x="49" y="78"/>
                    <a:pt x="63" y="91"/>
                  </a:cubicBezTo>
                  <a:cubicBezTo>
                    <a:pt x="78" y="104"/>
                    <a:pt x="106" y="87"/>
                    <a:pt x="111" y="71"/>
                  </a:cubicBezTo>
                  <a:cubicBezTo>
                    <a:pt x="114" y="61"/>
                    <a:pt x="106" y="54"/>
                    <a:pt x="97" y="60"/>
                  </a:cubicBezTo>
                  <a:cubicBezTo>
                    <a:pt x="87" y="67"/>
                    <a:pt x="80" y="83"/>
                    <a:pt x="75" y="94"/>
                  </a:cubicBezTo>
                  <a:cubicBezTo>
                    <a:pt x="54" y="141"/>
                    <a:pt x="44" y="196"/>
                    <a:pt x="44" y="248"/>
                  </a:cubicBezTo>
                  <a:cubicBezTo>
                    <a:pt x="44" y="249"/>
                    <a:pt x="48" y="249"/>
                    <a:pt x="48" y="248"/>
                  </a:cubicBezTo>
                  <a:cubicBezTo>
                    <a:pt x="48" y="212"/>
                    <a:pt x="54" y="176"/>
                    <a:pt x="63" y="141"/>
                  </a:cubicBezTo>
                  <a:cubicBezTo>
                    <a:pt x="70" y="116"/>
                    <a:pt x="78" y="90"/>
                    <a:pt x="93" y="69"/>
                  </a:cubicBezTo>
                  <a:cubicBezTo>
                    <a:pt x="95" y="67"/>
                    <a:pt x="100" y="60"/>
                    <a:pt x="103" y="60"/>
                  </a:cubicBezTo>
                  <a:cubicBezTo>
                    <a:pt x="113" y="60"/>
                    <a:pt x="104" y="76"/>
                    <a:pt x="101" y="79"/>
                  </a:cubicBezTo>
                  <a:cubicBezTo>
                    <a:pt x="95" y="86"/>
                    <a:pt x="81" y="97"/>
                    <a:pt x="71" y="93"/>
                  </a:cubicBezTo>
                  <a:cubicBezTo>
                    <a:pt x="57" y="88"/>
                    <a:pt x="57" y="64"/>
                    <a:pt x="57" y="52"/>
                  </a:cubicBezTo>
                  <a:cubicBezTo>
                    <a:pt x="58" y="38"/>
                    <a:pt x="59" y="20"/>
                    <a:pt x="67" y="8"/>
                  </a:cubicBezTo>
                  <a:cubicBezTo>
                    <a:pt x="68" y="6"/>
                    <a:pt x="69" y="5"/>
                    <a:pt x="71" y="6"/>
                  </a:cubicBezTo>
                  <a:cubicBezTo>
                    <a:pt x="74" y="6"/>
                    <a:pt x="77" y="12"/>
                    <a:pt x="78" y="14"/>
                  </a:cubicBezTo>
                  <a:cubicBezTo>
                    <a:pt x="81" y="23"/>
                    <a:pt x="80" y="32"/>
                    <a:pt x="79" y="41"/>
                  </a:cubicBezTo>
                  <a:cubicBezTo>
                    <a:pt x="77" y="59"/>
                    <a:pt x="69" y="82"/>
                    <a:pt x="54" y="94"/>
                  </a:cubicBezTo>
                  <a:cubicBezTo>
                    <a:pt x="33" y="111"/>
                    <a:pt x="10" y="81"/>
                    <a:pt x="13" y="59"/>
                  </a:cubicBezTo>
                  <a:cubicBezTo>
                    <a:pt x="14" y="55"/>
                    <a:pt x="16" y="50"/>
                    <a:pt x="19" y="47"/>
                  </a:cubicBezTo>
                  <a:cubicBezTo>
                    <a:pt x="25" y="40"/>
                    <a:pt x="32" y="47"/>
                    <a:pt x="35" y="52"/>
                  </a:cubicBezTo>
                  <a:cubicBezTo>
                    <a:pt x="46" y="69"/>
                    <a:pt x="48" y="91"/>
                    <a:pt x="47" y="111"/>
                  </a:cubicBezTo>
                  <a:cubicBezTo>
                    <a:pt x="45" y="151"/>
                    <a:pt x="29" y="190"/>
                    <a:pt x="26" y="231"/>
                  </a:cubicBezTo>
                  <a:cubicBezTo>
                    <a:pt x="26" y="232"/>
                    <a:pt x="30" y="232"/>
                    <a:pt x="30" y="231"/>
                  </a:cubicBezTo>
                  <a:close/>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5" name="îś1iḓê">
              <a:extLst>
                <a:ext uri="{FF2B5EF4-FFF2-40B4-BE49-F238E27FC236}">
                  <a16:creationId xmlns:a16="http://schemas.microsoft.com/office/drawing/2014/main" id="{7A20830C-D450-4E16-A6DC-F4431B71A42F}"/>
                </a:ext>
              </a:extLst>
            </p:cNvPr>
            <p:cNvSpPr/>
            <p:nvPr/>
          </p:nvSpPr>
          <p:spPr bwMode="auto">
            <a:xfrm>
              <a:off x="6255544" y="2424907"/>
              <a:ext cx="323850" cy="207963"/>
            </a:xfrm>
            <a:custGeom>
              <a:avLst/>
              <a:gdLst>
                <a:gd name="T0" fmla="*/ 7 w 98"/>
                <a:gd name="T1" fmla="*/ 0 h 63"/>
                <a:gd name="T2" fmla="*/ 19 w 98"/>
                <a:gd name="T3" fmla="*/ 22 h 63"/>
                <a:gd name="T4" fmla="*/ 46 w 98"/>
                <a:gd name="T5" fmla="*/ 62 h 63"/>
                <a:gd name="T6" fmla="*/ 71 w 98"/>
                <a:gd name="T7" fmla="*/ 30 h 63"/>
                <a:gd name="T8" fmla="*/ 89 w 98"/>
                <a:gd name="T9" fmla="*/ 4 h 63"/>
                <a:gd name="T10" fmla="*/ 7 w 98"/>
                <a:gd name="T11" fmla="*/ 0 h 63"/>
              </a:gdLst>
              <a:ahLst/>
              <a:cxnLst>
                <a:cxn ang="0">
                  <a:pos x="T0" y="T1"/>
                </a:cxn>
                <a:cxn ang="0">
                  <a:pos x="T2" y="T3"/>
                </a:cxn>
                <a:cxn ang="0">
                  <a:pos x="T4" y="T5"/>
                </a:cxn>
                <a:cxn ang="0">
                  <a:pos x="T6" y="T7"/>
                </a:cxn>
                <a:cxn ang="0">
                  <a:pos x="T8" y="T9"/>
                </a:cxn>
                <a:cxn ang="0">
                  <a:pos x="T10" y="T11"/>
                </a:cxn>
              </a:cxnLst>
              <a:rect l="0" t="0" r="r" b="b"/>
              <a:pathLst>
                <a:path w="98" h="63">
                  <a:moveTo>
                    <a:pt x="7" y="0"/>
                  </a:moveTo>
                  <a:cubicBezTo>
                    <a:pt x="7" y="0"/>
                    <a:pt x="0" y="22"/>
                    <a:pt x="19" y="22"/>
                  </a:cubicBezTo>
                  <a:cubicBezTo>
                    <a:pt x="19" y="22"/>
                    <a:pt x="7" y="60"/>
                    <a:pt x="46" y="62"/>
                  </a:cubicBezTo>
                  <a:cubicBezTo>
                    <a:pt x="75" y="63"/>
                    <a:pt x="71" y="30"/>
                    <a:pt x="71" y="30"/>
                  </a:cubicBezTo>
                  <a:cubicBezTo>
                    <a:pt x="71" y="30"/>
                    <a:pt x="98" y="32"/>
                    <a:pt x="89" y="4"/>
                  </a:cubicBezTo>
                  <a:lnTo>
                    <a:pt x="7" y="0"/>
                  </a:lnTo>
                  <a:close/>
                </a:path>
              </a:pathLst>
            </a:custGeom>
            <a:solidFill>
              <a:srgbClr val="90AA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6" name="íṡḻïdê">
              <a:extLst>
                <a:ext uri="{FF2B5EF4-FFF2-40B4-BE49-F238E27FC236}">
                  <a16:creationId xmlns:a16="http://schemas.microsoft.com/office/drawing/2014/main" id="{618F076F-6891-48DF-BB93-6018758FAD1E}"/>
                </a:ext>
              </a:extLst>
            </p:cNvPr>
            <p:cNvSpPr/>
            <p:nvPr/>
          </p:nvSpPr>
          <p:spPr bwMode="auto">
            <a:xfrm>
              <a:off x="6319044" y="2537619"/>
              <a:ext cx="168275" cy="6350"/>
            </a:xfrm>
            <a:prstGeom prst="line">
              <a:avLst/>
            </a:prstGeom>
            <a:noFill/>
            <a:ln w="12700" cap="rnd">
              <a:solidFill>
                <a:srgbClr val="FDFDFD"/>
              </a:solidFill>
              <a:prstDash val="solid"/>
              <a:round/>
              <a:headEnd/>
              <a:tailEnd/>
            </a:ln>
            <a:extLst>
              <a:ext uri="{909E8E84-426E-40DD-AFC4-6F175D3DCCD1}">
                <a14:hiddenFill xmlns:a14="http://schemas.microsoft.com/office/drawing/2010/main">
                  <a:noFill/>
                </a14:hiddenFill>
              </a:ext>
            </a:extLst>
          </p:spPr>
          <p:txBody>
            <a:bodyPr anchor="ctr"/>
            <a:lstStyle/>
            <a:p>
              <a:pPr algn="ctr"/>
              <a:endParaRPr>
                <a:cs typeface="+mn-ea"/>
                <a:sym typeface="+mn-lt"/>
              </a:endParaRPr>
            </a:p>
          </p:txBody>
        </p:sp>
        <p:sp>
          <p:nvSpPr>
            <p:cNvPr id="57" name="iŝlïḋè">
              <a:extLst>
                <a:ext uri="{FF2B5EF4-FFF2-40B4-BE49-F238E27FC236}">
                  <a16:creationId xmlns:a16="http://schemas.microsoft.com/office/drawing/2014/main" id="{40E6338A-DA0E-4CA0-AA21-0238BDA6478F}"/>
                </a:ext>
              </a:extLst>
            </p:cNvPr>
            <p:cNvSpPr/>
            <p:nvPr/>
          </p:nvSpPr>
          <p:spPr bwMode="auto">
            <a:xfrm>
              <a:off x="6325394" y="2569369"/>
              <a:ext cx="150813" cy="11113"/>
            </a:xfrm>
            <a:prstGeom prst="line">
              <a:avLst/>
            </a:prstGeom>
            <a:noFill/>
            <a:ln w="12700" cap="rnd">
              <a:solidFill>
                <a:srgbClr val="FDFDFD"/>
              </a:solidFill>
              <a:prstDash val="solid"/>
              <a:round/>
              <a:headEnd/>
              <a:tailEnd/>
            </a:ln>
            <a:extLst>
              <a:ext uri="{909E8E84-426E-40DD-AFC4-6F175D3DCCD1}">
                <a14:hiddenFill xmlns:a14="http://schemas.microsoft.com/office/drawing/2010/main">
                  <a:noFill/>
                </a14:hiddenFill>
              </a:ext>
            </a:extLst>
          </p:spPr>
          <p:txBody>
            <a:bodyPr anchor="ctr"/>
            <a:lstStyle/>
            <a:p>
              <a:pPr algn="ctr"/>
              <a:endParaRPr>
                <a:cs typeface="+mn-ea"/>
                <a:sym typeface="+mn-lt"/>
              </a:endParaRPr>
            </a:p>
          </p:txBody>
        </p:sp>
        <p:sp>
          <p:nvSpPr>
            <p:cNvPr id="58" name="îSḻïḍê">
              <a:extLst>
                <a:ext uri="{FF2B5EF4-FFF2-40B4-BE49-F238E27FC236}">
                  <a16:creationId xmlns:a16="http://schemas.microsoft.com/office/drawing/2014/main" id="{D2C11D09-842F-4329-9E74-771A058BEFB2}"/>
                </a:ext>
              </a:extLst>
            </p:cNvPr>
            <p:cNvSpPr/>
            <p:nvPr/>
          </p:nvSpPr>
          <p:spPr bwMode="auto">
            <a:xfrm>
              <a:off x="5417344" y="5258594"/>
              <a:ext cx="933450" cy="101600"/>
            </a:xfrm>
            <a:prstGeom prst="ellipse">
              <a:avLst/>
            </a:prstGeom>
            <a:solidFill>
              <a:srgbClr val="DAD9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9" name="ïṥľïḍê">
              <a:extLst>
                <a:ext uri="{FF2B5EF4-FFF2-40B4-BE49-F238E27FC236}">
                  <a16:creationId xmlns:a16="http://schemas.microsoft.com/office/drawing/2014/main" id="{B7978F0D-007E-47B3-B0B1-4FBEDD948142}"/>
                </a:ext>
              </a:extLst>
            </p:cNvPr>
            <p:cNvSpPr/>
            <p:nvPr/>
          </p:nvSpPr>
          <p:spPr bwMode="auto">
            <a:xfrm>
              <a:off x="5414169" y="3961607"/>
              <a:ext cx="936625" cy="1214438"/>
            </a:xfrm>
            <a:custGeom>
              <a:avLst/>
              <a:gdLst>
                <a:gd name="T0" fmla="*/ 104 w 590"/>
                <a:gd name="T1" fmla="*/ 611 h 765"/>
                <a:gd name="T2" fmla="*/ 590 w 590"/>
                <a:gd name="T3" fmla="*/ 611 h 765"/>
                <a:gd name="T4" fmla="*/ 590 w 590"/>
                <a:gd name="T5" fmla="*/ 0 h 765"/>
                <a:gd name="T6" fmla="*/ 0 w 590"/>
                <a:gd name="T7" fmla="*/ 0 h 765"/>
                <a:gd name="T8" fmla="*/ 0 w 590"/>
                <a:gd name="T9" fmla="*/ 765 h 765"/>
                <a:gd name="T10" fmla="*/ 104 w 590"/>
                <a:gd name="T11" fmla="*/ 611 h 765"/>
              </a:gdLst>
              <a:ahLst/>
              <a:cxnLst>
                <a:cxn ang="0">
                  <a:pos x="T0" y="T1"/>
                </a:cxn>
                <a:cxn ang="0">
                  <a:pos x="T2" y="T3"/>
                </a:cxn>
                <a:cxn ang="0">
                  <a:pos x="T4" y="T5"/>
                </a:cxn>
                <a:cxn ang="0">
                  <a:pos x="T6" y="T7"/>
                </a:cxn>
                <a:cxn ang="0">
                  <a:pos x="T8" y="T9"/>
                </a:cxn>
                <a:cxn ang="0">
                  <a:pos x="T10" y="T11"/>
                </a:cxn>
              </a:cxnLst>
              <a:rect l="0" t="0" r="r" b="b"/>
              <a:pathLst>
                <a:path w="590" h="765">
                  <a:moveTo>
                    <a:pt x="104" y="611"/>
                  </a:moveTo>
                  <a:lnTo>
                    <a:pt x="590" y="611"/>
                  </a:lnTo>
                  <a:lnTo>
                    <a:pt x="590" y="0"/>
                  </a:lnTo>
                  <a:lnTo>
                    <a:pt x="0" y="0"/>
                  </a:lnTo>
                  <a:lnTo>
                    <a:pt x="0" y="765"/>
                  </a:lnTo>
                  <a:lnTo>
                    <a:pt x="104" y="611"/>
                  </a:lnTo>
                  <a:close/>
                </a:path>
              </a:pathLst>
            </a:custGeom>
            <a:solidFill>
              <a:srgbClr val="1C26A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0" name="íṣľïḑè">
              <a:extLst>
                <a:ext uri="{FF2B5EF4-FFF2-40B4-BE49-F238E27FC236}">
                  <a16:creationId xmlns:a16="http://schemas.microsoft.com/office/drawing/2014/main" id="{285CCF59-7E3A-4810-B00E-0CAC66D85DB0}"/>
                </a:ext>
              </a:extLst>
            </p:cNvPr>
            <p:cNvSpPr/>
            <p:nvPr/>
          </p:nvSpPr>
          <p:spPr bwMode="auto">
            <a:xfrm>
              <a:off x="5796756" y="4252119"/>
              <a:ext cx="171450" cy="230188"/>
            </a:xfrm>
            <a:custGeom>
              <a:avLst/>
              <a:gdLst>
                <a:gd name="T0" fmla="*/ 44 w 52"/>
                <a:gd name="T1" fmla="*/ 26 h 70"/>
                <a:gd name="T2" fmla="*/ 46 w 52"/>
                <a:gd name="T3" fmla="*/ 26 h 70"/>
                <a:gd name="T4" fmla="*/ 52 w 52"/>
                <a:gd name="T5" fmla="*/ 32 h 70"/>
                <a:gd name="T6" fmla="*/ 52 w 52"/>
                <a:gd name="T7" fmla="*/ 64 h 70"/>
                <a:gd name="T8" fmla="*/ 46 w 52"/>
                <a:gd name="T9" fmla="*/ 70 h 70"/>
                <a:gd name="T10" fmla="*/ 31 w 52"/>
                <a:gd name="T11" fmla="*/ 70 h 70"/>
                <a:gd name="T12" fmla="*/ 6 w 52"/>
                <a:gd name="T13" fmla="*/ 70 h 70"/>
                <a:gd name="T14" fmla="*/ 0 w 52"/>
                <a:gd name="T15" fmla="*/ 65 h 70"/>
                <a:gd name="T16" fmla="*/ 0 w 52"/>
                <a:gd name="T17" fmla="*/ 64 h 70"/>
                <a:gd name="T18" fmla="*/ 0 w 52"/>
                <a:gd name="T19" fmla="*/ 32 h 70"/>
                <a:gd name="T20" fmla="*/ 4 w 52"/>
                <a:gd name="T21" fmla="*/ 27 h 70"/>
                <a:gd name="T22" fmla="*/ 6 w 52"/>
                <a:gd name="T23" fmla="*/ 26 h 70"/>
                <a:gd name="T24" fmla="*/ 8 w 52"/>
                <a:gd name="T25" fmla="*/ 26 h 70"/>
                <a:gd name="T26" fmla="*/ 8 w 52"/>
                <a:gd name="T27" fmla="*/ 26 h 70"/>
                <a:gd name="T28" fmla="*/ 8 w 52"/>
                <a:gd name="T29" fmla="*/ 20 h 70"/>
                <a:gd name="T30" fmla="*/ 23 w 52"/>
                <a:gd name="T31" fmla="*/ 2 h 70"/>
                <a:gd name="T32" fmla="*/ 44 w 52"/>
                <a:gd name="T33" fmla="*/ 16 h 70"/>
                <a:gd name="T34" fmla="*/ 44 w 52"/>
                <a:gd name="T35" fmla="*/ 20 h 70"/>
                <a:gd name="T36" fmla="*/ 44 w 52"/>
                <a:gd name="T37" fmla="*/ 25 h 70"/>
                <a:gd name="T38" fmla="*/ 44 w 52"/>
                <a:gd name="T39" fmla="*/ 26 h 70"/>
                <a:gd name="T40" fmla="*/ 26 w 52"/>
                <a:gd name="T41" fmla="*/ 29 h 70"/>
                <a:gd name="T42" fmla="*/ 6 w 52"/>
                <a:gd name="T43" fmla="*/ 30 h 70"/>
                <a:gd name="T44" fmla="*/ 3 w 52"/>
                <a:gd name="T45" fmla="*/ 33 h 70"/>
                <a:gd name="T46" fmla="*/ 4 w 52"/>
                <a:gd name="T47" fmla="*/ 64 h 70"/>
                <a:gd name="T48" fmla="*/ 7 w 52"/>
                <a:gd name="T49" fmla="*/ 67 h 70"/>
                <a:gd name="T50" fmla="*/ 45 w 52"/>
                <a:gd name="T51" fmla="*/ 66 h 70"/>
                <a:gd name="T52" fmla="*/ 46 w 52"/>
                <a:gd name="T53" fmla="*/ 66 h 70"/>
                <a:gd name="T54" fmla="*/ 49 w 52"/>
                <a:gd name="T55" fmla="*/ 64 h 70"/>
                <a:gd name="T56" fmla="*/ 49 w 52"/>
                <a:gd name="T57" fmla="*/ 32 h 70"/>
                <a:gd name="T58" fmla="*/ 47 w 52"/>
                <a:gd name="T59" fmla="*/ 30 h 70"/>
                <a:gd name="T60" fmla="*/ 46 w 52"/>
                <a:gd name="T61" fmla="*/ 29 h 70"/>
                <a:gd name="T62" fmla="*/ 26 w 52"/>
                <a:gd name="T63" fmla="*/ 29 h 70"/>
                <a:gd name="T64" fmla="*/ 40 w 52"/>
                <a:gd name="T65" fmla="*/ 26 h 70"/>
                <a:gd name="T66" fmla="*/ 40 w 52"/>
                <a:gd name="T67" fmla="*/ 26 h 70"/>
                <a:gd name="T68" fmla="*/ 40 w 52"/>
                <a:gd name="T69" fmla="*/ 19 h 70"/>
                <a:gd name="T70" fmla="*/ 40 w 52"/>
                <a:gd name="T71" fmla="*/ 16 h 70"/>
                <a:gd name="T72" fmla="*/ 23 w 52"/>
                <a:gd name="T73" fmla="*/ 5 h 70"/>
                <a:gd name="T74" fmla="*/ 12 w 52"/>
                <a:gd name="T75" fmla="*/ 19 h 70"/>
                <a:gd name="T76" fmla="*/ 12 w 52"/>
                <a:gd name="T77" fmla="*/ 26 h 70"/>
                <a:gd name="T78" fmla="*/ 12 w 52"/>
                <a:gd name="T79" fmla="*/ 26 h 70"/>
                <a:gd name="T80" fmla="*/ 40 w 52"/>
                <a:gd name="T81" fmla="*/ 2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 h="70">
                  <a:moveTo>
                    <a:pt x="44" y="26"/>
                  </a:moveTo>
                  <a:cubicBezTo>
                    <a:pt x="45" y="26"/>
                    <a:pt x="45" y="26"/>
                    <a:pt x="46" y="26"/>
                  </a:cubicBezTo>
                  <a:cubicBezTo>
                    <a:pt x="49" y="26"/>
                    <a:pt x="52" y="29"/>
                    <a:pt x="52" y="32"/>
                  </a:cubicBezTo>
                  <a:cubicBezTo>
                    <a:pt x="52" y="43"/>
                    <a:pt x="52" y="53"/>
                    <a:pt x="52" y="64"/>
                  </a:cubicBezTo>
                  <a:cubicBezTo>
                    <a:pt x="52" y="67"/>
                    <a:pt x="49" y="70"/>
                    <a:pt x="46" y="70"/>
                  </a:cubicBezTo>
                  <a:cubicBezTo>
                    <a:pt x="41" y="70"/>
                    <a:pt x="36" y="70"/>
                    <a:pt x="31" y="70"/>
                  </a:cubicBezTo>
                  <a:cubicBezTo>
                    <a:pt x="23" y="70"/>
                    <a:pt x="15" y="70"/>
                    <a:pt x="6" y="70"/>
                  </a:cubicBezTo>
                  <a:cubicBezTo>
                    <a:pt x="3" y="70"/>
                    <a:pt x="1" y="68"/>
                    <a:pt x="0" y="65"/>
                  </a:cubicBezTo>
                  <a:cubicBezTo>
                    <a:pt x="0" y="65"/>
                    <a:pt x="0" y="64"/>
                    <a:pt x="0" y="64"/>
                  </a:cubicBezTo>
                  <a:cubicBezTo>
                    <a:pt x="0" y="53"/>
                    <a:pt x="0" y="43"/>
                    <a:pt x="0" y="32"/>
                  </a:cubicBezTo>
                  <a:cubicBezTo>
                    <a:pt x="0" y="30"/>
                    <a:pt x="1" y="28"/>
                    <a:pt x="4" y="27"/>
                  </a:cubicBezTo>
                  <a:cubicBezTo>
                    <a:pt x="4" y="26"/>
                    <a:pt x="5" y="26"/>
                    <a:pt x="6" y="26"/>
                  </a:cubicBezTo>
                  <a:cubicBezTo>
                    <a:pt x="7" y="26"/>
                    <a:pt x="7" y="26"/>
                    <a:pt x="8" y="26"/>
                  </a:cubicBezTo>
                  <a:cubicBezTo>
                    <a:pt x="8" y="26"/>
                    <a:pt x="8" y="26"/>
                    <a:pt x="8" y="26"/>
                  </a:cubicBezTo>
                  <a:cubicBezTo>
                    <a:pt x="8" y="24"/>
                    <a:pt x="8" y="22"/>
                    <a:pt x="8" y="20"/>
                  </a:cubicBezTo>
                  <a:cubicBezTo>
                    <a:pt x="8" y="11"/>
                    <a:pt x="14" y="4"/>
                    <a:pt x="23" y="2"/>
                  </a:cubicBezTo>
                  <a:cubicBezTo>
                    <a:pt x="32" y="0"/>
                    <a:pt x="42" y="7"/>
                    <a:pt x="44" y="16"/>
                  </a:cubicBezTo>
                  <a:cubicBezTo>
                    <a:pt x="44" y="17"/>
                    <a:pt x="44" y="18"/>
                    <a:pt x="44" y="20"/>
                  </a:cubicBezTo>
                  <a:cubicBezTo>
                    <a:pt x="44" y="22"/>
                    <a:pt x="44" y="24"/>
                    <a:pt x="44" y="25"/>
                  </a:cubicBezTo>
                  <a:lnTo>
                    <a:pt x="44" y="26"/>
                  </a:lnTo>
                  <a:close/>
                  <a:moveTo>
                    <a:pt x="26" y="29"/>
                  </a:moveTo>
                  <a:cubicBezTo>
                    <a:pt x="19" y="30"/>
                    <a:pt x="13" y="30"/>
                    <a:pt x="6" y="30"/>
                  </a:cubicBezTo>
                  <a:cubicBezTo>
                    <a:pt x="5" y="30"/>
                    <a:pt x="3" y="31"/>
                    <a:pt x="3" y="33"/>
                  </a:cubicBezTo>
                  <a:cubicBezTo>
                    <a:pt x="3" y="43"/>
                    <a:pt x="3" y="53"/>
                    <a:pt x="4" y="64"/>
                  </a:cubicBezTo>
                  <a:cubicBezTo>
                    <a:pt x="4" y="65"/>
                    <a:pt x="5" y="67"/>
                    <a:pt x="7" y="67"/>
                  </a:cubicBezTo>
                  <a:cubicBezTo>
                    <a:pt x="20" y="67"/>
                    <a:pt x="32" y="67"/>
                    <a:pt x="45" y="66"/>
                  </a:cubicBezTo>
                  <a:cubicBezTo>
                    <a:pt x="46" y="66"/>
                    <a:pt x="46" y="66"/>
                    <a:pt x="46" y="66"/>
                  </a:cubicBezTo>
                  <a:cubicBezTo>
                    <a:pt x="47" y="66"/>
                    <a:pt x="49" y="65"/>
                    <a:pt x="49" y="64"/>
                  </a:cubicBezTo>
                  <a:cubicBezTo>
                    <a:pt x="49" y="53"/>
                    <a:pt x="49" y="43"/>
                    <a:pt x="49" y="32"/>
                  </a:cubicBezTo>
                  <a:cubicBezTo>
                    <a:pt x="49" y="31"/>
                    <a:pt x="48" y="30"/>
                    <a:pt x="47" y="30"/>
                  </a:cubicBezTo>
                  <a:cubicBezTo>
                    <a:pt x="47" y="30"/>
                    <a:pt x="46" y="29"/>
                    <a:pt x="46" y="29"/>
                  </a:cubicBezTo>
                  <a:cubicBezTo>
                    <a:pt x="39" y="29"/>
                    <a:pt x="33" y="29"/>
                    <a:pt x="26" y="29"/>
                  </a:cubicBezTo>
                  <a:close/>
                  <a:moveTo>
                    <a:pt x="40" y="26"/>
                  </a:moveTo>
                  <a:cubicBezTo>
                    <a:pt x="40" y="26"/>
                    <a:pt x="40" y="26"/>
                    <a:pt x="40" y="26"/>
                  </a:cubicBezTo>
                  <a:cubicBezTo>
                    <a:pt x="40" y="24"/>
                    <a:pt x="41" y="22"/>
                    <a:pt x="40" y="19"/>
                  </a:cubicBezTo>
                  <a:cubicBezTo>
                    <a:pt x="40" y="18"/>
                    <a:pt x="40" y="17"/>
                    <a:pt x="40" y="16"/>
                  </a:cubicBezTo>
                  <a:cubicBezTo>
                    <a:pt x="38" y="9"/>
                    <a:pt x="31" y="4"/>
                    <a:pt x="23" y="5"/>
                  </a:cubicBezTo>
                  <a:cubicBezTo>
                    <a:pt x="17" y="7"/>
                    <a:pt x="12" y="12"/>
                    <a:pt x="12" y="19"/>
                  </a:cubicBezTo>
                  <a:cubicBezTo>
                    <a:pt x="11" y="21"/>
                    <a:pt x="12" y="23"/>
                    <a:pt x="12" y="26"/>
                  </a:cubicBezTo>
                  <a:cubicBezTo>
                    <a:pt x="12" y="26"/>
                    <a:pt x="12" y="26"/>
                    <a:pt x="12" y="26"/>
                  </a:cubicBezTo>
                  <a:cubicBezTo>
                    <a:pt x="21" y="26"/>
                    <a:pt x="31" y="26"/>
                    <a:pt x="40" y="26"/>
                  </a:cubicBez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1" name="ïṧḷïďè">
              <a:extLst>
                <a:ext uri="{FF2B5EF4-FFF2-40B4-BE49-F238E27FC236}">
                  <a16:creationId xmlns:a16="http://schemas.microsoft.com/office/drawing/2014/main" id="{E6BEB0C6-84C8-43B5-829A-0A59D647D7A6}"/>
                </a:ext>
              </a:extLst>
            </p:cNvPr>
            <p:cNvSpPr/>
            <p:nvPr/>
          </p:nvSpPr>
          <p:spPr bwMode="auto">
            <a:xfrm>
              <a:off x="5853906" y="4361657"/>
              <a:ext cx="58738" cy="95250"/>
            </a:xfrm>
            <a:custGeom>
              <a:avLst/>
              <a:gdLst>
                <a:gd name="T0" fmla="*/ 4 w 18"/>
                <a:gd name="T1" fmla="*/ 21 h 29"/>
                <a:gd name="T2" fmla="*/ 4 w 18"/>
                <a:gd name="T3" fmla="*/ 17 h 29"/>
                <a:gd name="T4" fmla="*/ 4 w 18"/>
                <a:gd name="T5" fmla="*/ 17 h 29"/>
                <a:gd name="T6" fmla="*/ 1 w 18"/>
                <a:gd name="T7" fmla="*/ 8 h 29"/>
                <a:gd name="T8" fmla="*/ 8 w 18"/>
                <a:gd name="T9" fmla="*/ 1 h 29"/>
                <a:gd name="T10" fmla="*/ 18 w 18"/>
                <a:gd name="T11" fmla="*/ 9 h 29"/>
                <a:gd name="T12" fmla="*/ 15 w 18"/>
                <a:gd name="T13" fmla="*/ 16 h 29"/>
                <a:gd name="T14" fmla="*/ 14 w 18"/>
                <a:gd name="T15" fmla="*/ 17 h 29"/>
                <a:gd name="T16" fmla="*/ 14 w 18"/>
                <a:gd name="T17" fmla="*/ 24 h 29"/>
                <a:gd name="T18" fmla="*/ 10 w 18"/>
                <a:gd name="T19" fmla="*/ 29 h 29"/>
                <a:gd name="T20" fmla="*/ 4 w 18"/>
                <a:gd name="T21" fmla="*/ 24 h 29"/>
                <a:gd name="T22" fmla="*/ 4 w 18"/>
                <a:gd name="T23" fmla="*/ 21 h 29"/>
                <a:gd name="T24" fmla="*/ 7 w 18"/>
                <a:gd name="T25" fmla="*/ 20 h 29"/>
                <a:gd name="T26" fmla="*/ 7 w 18"/>
                <a:gd name="T27" fmla="*/ 24 h 29"/>
                <a:gd name="T28" fmla="*/ 9 w 18"/>
                <a:gd name="T29" fmla="*/ 25 h 29"/>
                <a:gd name="T30" fmla="*/ 11 w 18"/>
                <a:gd name="T31" fmla="*/ 24 h 29"/>
                <a:gd name="T32" fmla="*/ 11 w 18"/>
                <a:gd name="T33" fmla="*/ 16 h 29"/>
                <a:gd name="T34" fmla="*/ 12 w 18"/>
                <a:gd name="T35" fmla="*/ 14 h 29"/>
                <a:gd name="T36" fmla="*/ 14 w 18"/>
                <a:gd name="T37" fmla="*/ 9 h 29"/>
                <a:gd name="T38" fmla="*/ 10 w 18"/>
                <a:gd name="T39" fmla="*/ 5 h 29"/>
                <a:gd name="T40" fmla="*/ 4 w 18"/>
                <a:gd name="T41" fmla="*/ 8 h 29"/>
                <a:gd name="T42" fmla="*/ 6 w 18"/>
                <a:gd name="T43" fmla="*/ 14 h 29"/>
                <a:gd name="T44" fmla="*/ 7 w 18"/>
                <a:gd name="T45" fmla="*/ 16 h 29"/>
                <a:gd name="T46" fmla="*/ 7 w 18"/>
                <a:gd name="T47" fmla="*/ 2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 h="29">
                  <a:moveTo>
                    <a:pt x="4" y="21"/>
                  </a:moveTo>
                  <a:cubicBezTo>
                    <a:pt x="4" y="19"/>
                    <a:pt x="4" y="18"/>
                    <a:pt x="4" y="17"/>
                  </a:cubicBezTo>
                  <a:cubicBezTo>
                    <a:pt x="4" y="17"/>
                    <a:pt x="4" y="17"/>
                    <a:pt x="4" y="17"/>
                  </a:cubicBezTo>
                  <a:cubicBezTo>
                    <a:pt x="1" y="14"/>
                    <a:pt x="0" y="11"/>
                    <a:pt x="1" y="8"/>
                  </a:cubicBezTo>
                  <a:cubicBezTo>
                    <a:pt x="2" y="4"/>
                    <a:pt x="4" y="2"/>
                    <a:pt x="8" y="1"/>
                  </a:cubicBezTo>
                  <a:cubicBezTo>
                    <a:pt x="12" y="0"/>
                    <a:pt x="17" y="4"/>
                    <a:pt x="18" y="9"/>
                  </a:cubicBezTo>
                  <a:cubicBezTo>
                    <a:pt x="18" y="12"/>
                    <a:pt x="17" y="14"/>
                    <a:pt x="15" y="16"/>
                  </a:cubicBezTo>
                  <a:cubicBezTo>
                    <a:pt x="14" y="17"/>
                    <a:pt x="14" y="17"/>
                    <a:pt x="14" y="17"/>
                  </a:cubicBezTo>
                  <a:cubicBezTo>
                    <a:pt x="14" y="19"/>
                    <a:pt x="14" y="21"/>
                    <a:pt x="14" y="24"/>
                  </a:cubicBezTo>
                  <a:cubicBezTo>
                    <a:pt x="14" y="26"/>
                    <a:pt x="13" y="28"/>
                    <a:pt x="10" y="29"/>
                  </a:cubicBezTo>
                  <a:cubicBezTo>
                    <a:pt x="7" y="29"/>
                    <a:pt x="4" y="27"/>
                    <a:pt x="4" y="24"/>
                  </a:cubicBezTo>
                  <a:cubicBezTo>
                    <a:pt x="4" y="23"/>
                    <a:pt x="4" y="22"/>
                    <a:pt x="4" y="21"/>
                  </a:cubicBezTo>
                  <a:close/>
                  <a:moveTo>
                    <a:pt x="7" y="20"/>
                  </a:moveTo>
                  <a:cubicBezTo>
                    <a:pt x="7" y="21"/>
                    <a:pt x="7" y="22"/>
                    <a:pt x="7" y="24"/>
                  </a:cubicBezTo>
                  <a:cubicBezTo>
                    <a:pt x="7" y="24"/>
                    <a:pt x="8" y="25"/>
                    <a:pt x="9" y="25"/>
                  </a:cubicBezTo>
                  <a:cubicBezTo>
                    <a:pt x="10" y="26"/>
                    <a:pt x="11" y="25"/>
                    <a:pt x="11" y="24"/>
                  </a:cubicBezTo>
                  <a:cubicBezTo>
                    <a:pt x="11" y="21"/>
                    <a:pt x="11" y="19"/>
                    <a:pt x="11" y="16"/>
                  </a:cubicBezTo>
                  <a:cubicBezTo>
                    <a:pt x="11" y="15"/>
                    <a:pt x="11" y="15"/>
                    <a:pt x="12" y="14"/>
                  </a:cubicBezTo>
                  <a:cubicBezTo>
                    <a:pt x="14" y="13"/>
                    <a:pt x="15" y="11"/>
                    <a:pt x="14" y="9"/>
                  </a:cubicBezTo>
                  <a:cubicBezTo>
                    <a:pt x="14" y="6"/>
                    <a:pt x="12" y="5"/>
                    <a:pt x="10" y="5"/>
                  </a:cubicBezTo>
                  <a:cubicBezTo>
                    <a:pt x="7" y="4"/>
                    <a:pt x="5" y="6"/>
                    <a:pt x="4" y="8"/>
                  </a:cubicBezTo>
                  <a:cubicBezTo>
                    <a:pt x="3" y="10"/>
                    <a:pt x="4" y="13"/>
                    <a:pt x="6" y="14"/>
                  </a:cubicBezTo>
                  <a:cubicBezTo>
                    <a:pt x="7" y="15"/>
                    <a:pt x="7" y="15"/>
                    <a:pt x="7" y="16"/>
                  </a:cubicBezTo>
                  <a:cubicBezTo>
                    <a:pt x="7" y="17"/>
                    <a:pt x="7" y="18"/>
                    <a:pt x="7" y="20"/>
                  </a:cubicBez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2" name="îSľïḑé">
              <a:extLst>
                <a:ext uri="{FF2B5EF4-FFF2-40B4-BE49-F238E27FC236}">
                  <a16:creationId xmlns:a16="http://schemas.microsoft.com/office/drawing/2014/main" id="{AE94CFE7-FD54-4D7D-9D4B-6047F33FBB21}"/>
                </a:ext>
              </a:extLst>
            </p:cNvPr>
            <p:cNvSpPr/>
            <p:nvPr/>
          </p:nvSpPr>
          <p:spPr bwMode="auto">
            <a:xfrm>
              <a:off x="5542756" y="4142582"/>
              <a:ext cx="679450" cy="587375"/>
            </a:xfrm>
            <a:custGeom>
              <a:avLst/>
              <a:gdLst>
                <a:gd name="T0" fmla="*/ 206 w 206"/>
                <a:gd name="T1" fmla="*/ 159 h 178"/>
                <a:gd name="T2" fmla="*/ 206 w 206"/>
                <a:gd name="T3" fmla="*/ 174 h 178"/>
                <a:gd name="T4" fmla="*/ 199 w 206"/>
                <a:gd name="T5" fmla="*/ 177 h 178"/>
                <a:gd name="T6" fmla="*/ 75 w 206"/>
                <a:gd name="T7" fmla="*/ 177 h 178"/>
                <a:gd name="T8" fmla="*/ 6 w 206"/>
                <a:gd name="T9" fmla="*/ 177 h 178"/>
                <a:gd name="T10" fmla="*/ 0 w 206"/>
                <a:gd name="T11" fmla="*/ 174 h 178"/>
                <a:gd name="T12" fmla="*/ 0 w 206"/>
                <a:gd name="T13" fmla="*/ 159 h 178"/>
                <a:gd name="T14" fmla="*/ 11 w 206"/>
                <a:gd name="T15" fmla="*/ 138 h 178"/>
                <a:gd name="T16" fmla="*/ 13 w 206"/>
                <a:gd name="T17" fmla="*/ 130 h 178"/>
                <a:gd name="T18" fmla="*/ 13 w 206"/>
                <a:gd name="T19" fmla="*/ 23 h 178"/>
                <a:gd name="T20" fmla="*/ 36 w 206"/>
                <a:gd name="T21" fmla="*/ 0 h 178"/>
                <a:gd name="T22" fmla="*/ 171 w 206"/>
                <a:gd name="T23" fmla="*/ 0 h 178"/>
                <a:gd name="T24" fmla="*/ 193 w 206"/>
                <a:gd name="T25" fmla="*/ 23 h 178"/>
                <a:gd name="T26" fmla="*/ 193 w 206"/>
                <a:gd name="T27" fmla="*/ 122 h 178"/>
                <a:gd name="T28" fmla="*/ 197 w 206"/>
                <a:gd name="T29" fmla="*/ 145 h 178"/>
                <a:gd name="T30" fmla="*/ 195 w 206"/>
                <a:gd name="T31" fmla="*/ 151 h 178"/>
                <a:gd name="T32" fmla="*/ 191 w 206"/>
                <a:gd name="T33" fmla="*/ 147 h 178"/>
                <a:gd name="T34" fmla="*/ 178 w 206"/>
                <a:gd name="T35" fmla="*/ 138 h 178"/>
                <a:gd name="T36" fmla="*/ 23 w 206"/>
                <a:gd name="T37" fmla="*/ 138 h 178"/>
                <a:gd name="T38" fmla="*/ 16 w 206"/>
                <a:gd name="T39" fmla="*/ 143 h 178"/>
                <a:gd name="T40" fmla="*/ 8 w 206"/>
                <a:gd name="T41" fmla="*/ 158 h 178"/>
                <a:gd name="T42" fmla="*/ 7 w 206"/>
                <a:gd name="T43" fmla="*/ 161 h 178"/>
                <a:gd name="T44" fmla="*/ 14 w 206"/>
                <a:gd name="T45" fmla="*/ 170 h 178"/>
                <a:gd name="T46" fmla="*/ 194 w 206"/>
                <a:gd name="T47" fmla="*/ 170 h 178"/>
                <a:gd name="T48" fmla="*/ 199 w 206"/>
                <a:gd name="T49" fmla="*/ 168 h 178"/>
                <a:gd name="T50" fmla="*/ 195 w 206"/>
                <a:gd name="T51" fmla="*/ 164 h 178"/>
                <a:gd name="T52" fmla="*/ 94 w 206"/>
                <a:gd name="T53" fmla="*/ 164 h 178"/>
                <a:gd name="T54" fmla="*/ 20 w 206"/>
                <a:gd name="T55" fmla="*/ 164 h 178"/>
                <a:gd name="T56" fmla="*/ 17 w 206"/>
                <a:gd name="T57" fmla="*/ 164 h 178"/>
                <a:gd name="T58" fmla="*/ 13 w 206"/>
                <a:gd name="T59" fmla="*/ 161 h 178"/>
                <a:gd name="T60" fmla="*/ 17 w 206"/>
                <a:gd name="T61" fmla="*/ 157 h 178"/>
                <a:gd name="T62" fmla="*/ 20 w 206"/>
                <a:gd name="T63" fmla="*/ 157 h 178"/>
                <a:gd name="T64" fmla="*/ 199 w 206"/>
                <a:gd name="T65" fmla="*/ 157 h 178"/>
                <a:gd name="T66" fmla="*/ 206 w 206"/>
                <a:gd name="T67" fmla="*/ 159 h 178"/>
                <a:gd name="T68" fmla="*/ 103 w 206"/>
                <a:gd name="T69" fmla="*/ 132 h 178"/>
                <a:gd name="T70" fmla="*/ 182 w 206"/>
                <a:gd name="T71" fmla="*/ 132 h 178"/>
                <a:gd name="T72" fmla="*/ 187 w 206"/>
                <a:gd name="T73" fmla="*/ 127 h 178"/>
                <a:gd name="T74" fmla="*/ 187 w 206"/>
                <a:gd name="T75" fmla="*/ 22 h 178"/>
                <a:gd name="T76" fmla="*/ 172 w 206"/>
                <a:gd name="T77" fmla="*/ 7 h 178"/>
                <a:gd name="T78" fmla="*/ 35 w 206"/>
                <a:gd name="T79" fmla="*/ 7 h 178"/>
                <a:gd name="T80" fmla="*/ 20 w 206"/>
                <a:gd name="T81" fmla="*/ 22 h 178"/>
                <a:gd name="T82" fmla="*/ 19 w 206"/>
                <a:gd name="T83" fmla="*/ 127 h 178"/>
                <a:gd name="T84" fmla="*/ 24 w 206"/>
                <a:gd name="T85" fmla="*/ 132 h 178"/>
                <a:gd name="T86" fmla="*/ 103 w 206"/>
                <a:gd name="T87" fmla="*/ 132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6" h="178">
                  <a:moveTo>
                    <a:pt x="206" y="159"/>
                  </a:moveTo>
                  <a:cubicBezTo>
                    <a:pt x="206" y="164"/>
                    <a:pt x="206" y="169"/>
                    <a:pt x="206" y="174"/>
                  </a:cubicBezTo>
                  <a:cubicBezTo>
                    <a:pt x="204" y="178"/>
                    <a:pt x="202" y="177"/>
                    <a:pt x="199" y="177"/>
                  </a:cubicBezTo>
                  <a:cubicBezTo>
                    <a:pt x="158" y="177"/>
                    <a:pt x="116" y="177"/>
                    <a:pt x="75" y="177"/>
                  </a:cubicBezTo>
                  <a:cubicBezTo>
                    <a:pt x="52" y="177"/>
                    <a:pt x="29" y="177"/>
                    <a:pt x="6" y="177"/>
                  </a:cubicBezTo>
                  <a:cubicBezTo>
                    <a:pt x="4" y="177"/>
                    <a:pt x="2" y="177"/>
                    <a:pt x="0" y="174"/>
                  </a:cubicBezTo>
                  <a:cubicBezTo>
                    <a:pt x="0" y="169"/>
                    <a:pt x="0" y="164"/>
                    <a:pt x="0" y="159"/>
                  </a:cubicBezTo>
                  <a:cubicBezTo>
                    <a:pt x="4" y="152"/>
                    <a:pt x="7" y="145"/>
                    <a:pt x="11" y="138"/>
                  </a:cubicBezTo>
                  <a:cubicBezTo>
                    <a:pt x="12" y="136"/>
                    <a:pt x="13" y="133"/>
                    <a:pt x="13" y="130"/>
                  </a:cubicBezTo>
                  <a:cubicBezTo>
                    <a:pt x="13" y="94"/>
                    <a:pt x="13" y="59"/>
                    <a:pt x="13" y="23"/>
                  </a:cubicBezTo>
                  <a:cubicBezTo>
                    <a:pt x="13" y="8"/>
                    <a:pt x="21" y="0"/>
                    <a:pt x="36" y="0"/>
                  </a:cubicBezTo>
                  <a:cubicBezTo>
                    <a:pt x="81" y="0"/>
                    <a:pt x="126" y="0"/>
                    <a:pt x="171" y="0"/>
                  </a:cubicBezTo>
                  <a:cubicBezTo>
                    <a:pt x="185" y="0"/>
                    <a:pt x="193" y="8"/>
                    <a:pt x="193" y="23"/>
                  </a:cubicBezTo>
                  <a:cubicBezTo>
                    <a:pt x="193" y="56"/>
                    <a:pt x="193" y="89"/>
                    <a:pt x="193" y="122"/>
                  </a:cubicBezTo>
                  <a:cubicBezTo>
                    <a:pt x="193" y="130"/>
                    <a:pt x="193" y="138"/>
                    <a:pt x="197" y="145"/>
                  </a:cubicBezTo>
                  <a:cubicBezTo>
                    <a:pt x="198" y="147"/>
                    <a:pt x="198" y="150"/>
                    <a:pt x="195" y="151"/>
                  </a:cubicBezTo>
                  <a:cubicBezTo>
                    <a:pt x="192" y="151"/>
                    <a:pt x="191" y="149"/>
                    <a:pt x="191" y="147"/>
                  </a:cubicBezTo>
                  <a:cubicBezTo>
                    <a:pt x="187" y="138"/>
                    <a:pt x="187" y="138"/>
                    <a:pt x="178" y="138"/>
                  </a:cubicBezTo>
                  <a:cubicBezTo>
                    <a:pt x="126" y="138"/>
                    <a:pt x="75" y="138"/>
                    <a:pt x="23" y="138"/>
                  </a:cubicBezTo>
                  <a:cubicBezTo>
                    <a:pt x="19" y="138"/>
                    <a:pt x="17" y="139"/>
                    <a:pt x="16" y="143"/>
                  </a:cubicBezTo>
                  <a:cubicBezTo>
                    <a:pt x="14" y="148"/>
                    <a:pt x="11" y="153"/>
                    <a:pt x="8" y="158"/>
                  </a:cubicBezTo>
                  <a:cubicBezTo>
                    <a:pt x="8" y="159"/>
                    <a:pt x="7" y="160"/>
                    <a:pt x="7" y="161"/>
                  </a:cubicBezTo>
                  <a:cubicBezTo>
                    <a:pt x="5" y="168"/>
                    <a:pt x="7" y="170"/>
                    <a:pt x="14" y="170"/>
                  </a:cubicBezTo>
                  <a:cubicBezTo>
                    <a:pt x="74" y="170"/>
                    <a:pt x="134" y="170"/>
                    <a:pt x="194" y="170"/>
                  </a:cubicBezTo>
                  <a:cubicBezTo>
                    <a:pt x="196" y="170"/>
                    <a:pt x="199" y="171"/>
                    <a:pt x="199" y="168"/>
                  </a:cubicBezTo>
                  <a:cubicBezTo>
                    <a:pt x="200" y="164"/>
                    <a:pt x="198" y="164"/>
                    <a:pt x="195" y="164"/>
                  </a:cubicBezTo>
                  <a:cubicBezTo>
                    <a:pt x="161" y="164"/>
                    <a:pt x="128" y="164"/>
                    <a:pt x="94" y="164"/>
                  </a:cubicBezTo>
                  <a:cubicBezTo>
                    <a:pt x="70" y="164"/>
                    <a:pt x="45" y="164"/>
                    <a:pt x="20" y="164"/>
                  </a:cubicBezTo>
                  <a:cubicBezTo>
                    <a:pt x="19" y="164"/>
                    <a:pt x="18" y="164"/>
                    <a:pt x="17" y="164"/>
                  </a:cubicBezTo>
                  <a:cubicBezTo>
                    <a:pt x="15" y="164"/>
                    <a:pt x="13" y="163"/>
                    <a:pt x="13" y="161"/>
                  </a:cubicBezTo>
                  <a:cubicBezTo>
                    <a:pt x="13" y="158"/>
                    <a:pt x="14" y="157"/>
                    <a:pt x="17" y="157"/>
                  </a:cubicBezTo>
                  <a:cubicBezTo>
                    <a:pt x="18" y="157"/>
                    <a:pt x="19" y="157"/>
                    <a:pt x="20" y="157"/>
                  </a:cubicBezTo>
                  <a:cubicBezTo>
                    <a:pt x="80" y="157"/>
                    <a:pt x="139" y="157"/>
                    <a:pt x="199" y="157"/>
                  </a:cubicBezTo>
                  <a:cubicBezTo>
                    <a:pt x="201" y="157"/>
                    <a:pt x="204" y="156"/>
                    <a:pt x="206" y="159"/>
                  </a:cubicBezTo>
                  <a:close/>
                  <a:moveTo>
                    <a:pt x="103" y="132"/>
                  </a:moveTo>
                  <a:cubicBezTo>
                    <a:pt x="129" y="132"/>
                    <a:pt x="155" y="131"/>
                    <a:pt x="182" y="132"/>
                  </a:cubicBezTo>
                  <a:cubicBezTo>
                    <a:pt x="185" y="132"/>
                    <a:pt x="187" y="131"/>
                    <a:pt x="187" y="127"/>
                  </a:cubicBezTo>
                  <a:cubicBezTo>
                    <a:pt x="186" y="92"/>
                    <a:pt x="187" y="57"/>
                    <a:pt x="187" y="22"/>
                  </a:cubicBezTo>
                  <a:cubicBezTo>
                    <a:pt x="187" y="12"/>
                    <a:pt x="182" y="7"/>
                    <a:pt x="172" y="7"/>
                  </a:cubicBezTo>
                  <a:cubicBezTo>
                    <a:pt x="126" y="7"/>
                    <a:pt x="80" y="7"/>
                    <a:pt x="35" y="7"/>
                  </a:cubicBezTo>
                  <a:cubicBezTo>
                    <a:pt x="25" y="7"/>
                    <a:pt x="20" y="12"/>
                    <a:pt x="20" y="22"/>
                  </a:cubicBezTo>
                  <a:cubicBezTo>
                    <a:pt x="20" y="57"/>
                    <a:pt x="20" y="92"/>
                    <a:pt x="19" y="127"/>
                  </a:cubicBezTo>
                  <a:cubicBezTo>
                    <a:pt x="19" y="131"/>
                    <a:pt x="21" y="132"/>
                    <a:pt x="24" y="132"/>
                  </a:cubicBezTo>
                  <a:cubicBezTo>
                    <a:pt x="51" y="131"/>
                    <a:pt x="77" y="132"/>
                    <a:pt x="103" y="132"/>
                  </a:cubicBez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3" name="îšḷíḓê">
              <a:extLst>
                <a:ext uri="{FF2B5EF4-FFF2-40B4-BE49-F238E27FC236}">
                  <a16:creationId xmlns:a16="http://schemas.microsoft.com/office/drawing/2014/main" id="{4DA50741-E6D6-4E61-A593-58CCEEEB6DD0}"/>
                </a:ext>
              </a:extLst>
            </p:cNvPr>
            <p:cNvSpPr/>
            <p:nvPr/>
          </p:nvSpPr>
          <p:spPr bwMode="auto">
            <a:xfrm>
              <a:off x="5628481" y="4196557"/>
              <a:ext cx="508000" cy="349250"/>
            </a:xfrm>
            <a:custGeom>
              <a:avLst/>
              <a:gdLst>
                <a:gd name="T0" fmla="*/ 77 w 154"/>
                <a:gd name="T1" fmla="*/ 0 h 106"/>
                <a:gd name="T2" fmla="*/ 148 w 154"/>
                <a:gd name="T3" fmla="*/ 0 h 106"/>
                <a:gd name="T4" fmla="*/ 154 w 154"/>
                <a:gd name="T5" fmla="*/ 6 h 106"/>
                <a:gd name="T6" fmla="*/ 154 w 154"/>
                <a:gd name="T7" fmla="*/ 87 h 106"/>
                <a:gd name="T8" fmla="*/ 154 w 154"/>
                <a:gd name="T9" fmla="*/ 91 h 106"/>
                <a:gd name="T10" fmla="*/ 151 w 154"/>
                <a:gd name="T11" fmla="*/ 93 h 106"/>
                <a:gd name="T12" fmla="*/ 148 w 154"/>
                <a:gd name="T13" fmla="*/ 91 h 106"/>
                <a:gd name="T14" fmla="*/ 148 w 154"/>
                <a:gd name="T15" fmla="*/ 86 h 106"/>
                <a:gd name="T16" fmla="*/ 148 w 154"/>
                <a:gd name="T17" fmla="*/ 11 h 106"/>
                <a:gd name="T18" fmla="*/ 143 w 154"/>
                <a:gd name="T19" fmla="*/ 6 h 106"/>
                <a:gd name="T20" fmla="*/ 11 w 154"/>
                <a:gd name="T21" fmla="*/ 6 h 106"/>
                <a:gd name="T22" fmla="*/ 6 w 154"/>
                <a:gd name="T23" fmla="*/ 11 h 106"/>
                <a:gd name="T24" fmla="*/ 6 w 154"/>
                <a:gd name="T25" fmla="*/ 95 h 106"/>
                <a:gd name="T26" fmla="*/ 11 w 154"/>
                <a:gd name="T27" fmla="*/ 100 h 106"/>
                <a:gd name="T28" fmla="*/ 145 w 154"/>
                <a:gd name="T29" fmla="*/ 100 h 106"/>
                <a:gd name="T30" fmla="*/ 149 w 154"/>
                <a:gd name="T31" fmla="*/ 100 h 106"/>
                <a:gd name="T32" fmla="*/ 154 w 154"/>
                <a:gd name="T33" fmla="*/ 103 h 106"/>
                <a:gd name="T34" fmla="*/ 149 w 154"/>
                <a:gd name="T35" fmla="*/ 106 h 106"/>
                <a:gd name="T36" fmla="*/ 5 w 154"/>
                <a:gd name="T37" fmla="*/ 106 h 106"/>
                <a:gd name="T38" fmla="*/ 0 w 154"/>
                <a:gd name="T39" fmla="*/ 100 h 106"/>
                <a:gd name="T40" fmla="*/ 0 w 154"/>
                <a:gd name="T41" fmla="*/ 5 h 106"/>
                <a:gd name="T42" fmla="*/ 5 w 154"/>
                <a:gd name="T43" fmla="*/ 0 h 106"/>
                <a:gd name="T44" fmla="*/ 77 w 154"/>
                <a:gd name="T45"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4" h="106">
                  <a:moveTo>
                    <a:pt x="77" y="0"/>
                  </a:moveTo>
                  <a:cubicBezTo>
                    <a:pt x="101" y="0"/>
                    <a:pt x="124" y="0"/>
                    <a:pt x="148" y="0"/>
                  </a:cubicBezTo>
                  <a:cubicBezTo>
                    <a:pt x="154" y="0"/>
                    <a:pt x="154" y="0"/>
                    <a:pt x="154" y="6"/>
                  </a:cubicBezTo>
                  <a:cubicBezTo>
                    <a:pt x="154" y="33"/>
                    <a:pt x="154" y="60"/>
                    <a:pt x="154" y="87"/>
                  </a:cubicBezTo>
                  <a:cubicBezTo>
                    <a:pt x="154" y="88"/>
                    <a:pt x="154" y="89"/>
                    <a:pt x="154" y="91"/>
                  </a:cubicBezTo>
                  <a:cubicBezTo>
                    <a:pt x="154" y="92"/>
                    <a:pt x="153" y="93"/>
                    <a:pt x="151" y="93"/>
                  </a:cubicBezTo>
                  <a:cubicBezTo>
                    <a:pt x="149" y="93"/>
                    <a:pt x="148" y="92"/>
                    <a:pt x="148" y="91"/>
                  </a:cubicBezTo>
                  <a:cubicBezTo>
                    <a:pt x="148" y="89"/>
                    <a:pt x="148" y="88"/>
                    <a:pt x="148" y="86"/>
                  </a:cubicBezTo>
                  <a:cubicBezTo>
                    <a:pt x="148" y="61"/>
                    <a:pt x="148" y="36"/>
                    <a:pt x="148" y="11"/>
                  </a:cubicBezTo>
                  <a:cubicBezTo>
                    <a:pt x="148" y="7"/>
                    <a:pt x="147" y="6"/>
                    <a:pt x="143" y="6"/>
                  </a:cubicBezTo>
                  <a:cubicBezTo>
                    <a:pt x="99" y="6"/>
                    <a:pt x="55" y="6"/>
                    <a:pt x="11" y="6"/>
                  </a:cubicBezTo>
                  <a:cubicBezTo>
                    <a:pt x="7" y="6"/>
                    <a:pt x="6" y="7"/>
                    <a:pt x="6" y="11"/>
                  </a:cubicBezTo>
                  <a:cubicBezTo>
                    <a:pt x="6" y="39"/>
                    <a:pt x="6" y="67"/>
                    <a:pt x="6" y="95"/>
                  </a:cubicBezTo>
                  <a:cubicBezTo>
                    <a:pt x="6" y="99"/>
                    <a:pt x="7" y="100"/>
                    <a:pt x="11" y="100"/>
                  </a:cubicBezTo>
                  <a:cubicBezTo>
                    <a:pt x="56" y="99"/>
                    <a:pt x="101" y="100"/>
                    <a:pt x="145" y="100"/>
                  </a:cubicBezTo>
                  <a:cubicBezTo>
                    <a:pt x="146" y="100"/>
                    <a:pt x="148" y="100"/>
                    <a:pt x="149" y="100"/>
                  </a:cubicBezTo>
                  <a:cubicBezTo>
                    <a:pt x="151" y="99"/>
                    <a:pt x="154" y="99"/>
                    <a:pt x="154" y="103"/>
                  </a:cubicBezTo>
                  <a:cubicBezTo>
                    <a:pt x="154" y="106"/>
                    <a:pt x="151" y="106"/>
                    <a:pt x="149" y="106"/>
                  </a:cubicBezTo>
                  <a:cubicBezTo>
                    <a:pt x="101" y="106"/>
                    <a:pt x="53" y="106"/>
                    <a:pt x="5" y="106"/>
                  </a:cubicBezTo>
                  <a:cubicBezTo>
                    <a:pt x="1" y="106"/>
                    <a:pt x="0" y="105"/>
                    <a:pt x="0" y="100"/>
                  </a:cubicBezTo>
                  <a:cubicBezTo>
                    <a:pt x="0" y="69"/>
                    <a:pt x="0" y="37"/>
                    <a:pt x="0" y="5"/>
                  </a:cubicBezTo>
                  <a:cubicBezTo>
                    <a:pt x="0" y="1"/>
                    <a:pt x="1" y="0"/>
                    <a:pt x="5" y="0"/>
                  </a:cubicBezTo>
                  <a:cubicBezTo>
                    <a:pt x="29" y="0"/>
                    <a:pt x="53" y="0"/>
                    <a:pt x="77" y="0"/>
                  </a:cubicBez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4" name="íṧḻide">
              <a:extLst>
                <a:ext uri="{FF2B5EF4-FFF2-40B4-BE49-F238E27FC236}">
                  <a16:creationId xmlns:a16="http://schemas.microsoft.com/office/drawing/2014/main" id="{B8EE62D5-5180-4741-874D-0A700C09A05D}"/>
                </a:ext>
              </a:extLst>
            </p:cNvPr>
            <p:cNvSpPr/>
            <p:nvPr/>
          </p:nvSpPr>
          <p:spPr bwMode="auto">
            <a:xfrm>
              <a:off x="4483894" y="2464594"/>
              <a:ext cx="498475" cy="623888"/>
            </a:xfrm>
            <a:custGeom>
              <a:avLst/>
              <a:gdLst>
                <a:gd name="T0" fmla="*/ 150 w 151"/>
                <a:gd name="T1" fmla="*/ 20 h 189"/>
                <a:gd name="T2" fmla="*/ 145 w 151"/>
                <a:gd name="T3" fmla="*/ 13 h 189"/>
                <a:gd name="T4" fmla="*/ 78 w 151"/>
                <a:gd name="T5" fmla="*/ 1 h 189"/>
                <a:gd name="T6" fmla="*/ 72 w 151"/>
                <a:gd name="T7" fmla="*/ 1 h 189"/>
                <a:gd name="T8" fmla="*/ 5 w 151"/>
                <a:gd name="T9" fmla="*/ 14 h 189"/>
                <a:gd name="T10" fmla="*/ 0 w 151"/>
                <a:gd name="T11" fmla="*/ 19 h 189"/>
                <a:gd name="T12" fmla="*/ 0 w 151"/>
                <a:gd name="T13" fmla="*/ 106 h 189"/>
                <a:gd name="T14" fmla="*/ 17 w 151"/>
                <a:gd name="T15" fmla="*/ 150 h 189"/>
                <a:gd name="T16" fmla="*/ 72 w 151"/>
                <a:gd name="T17" fmla="*/ 188 h 189"/>
                <a:gd name="T18" fmla="*/ 77 w 151"/>
                <a:gd name="T19" fmla="*/ 188 h 189"/>
                <a:gd name="T20" fmla="*/ 140 w 151"/>
                <a:gd name="T21" fmla="*/ 142 h 189"/>
                <a:gd name="T22" fmla="*/ 150 w 151"/>
                <a:gd name="T23" fmla="*/ 109 h 189"/>
                <a:gd name="T24" fmla="*/ 150 w 151"/>
                <a:gd name="T25" fmla="*/ 2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1" h="189">
                  <a:moveTo>
                    <a:pt x="150" y="20"/>
                  </a:moveTo>
                  <a:cubicBezTo>
                    <a:pt x="150" y="16"/>
                    <a:pt x="149" y="14"/>
                    <a:pt x="145" y="13"/>
                  </a:cubicBezTo>
                  <a:cubicBezTo>
                    <a:pt x="123" y="9"/>
                    <a:pt x="100" y="5"/>
                    <a:pt x="78" y="1"/>
                  </a:cubicBezTo>
                  <a:cubicBezTo>
                    <a:pt x="76" y="0"/>
                    <a:pt x="74" y="0"/>
                    <a:pt x="72" y="1"/>
                  </a:cubicBezTo>
                  <a:cubicBezTo>
                    <a:pt x="50" y="5"/>
                    <a:pt x="27" y="9"/>
                    <a:pt x="5" y="14"/>
                  </a:cubicBezTo>
                  <a:cubicBezTo>
                    <a:pt x="1" y="14"/>
                    <a:pt x="0" y="16"/>
                    <a:pt x="0" y="19"/>
                  </a:cubicBezTo>
                  <a:cubicBezTo>
                    <a:pt x="0" y="35"/>
                    <a:pt x="0" y="93"/>
                    <a:pt x="0" y="106"/>
                  </a:cubicBezTo>
                  <a:cubicBezTo>
                    <a:pt x="0" y="124"/>
                    <a:pt x="5" y="138"/>
                    <a:pt x="17" y="150"/>
                  </a:cubicBezTo>
                  <a:cubicBezTo>
                    <a:pt x="32" y="167"/>
                    <a:pt x="52" y="179"/>
                    <a:pt x="72" y="188"/>
                  </a:cubicBezTo>
                  <a:cubicBezTo>
                    <a:pt x="74" y="189"/>
                    <a:pt x="75" y="189"/>
                    <a:pt x="77" y="188"/>
                  </a:cubicBezTo>
                  <a:cubicBezTo>
                    <a:pt x="101" y="177"/>
                    <a:pt x="124" y="164"/>
                    <a:pt x="140" y="142"/>
                  </a:cubicBezTo>
                  <a:cubicBezTo>
                    <a:pt x="147" y="132"/>
                    <a:pt x="151" y="121"/>
                    <a:pt x="150" y="109"/>
                  </a:cubicBezTo>
                  <a:cubicBezTo>
                    <a:pt x="150" y="79"/>
                    <a:pt x="150" y="50"/>
                    <a:pt x="150" y="20"/>
                  </a:cubicBezTo>
                  <a:close/>
                </a:path>
              </a:pathLst>
            </a:custGeom>
            <a:solidFill>
              <a:srgbClr val="53DCA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5" name="íṣḻiḑè">
              <a:extLst>
                <a:ext uri="{FF2B5EF4-FFF2-40B4-BE49-F238E27FC236}">
                  <a16:creationId xmlns:a16="http://schemas.microsoft.com/office/drawing/2014/main" id="{080395D9-B7F1-4BB9-A216-E8EC1DCA3920}"/>
                </a:ext>
              </a:extLst>
            </p:cNvPr>
            <p:cNvSpPr/>
            <p:nvPr/>
          </p:nvSpPr>
          <p:spPr bwMode="auto">
            <a:xfrm>
              <a:off x="4612481" y="2636044"/>
              <a:ext cx="271463" cy="223838"/>
            </a:xfrm>
            <a:custGeom>
              <a:avLst/>
              <a:gdLst>
                <a:gd name="T0" fmla="*/ 0 w 171"/>
                <a:gd name="T1" fmla="*/ 81 h 141"/>
                <a:gd name="T2" fmla="*/ 62 w 171"/>
                <a:gd name="T3" fmla="*/ 141 h 141"/>
                <a:gd name="T4" fmla="*/ 171 w 171"/>
                <a:gd name="T5" fmla="*/ 0 h 141"/>
              </a:gdLst>
              <a:ahLst/>
              <a:cxnLst>
                <a:cxn ang="0">
                  <a:pos x="T0" y="T1"/>
                </a:cxn>
                <a:cxn ang="0">
                  <a:pos x="T2" y="T3"/>
                </a:cxn>
                <a:cxn ang="0">
                  <a:pos x="T4" y="T5"/>
                </a:cxn>
              </a:cxnLst>
              <a:rect l="0" t="0" r="r" b="b"/>
              <a:pathLst>
                <a:path w="171" h="141">
                  <a:moveTo>
                    <a:pt x="0" y="81"/>
                  </a:moveTo>
                  <a:lnTo>
                    <a:pt x="62" y="141"/>
                  </a:lnTo>
                  <a:lnTo>
                    <a:pt x="171" y="0"/>
                  </a:lnTo>
                </a:path>
              </a:pathLst>
            </a:custGeom>
            <a:noFill/>
            <a:ln w="5238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a:endParaRPr>
                <a:cs typeface="+mn-ea"/>
                <a:sym typeface="+mn-lt"/>
              </a:endParaRPr>
            </a:p>
          </p:txBody>
        </p:sp>
        <p:sp>
          <p:nvSpPr>
            <p:cNvPr id="66" name="í$1ïdè">
              <a:extLst>
                <a:ext uri="{FF2B5EF4-FFF2-40B4-BE49-F238E27FC236}">
                  <a16:creationId xmlns:a16="http://schemas.microsoft.com/office/drawing/2014/main" id="{A007290D-8DE3-4962-9D88-8241A841DC72}"/>
                </a:ext>
              </a:extLst>
            </p:cNvPr>
            <p:cNvSpPr/>
            <p:nvPr/>
          </p:nvSpPr>
          <p:spPr bwMode="auto">
            <a:xfrm>
              <a:off x="3018631" y="5258594"/>
              <a:ext cx="2217738" cy="101600"/>
            </a:xfrm>
            <a:prstGeom prst="ellipse">
              <a:avLst/>
            </a:prstGeom>
            <a:solidFill>
              <a:srgbClr val="DAD9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7" name="îṥ1îḋè">
              <a:extLst>
                <a:ext uri="{FF2B5EF4-FFF2-40B4-BE49-F238E27FC236}">
                  <a16:creationId xmlns:a16="http://schemas.microsoft.com/office/drawing/2014/main" id="{EFB8EEFC-7C6A-4D1E-829F-06A99C70A824}"/>
                </a:ext>
              </a:extLst>
            </p:cNvPr>
            <p:cNvSpPr/>
            <p:nvPr/>
          </p:nvSpPr>
          <p:spPr bwMode="auto">
            <a:xfrm>
              <a:off x="3425031" y="3704432"/>
              <a:ext cx="1135063" cy="1431925"/>
            </a:xfrm>
            <a:custGeom>
              <a:avLst/>
              <a:gdLst>
                <a:gd name="T0" fmla="*/ 219 w 344"/>
                <a:gd name="T1" fmla="*/ 0 h 434"/>
                <a:gd name="T2" fmla="*/ 180 w 344"/>
                <a:gd name="T3" fmla="*/ 317 h 434"/>
                <a:gd name="T4" fmla="*/ 0 w 344"/>
                <a:gd name="T5" fmla="*/ 411 h 434"/>
                <a:gd name="T6" fmla="*/ 12 w 344"/>
                <a:gd name="T7" fmla="*/ 434 h 434"/>
                <a:gd name="T8" fmla="*/ 232 w 344"/>
                <a:gd name="T9" fmla="*/ 345 h 434"/>
                <a:gd name="T10" fmla="*/ 344 w 344"/>
                <a:gd name="T11" fmla="*/ 117 h 434"/>
                <a:gd name="T12" fmla="*/ 219 w 344"/>
                <a:gd name="T13" fmla="*/ 0 h 434"/>
              </a:gdLst>
              <a:ahLst/>
              <a:cxnLst>
                <a:cxn ang="0">
                  <a:pos x="T0" y="T1"/>
                </a:cxn>
                <a:cxn ang="0">
                  <a:pos x="T2" y="T3"/>
                </a:cxn>
                <a:cxn ang="0">
                  <a:pos x="T4" y="T5"/>
                </a:cxn>
                <a:cxn ang="0">
                  <a:pos x="T6" y="T7"/>
                </a:cxn>
                <a:cxn ang="0">
                  <a:pos x="T8" y="T9"/>
                </a:cxn>
                <a:cxn ang="0">
                  <a:pos x="T10" y="T11"/>
                </a:cxn>
                <a:cxn ang="0">
                  <a:pos x="T12" y="T13"/>
                </a:cxn>
              </a:cxnLst>
              <a:rect l="0" t="0" r="r" b="b"/>
              <a:pathLst>
                <a:path w="344" h="434">
                  <a:moveTo>
                    <a:pt x="219" y="0"/>
                  </a:moveTo>
                  <a:cubicBezTo>
                    <a:pt x="219" y="0"/>
                    <a:pt x="144" y="29"/>
                    <a:pt x="180" y="317"/>
                  </a:cubicBezTo>
                  <a:cubicBezTo>
                    <a:pt x="180" y="317"/>
                    <a:pt x="114" y="321"/>
                    <a:pt x="0" y="411"/>
                  </a:cubicBezTo>
                  <a:cubicBezTo>
                    <a:pt x="12" y="434"/>
                    <a:pt x="12" y="434"/>
                    <a:pt x="12" y="434"/>
                  </a:cubicBezTo>
                  <a:cubicBezTo>
                    <a:pt x="12" y="434"/>
                    <a:pt x="177" y="401"/>
                    <a:pt x="232" y="345"/>
                  </a:cubicBezTo>
                  <a:cubicBezTo>
                    <a:pt x="302" y="273"/>
                    <a:pt x="344" y="117"/>
                    <a:pt x="344" y="117"/>
                  </a:cubicBezTo>
                  <a:cubicBezTo>
                    <a:pt x="344" y="117"/>
                    <a:pt x="269" y="73"/>
                    <a:pt x="219" y="0"/>
                  </a:cubicBezTo>
                  <a:close/>
                </a:path>
              </a:pathLst>
            </a:custGeom>
            <a:solidFill>
              <a:srgbClr val="1C26A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8" name="ísḻïdé">
              <a:extLst>
                <a:ext uri="{FF2B5EF4-FFF2-40B4-BE49-F238E27FC236}">
                  <a16:creationId xmlns:a16="http://schemas.microsoft.com/office/drawing/2014/main" id="{C056E25C-FEFA-4595-A2DC-9E0D7E8FF56B}"/>
                </a:ext>
              </a:extLst>
            </p:cNvPr>
            <p:cNvSpPr/>
            <p:nvPr/>
          </p:nvSpPr>
          <p:spPr bwMode="auto">
            <a:xfrm>
              <a:off x="4140994" y="3704432"/>
              <a:ext cx="1131888" cy="1411288"/>
            </a:xfrm>
            <a:custGeom>
              <a:avLst/>
              <a:gdLst>
                <a:gd name="T0" fmla="*/ 253 w 343"/>
                <a:gd name="T1" fmla="*/ 91 h 428"/>
                <a:gd name="T2" fmla="*/ 317 w 343"/>
                <a:gd name="T3" fmla="*/ 239 h 428"/>
                <a:gd name="T4" fmla="*/ 60 w 343"/>
                <a:gd name="T5" fmla="*/ 428 h 428"/>
                <a:gd name="T6" fmla="*/ 44 w 343"/>
                <a:gd name="T7" fmla="*/ 403 h 428"/>
                <a:gd name="T8" fmla="*/ 157 w 343"/>
                <a:gd name="T9" fmla="*/ 287 h 428"/>
                <a:gd name="T10" fmla="*/ 141 w 343"/>
                <a:gd name="T11" fmla="*/ 181 h 428"/>
                <a:gd name="T12" fmla="*/ 2 w 343"/>
                <a:gd name="T13" fmla="*/ 0 h 428"/>
                <a:gd name="T14" fmla="*/ 127 w 343"/>
                <a:gd name="T15" fmla="*/ 117 h 428"/>
                <a:gd name="T16" fmla="*/ 253 w 343"/>
                <a:gd name="T17" fmla="*/ 91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3" h="428">
                  <a:moveTo>
                    <a:pt x="253" y="91"/>
                  </a:moveTo>
                  <a:cubicBezTo>
                    <a:pt x="260" y="85"/>
                    <a:pt x="343" y="172"/>
                    <a:pt x="317" y="239"/>
                  </a:cubicBezTo>
                  <a:cubicBezTo>
                    <a:pt x="280" y="335"/>
                    <a:pt x="60" y="428"/>
                    <a:pt x="60" y="428"/>
                  </a:cubicBezTo>
                  <a:cubicBezTo>
                    <a:pt x="44" y="403"/>
                    <a:pt x="44" y="403"/>
                    <a:pt x="44" y="403"/>
                  </a:cubicBezTo>
                  <a:cubicBezTo>
                    <a:pt x="44" y="403"/>
                    <a:pt x="109" y="336"/>
                    <a:pt x="157" y="287"/>
                  </a:cubicBezTo>
                  <a:cubicBezTo>
                    <a:pt x="205" y="237"/>
                    <a:pt x="282" y="251"/>
                    <a:pt x="141" y="181"/>
                  </a:cubicBezTo>
                  <a:cubicBezTo>
                    <a:pt x="0" y="112"/>
                    <a:pt x="2" y="0"/>
                    <a:pt x="2" y="0"/>
                  </a:cubicBezTo>
                  <a:cubicBezTo>
                    <a:pt x="2" y="0"/>
                    <a:pt x="60" y="80"/>
                    <a:pt x="127" y="117"/>
                  </a:cubicBezTo>
                  <a:cubicBezTo>
                    <a:pt x="194" y="154"/>
                    <a:pt x="224" y="117"/>
                    <a:pt x="253" y="91"/>
                  </a:cubicBezTo>
                  <a:close/>
                </a:path>
              </a:pathLst>
            </a:custGeom>
            <a:solidFill>
              <a:srgbClr val="026A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9" name="ïşḻíḑê">
              <a:extLst>
                <a:ext uri="{FF2B5EF4-FFF2-40B4-BE49-F238E27FC236}">
                  <a16:creationId xmlns:a16="http://schemas.microsoft.com/office/drawing/2014/main" id="{719A6525-C8B7-424C-8BF7-8CCA4E4DB284}"/>
                </a:ext>
              </a:extLst>
            </p:cNvPr>
            <p:cNvSpPr/>
            <p:nvPr/>
          </p:nvSpPr>
          <p:spPr bwMode="auto">
            <a:xfrm>
              <a:off x="3312319" y="5072857"/>
              <a:ext cx="146050" cy="103188"/>
            </a:xfrm>
            <a:custGeom>
              <a:avLst/>
              <a:gdLst>
                <a:gd name="T0" fmla="*/ 75 w 92"/>
                <a:gd name="T1" fmla="*/ 0 h 65"/>
                <a:gd name="T2" fmla="*/ 0 w 92"/>
                <a:gd name="T3" fmla="*/ 27 h 65"/>
                <a:gd name="T4" fmla="*/ 4 w 92"/>
                <a:gd name="T5" fmla="*/ 65 h 65"/>
                <a:gd name="T6" fmla="*/ 92 w 92"/>
                <a:gd name="T7" fmla="*/ 31 h 65"/>
                <a:gd name="T8" fmla="*/ 75 w 92"/>
                <a:gd name="T9" fmla="*/ 0 h 65"/>
              </a:gdLst>
              <a:ahLst/>
              <a:cxnLst>
                <a:cxn ang="0">
                  <a:pos x="T0" y="T1"/>
                </a:cxn>
                <a:cxn ang="0">
                  <a:pos x="T2" y="T3"/>
                </a:cxn>
                <a:cxn ang="0">
                  <a:pos x="T4" y="T5"/>
                </a:cxn>
                <a:cxn ang="0">
                  <a:pos x="T6" y="T7"/>
                </a:cxn>
                <a:cxn ang="0">
                  <a:pos x="T8" y="T9"/>
                </a:cxn>
              </a:cxnLst>
              <a:rect l="0" t="0" r="r" b="b"/>
              <a:pathLst>
                <a:path w="92" h="65">
                  <a:moveTo>
                    <a:pt x="75" y="0"/>
                  </a:moveTo>
                  <a:lnTo>
                    <a:pt x="0" y="27"/>
                  </a:lnTo>
                  <a:lnTo>
                    <a:pt x="4" y="65"/>
                  </a:lnTo>
                  <a:lnTo>
                    <a:pt x="92" y="31"/>
                  </a:lnTo>
                  <a:lnTo>
                    <a:pt x="75" y="0"/>
                  </a:lnTo>
                  <a:close/>
                </a:path>
              </a:pathLst>
            </a:custGeom>
            <a:gradFill>
              <a:gsLst>
                <a:gs pos="0">
                  <a:srgbClr val="F5E022"/>
                </a:gs>
                <a:gs pos="100000">
                  <a:srgbClr val="FFB34F"/>
                </a:gs>
              </a:gsLst>
              <a:lin ang="0" scaled="0"/>
            </a:gradFill>
            <a:ln>
              <a:noFill/>
            </a:ln>
          </p:spPr>
          <p:txBody>
            <a:bodyPr anchor="ctr"/>
            <a:lstStyle/>
            <a:p>
              <a:pPr algn="ctr"/>
              <a:endParaRPr>
                <a:cs typeface="+mn-ea"/>
                <a:sym typeface="+mn-lt"/>
              </a:endParaRPr>
            </a:p>
          </p:txBody>
        </p:sp>
        <p:sp>
          <p:nvSpPr>
            <p:cNvPr id="70" name="íṧḷîḑe">
              <a:extLst>
                <a:ext uri="{FF2B5EF4-FFF2-40B4-BE49-F238E27FC236}">
                  <a16:creationId xmlns:a16="http://schemas.microsoft.com/office/drawing/2014/main" id="{32C0B234-200F-46C5-870D-CC28E15BE8F5}"/>
                </a:ext>
              </a:extLst>
            </p:cNvPr>
            <p:cNvSpPr/>
            <p:nvPr/>
          </p:nvSpPr>
          <p:spPr bwMode="auto">
            <a:xfrm>
              <a:off x="3236119" y="5099844"/>
              <a:ext cx="241300" cy="244475"/>
            </a:xfrm>
            <a:custGeom>
              <a:avLst/>
              <a:gdLst>
                <a:gd name="T0" fmla="*/ 25 w 73"/>
                <a:gd name="T1" fmla="*/ 23 h 74"/>
                <a:gd name="T2" fmla="*/ 69 w 73"/>
                <a:gd name="T3" fmla="*/ 59 h 74"/>
                <a:gd name="T4" fmla="*/ 35 w 73"/>
                <a:gd name="T5" fmla="*/ 67 h 74"/>
                <a:gd name="T6" fmla="*/ 5 w 73"/>
                <a:gd name="T7" fmla="*/ 11 h 74"/>
                <a:gd name="T8" fmla="*/ 23 w 73"/>
                <a:gd name="T9" fmla="*/ 5 h 74"/>
                <a:gd name="T10" fmla="*/ 25 w 73"/>
                <a:gd name="T11" fmla="*/ 23 h 74"/>
              </a:gdLst>
              <a:ahLst/>
              <a:cxnLst>
                <a:cxn ang="0">
                  <a:pos x="T0" y="T1"/>
                </a:cxn>
                <a:cxn ang="0">
                  <a:pos x="T2" y="T3"/>
                </a:cxn>
                <a:cxn ang="0">
                  <a:pos x="T4" y="T5"/>
                </a:cxn>
                <a:cxn ang="0">
                  <a:pos x="T6" y="T7"/>
                </a:cxn>
                <a:cxn ang="0">
                  <a:pos x="T8" y="T9"/>
                </a:cxn>
                <a:cxn ang="0">
                  <a:pos x="T10" y="T11"/>
                </a:cxn>
              </a:cxnLst>
              <a:rect l="0" t="0" r="r" b="b"/>
              <a:pathLst>
                <a:path w="73" h="74">
                  <a:moveTo>
                    <a:pt x="25" y="23"/>
                  </a:moveTo>
                  <a:cubicBezTo>
                    <a:pt x="29" y="45"/>
                    <a:pt x="57" y="51"/>
                    <a:pt x="69" y="59"/>
                  </a:cubicBezTo>
                  <a:cubicBezTo>
                    <a:pt x="73" y="62"/>
                    <a:pt x="68" y="74"/>
                    <a:pt x="35" y="67"/>
                  </a:cubicBezTo>
                  <a:cubicBezTo>
                    <a:pt x="3" y="59"/>
                    <a:pt x="0" y="22"/>
                    <a:pt x="5" y="11"/>
                  </a:cubicBezTo>
                  <a:cubicBezTo>
                    <a:pt x="5" y="11"/>
                    <a:pt x="11" y="0"/>
                    <a:pt x="23" y="5"/>
                  </a:cubicBezTo>
                  <a:lnTo>
                    <a:pt x="25" y="23"/>
                  </a:lnTo>
                  <a:close/>
                </a:path>
              </a:pathLst>
            </a:custGeom>
            <a:solidFill>
              <a:srgbClr val="4443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1" name="íṩļiḍè">
              <a:extLst>
                <a:ext uri="{FF2B5EF4-FFF2-40B4-BE49-F238E27FC236}">
                  <a16:creationId xmlns:a16="http://schemas.microsoft.com/office/drawing/2014/main" id="{3334869E-24E8-4CFB-8068-15230DD62E92}"/>
                </a:ext>
              </a:extLst>
            </p:cNvPr>
            <p:cNvSpPr/>
            <p:nvPr/>
          </p:nvSpPr>
          <p:spPr bwMode="auto">
            <a:xfrm>
              <a:off x="4187031" y="5044282"/>
              <a:ext cx="141288" cy="131763"/>
            </a:xfrm>
            <a:custGeom>
              <a:avLst/>
              <a:gdLst>
                <a:gd name="T0" fmla="*/ 66 w 89"/>
                <a:gd name="T1" fmla="*/ 0 h 83"/>
                <a:gd name="T2" fmla="*/ 0 w 89"/>
                <a:gd name="T3" fmla="*/ 52 h 83"/>
                <a:gd name="T4" fmla="*/ 8 w 89"/>
                <a:gd name="T5" fmla="*/ 83 h 83"/>
                <a:gd name="T6" fmla="*/ 89 w 89"/>
                <a:gd name="T7" fmla="*/ 37 h 83"/>
                <a:gd name="T8" fmla="*/ 66 w 89"/>
                <a:gd name="T9" fmla="*/ 0 h 83"/>
              </a:gdLst>
              <a:ahLst/>
              <a:cxnLst>
                <a:cxn ang="0">
                  <a:pos x="T0" y="T1"/>
                </a:cxn>
                <a:cxn ang="0">
                  <a:pos x="T2" y="T3"/>
                </a:cxn>
                <a:cxn ang="0">
                  <a:pos x="T4" y="T5"/>
                </a:cxn>
                <a:cxn ang="0">
                  <a:pos x="T6" y="T7"/>
                </a:cxn>
                <a:cxn ang="0">
                  <a:pos x="T8" y="T9"/>
                </a:cxn>
              </a:cxnLst>
              <a:rect l="0" t="0" r="r" b="b"/>
              <a:pathLst>
                <a:path w="89" h="83">
                  <a:moveTo>
                    <a:pt x="66" y="0"/>
                  </a:moveTo>
                  <a:lnTo>
                    <a:pt x="0" y="52"/>
                  </a:lnTo>
                  <a:lnTo>
                    <a:pt x="8" y="83"/>
                  </a:lnTo>
                  <a:lnTo>
                    <a:pt x="89" y="37"/>
                  </a:lnTo>
                  <a:lnTo>
                    <a:pt x="66" y="0"/>
                  </a:lnTo>
                  <a:close/>
                </a:path>
              </a:pathLst>
            </a:custGeom>
            <a:gradFill>
              <a:gsLst>
                <a:gs pos="0">
                  <a:srgbClr val="F5E022"/>
                </a:gs>
                <a:gs pos="100000">
                  <a:srgbClr val="FFB34F"/>
                </a:gs>
              </a:gsLst>
              <a:lin ang="0" scaled="0"/>
            </a:gradFill>
            <a:ln>
              <a:noFill/>
            </a:ln>
          </p:spPr>
          <p:txBody>
            <a:bodyPr anchor="ctr"/>
            <a:lstStyle/>
            <a:p>
              <a:pPr algn="ctr"/>
              <a:endParaRPr>
                <a:cs typeface="+mn-ea"/>
                <a:sym typeface="+mn-lt"/>
              </a:endParaRPr>
            </a:p>
          </p:txBody>
        </p:sp>
        <p:sp>
          <p:nvSpPr>
            <p:cNvPr id="72" name="îṧḻíďe">
              <a:extLst>
                <a:ext uri="{FF2B5EF4-FFF2-40B4-BE49-F238E27FC236}">
                  <a16:creationId xmlns:a16="http://schemas.microsoft.com/office/drawing/2014/main" id="{FF5E2918-55F5-4EF8-B136-688B1A37427B}"/>
                </a:ext>
              </a:extLst>
            </p:cNvPr>
            <p:cNvSpPr/>
            <p:nvPr/>
          </p:nvSpPr>
          <p:spPr bwMode="auto">
            <a:xfrm>
              <a:off x="4140994" y="5118894"/>
              <a:ext cx="233363" cy="214313"/>
            </a:xfrm>
            <a:custGeom>
              <a:avLst/>
              <a:gdLst>
                <a:gd name="T0" fmla="*/ 14 w 71"/>
                <a:gd name="T1" fmla="*/ 2 h 65"/>
                <a:gd name="T2" fmla="*/ 0 w 71"/>
                <a:gd name="T3" fmla="*/ 13 h 65"/>
                <a:gd name="T4" fmla="*/ 28 w 71"/>
                <a:gd name="T5" fmla="*/ 58 h 65"/>
                <a:gd name="T6" fmla="*/ 70 w 71"/>
                <a:gd name="T7" fmla="*/ 58 h 65"/>
                <a:gd name="T8" fmla="*/ 33 w 71"/>
                <a:gd name="T9" fmla="*/ 35 h 65"/>
                <a:gd name="T10" fmla="*/ 18 w 71"/>
                <a:gd name="T11" fmla="*/ 17 h 65"/>
                <a:gd name="T12" fmla="*/ 14 w 71"/>
                <a:gd name="T13" fmla="*/ 2 h 65"/>
              </a:gdLst>
              <a:ahLst/>
              <a:cxnLst>
                <a:cxn ang="0">
                  <a:pos x="T0" y="T1"/>
                </a:cxn>
                <a:cxn ang="0">
                  <a:pos x="T2" y="T3"/>
                </a:cxn>
                <a:cxn ang="0">
                  <a:pos x="T4" y="T5"/>
                </a:cxn>
                <a:cxn ang="0">
                  <a:pos x="T6" y="T7"/>
                </a:cxn>
                <a:cxn ang="0">
                  <a:pos x="T8" y="T9"/>
                </a:cxn>
                <a:cxn ang="0">
                  <a:pos x="T10" y="T11"/>
                </a:cxn>
                <a:cxn ang="0">
                  <a:pos x="T12" y="T13"/>
                </a:cxn>
              </a:cxnLst>
              <a:rect l="0" t="0" r="r" b="b"/>
              <a:pathLst>
                <a:path w="71" h="65">
                  <a:moveTo>
                    <a:pt x="14" y="2"/>
                  </a:moveTo>
                  <a:cubicBezTo>
                    <a:pt x="14" y="2"/>
                    <a:pt x="0" y="0"/>
                    <a:pt x="0" y="13"/>
                  </a:cubicBezTo>
                  <a:cubicBezTo>
                    <a:pt x="0" y="26"/>
                    <a:pt x="1" y="53"/>
                    <a:pt x="28" y="58"/>
                  </a:cubicBezTo>
                  <a:cubicBezTo>
                    <a:pt x="55" y="62"/>
                    <a:pt x="70" y="65"/>
                    <a:pt x="70" y="58"/>
                  </a:cubicBezTo>
                  <a:cubicBezTo>
                    <a:pt x="71" y="50"/>
                    <a:pt x="47" y="47"/>
                    <a:pt x="33" y="35"/>
                  </a:cubicBezTo>
                  <a:cubicBezTo>
                    <a:pt x="19" y="24"/>
                    <a:pt x="18" y="17"/>
                    <a:pt x="18" y="17"/>
                  </a:cubicBezTo>
                  <a:lnTo>
                    <a:pt x="14" y="2"/>
                  </a:lnTo>
                  <a:close/>
                </a:path>
              </a:pathLst>
            </a:custGeom>
            <a:solidFill>
              <a:srgbClr val="4443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3" name="ïŝļîḓe">
              <a:extLst>
                <a:ext uri="{FF2B5EF4-FFF2-40B4-BE49-F238E27FC236}">
                  <a16:creationId xmlns:a16="http://schemas.microsoft.com/office/drawing/2014/main" id="{34A7BEAE-CFE2-4F3C-9DB8-01DC8A2067B1}"/>
                </a:ext>
              </a:extLst>
            </p:cNvPr>
            <p:cNvSpPr/>
            <p:nvPr/>
          </p:nvSpPr>
          <p:spPr bwMode="auto">
            <a:xfrm>
              <a:off x="4088606" y="2831307"/>
              <a:ext cx="2463800" cy="1358900"/>
            </a:xfrm>
            <a:custGeom>
              <a:avLst/>
              <a:gdLst>
                <a:gd name="T0" fmla="*/ 412 w 747"/>
                <a:gd name="T1" fmla="*/ 256 h 412"/>
                <a:gd name="T2" fmla="*/ 345 w 747"/>
                <a:gd name="T3" fmla="*/ 298 h 412"/>
                <a:gd name="T4" fmla="*/ 206 w 747"/>
                <a:gd name="T5" fmla="*/ 397 h 412"/>
                <a:gd name="T6" fmla="*/ 18 w 747"/>
                <a:gd name="T7" fmla="*/ 265 h 412"/>
                <a:gd name="T8" fmla="*/ 142 w 747"/>
                <a:gd name="T9" fmla="*/ 147 h 412"/>
                <a:gd name="T10" fmla="*/ 544 w 747"/>
                <a:gd name="T11" fmla="*/ 44 h 412"/>
                <a:gd name="T12" fmla="*/ 731 w 747"/>
                <a:gd name="T13" fmla="*/ 0 h 412"/>
                <a:gd name="T14" fmla="*/ 747 w 747"/>
                <a:gd name="T15" fmla="*/ 30 h 412"/>
                <a:gd name="T16" fmla="*/ 469 w 747"/>
                <a:gd name="T17" fmla="*/ 165 h 412"/>
                <a:gd name="T18" fmla="*/ 726 w 747"/>
                <a:gd name="T19" fmla="*/ 212 h 412"/>
                <a:gd name="T20" fmla="*/ 726 w 747"/>
                <a:gd name="T21" fmla="*/ 237 h 412"/>
                <a:gd name="T22" fmla="*/ 725 w 747"/>
                <a:gd name="T23" fmla="*/ 238 h 412"/>
                <a:gd name="T24" fmla="*/ 555 w 747"/>
                <a:gd name="T25" fmla="*/ 270 h 412"/>
                <a:gd name="T26" fmla="*/ 546 w 747"/>
                <a:gd name="T27" fmla="*/ 270 h 412"/>
                <a:gd name="T28" fmla="*/ 376 w 747"/>
                <a:gd name="T29" fmla="*/ 236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7" h="412">
                  <a:moveTo>
                    <a:pt x="412" y="256"/>
                  </a:moveTo>
                  <a:cubicBezTo>
                    <a:pt x="398" y="271"/>
                    <a:pt x="378" y="282"/>
                    <a:pt x="345" y="298"/>
                  </a:cubicBezTo>
                  <a:cubicBezTo>
                    <a:pt x="295" y="321"/>
                    <a:pt x="248" y="389"/>
                    <a:pt x="206" y="397"/>
                  </a:cubicBezTo>
                  <a:cubicBezTo>
                    <a:pt x="128" y="412"/>
                    <a:pt x="18" y="265"/>
                    <a:pt x="18" y="265"/>
                  </a:cubicBezTo>
                  <a:cubicBezTo>
                    <a:pt x="18" y="265"/>
                    <a:pt x="0" y="243"/>
                    <a:pt x="142" y="147"/>
                  </a:cubicBezTo>
                  <a:cubicBezTo>
                    <a:pt x="284" y="51"/>
                    <a:pt x="544" y="44"/>
                    <a:pt x="544" y="44"/>
                  </a:cubicBezTo>
                  <a:cubicBezTo>
                    <a:pt x="544" y="44"/>
                    <a:pt x="673" y="27"/>
                    <a:pt x="731" y="0"/>
                  </a:cubicBezTo>
                  <a:cubicBezTo>
                    <a:pt x="747" y="30"/>
                    <a:pt x="747" y="30"/>
                    <a:pt x="747" y="30"/>
                  </a:cubicBezTo>
                  <a:cubicBezTo>
                    <a:pt x="469" y="165"/>
                    <a:pt x="469" y="165"/>
                    <a:pt x="469" y="165"/>
                  </a:cubicBezTo>
                  <a:cubicBezTo>
                    <a:pt x="541" y="217"/>
                    <a:pt x="683" y="214"/>
                    <a:pt x="726" y="212"/>
                  </a:cubicBezTo>
                  <a:cubicBezTo>
                    <a:pt x="726" y="212"/>
                    <a:pt x="725" y="229"/>
                    <a:pt x="726" y="237"/>
                  </a:cubicBezTo>
                  <a:cubicBezTo>
                    <a:pt x="725" y="238"/>
                    <a:pt x="725" y="238"/>
                    <a:pt x="725" y="238"/>
                  </a:cubicBezTo>
                  <a:cubicBezTo>
                    <a:pt x="643" y="276"/>
                    <a:pt x="555" y="270"/>
                    <a:pt x="555" y="270"/>
                  </a:cubicBezTo>
                  <a:cubicBezTo>
                    <a:pt x="546" y="270"/>
                    <a:pt x="546" y="270"/>
                    <a:pt x="546" y="270"/>
                  </a:cubicBezTo>
                  <a:cubicBezTo>
                    <a:pt x="546" y="270"/>
                    <a:pt x="417" y="274"/>
                    <a:pt x="376" y="236"/>
                  </a:cubicBezTo>
                </a:path>
              </a:pathLst>
            </a:custGeom>
            <a:gradFill>
              <a:gsLst>
                <a:gs pos="0">
                  <a:srgbClr val="00B8D0"/>
                </a:gs>
                <a:gs pos="100000">
                  <a:srgbClr val="00F3CD"/>
                </a:gs>
              </a:gsLst>
              <a:lin ang="0" scaled="0"/>
            </a:gradFill>
            <a:ln>
              <a:noFill/>
            </a:ln>
          </p:spPr>
          <p:txBody>
            <a:bodyPr anchor="ctr"/>
            <a:lstStyle/>
            <a:p>
              <a:pPr algn="ctr"/>
              <a:endParaRPr dirty="0">
                <a:cs typeface="+mn-ea"/>
                <a:sym typeface="+mn-lt"/>
              </a:endParaRPr>
            </a:p>
          </p:txBody>
        </p:sp>
        <p:sp>
          <p:nvSpPr>
            <p:cNvPr id="74" name="iṥļíḋé">
              <a:extLst>
                <a:ext uri="{FF2B5EF4-FFF2-40B4-BE49-F238E27FC236}">
                  <a16:creationId xmlns:a16="http://schemas.microsoft.com/office/drawing/2014/main" id="{06E78E73-E09B-402E-9C77-7C003DF10F9C}"/>
                </a:ext>
              </a:extLst>
            </p:cNvPr>
            <p:cNvSpPr/>
            <p:nvPr/>
          </p:nvSpPr>
          <p:spPr bwMode="auto">
            <a:xfrm>
              <a:off x="5423694" y="2685257"/>
              <a:ext cx="501650" cy="669925"/>
            </a:xfrm>
            <a:custGeom>
              <a:avLst/>
              <a:gdLst>
                <a:gd name="T0" fmla="*/ 149 w 152"/>
                <a:gd name="T1" fmla="*/ 62 h 203"/>
                <a:gd name="T2" fmla="*/ 140 w 152"/>
                <a:gd name="T3" fmla="*/ 36 h 203"/>
                <a:gd name="T4" fmla="*/ 129 w 152"/>
                <a:gd name="T5" fmla="*/ 3 h 203"/>
                <a:gd name="T6" fmla="*/ 129 w 152"/>
                <a:gd name="T7" fmla="*/ 3 h 203"/>
                <a:gd name="T8" fmla="*/ 84 w 152"/>
                <a:gd name="T9" fmla="*/ 42 h 203"/>
                <a:gd name="T10" fmla="*/ 65 w 152"/>
                <a:gd name="T11" fmla="*/ 33 h 203"/>
                <a:gd name="T12" fmla="*/ 65 w 152"/>
                <a:gd name="T13" fmla="*/ 61 h 203"/>
                <a:gd name="T14" fmla="*/ 43 w 152"/>
                <a:gd name="T15" fmla="*/ 69 h 203"/>
                <a:gd name="T16" fmla="*/ 43 w 152"/>
                <a:gd name="T17" fmla="*/ 69 h 203"/>
                <a:gd name="T18" fmla="*/ 31 w 152"/>
                <a:gd name="T19" fmla="*/ 96 h 203"/>
                <a:gd name="T20" fmla="*/ 51 w 152"/>
                <a:gd name="T21" fmla="*/ 201 h 203"/>
                <a:gd name="T22" fmla="*/ 105 w 152"/>
                <a:gd name="T23" fmla="*/ 110 h 203"/>
                <a:gd name="T24" fmla="*/ 138 w 152"/>
                <a:gd name="T25" fmla="*/ 78 h 203"/>
                <a:gd name="T26" fmla="*/ 149 w 152"/>
                <a:gd name="T27" fmla="*/ 62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 h="203">
                  <a:moveTo>
                    <a:pt x="149" y="62"/>
                  </a:moveTo>
                  <a:cubicBezTo>
                    <a:pt x="145" y="57"/>
                    <a:pt x="141" y="62"/>
                    <a:pt x="140" y="36"/>
                  </a:cubicBezTo>
                  <a:cubicBezTo>
                    <a:pt x="140" y="25"/>
                    <a:pt x="137" y="13"/>
                    <a:pt x="129" y="3"/>
                  </a:cubicBezTo>
                  <a:cubicBezTo>
                    <a:pt x="129" y="3"/>
                    <a:pt x="129" y="3"/>
                    <a:pt x="129" y="3"/>
                  </a:cubicBezTo>
                  <a:cubicBezTo>
                    <a:pt x="84" y="0"/>
                    <a:pt x="92" y="39"/>
                    <a:pt x="84" y="42"/>
                  </a:cubicBezTo>
                  <a:cubicBezTo>
                    <a:pt x="76" y="45"/>
                    <a:pt x="72" y="28"/>
                    <a:pt x="65" y="33"/>
                  </a:cubicBezTo>
                  <a:cubicBezTo>
                    <a:pt x="58" y="38"/>
                    <a:pt x="71" y="50"/>
                    <a:pt x="65" y="61"/>
                  </a:cubicBezTo>
                  <a:cubicBezTo>
                    <a:pt x="60" y="72"/>
                    <a:pt x="43" y="69"/>
                    <a:pt x="43" y="69"/>
                  </a:cubicBezTo>
                  <a:cubicBezTo>
                    <a:pt x="43" y="69"/>
                    <a:pt x="43" y="69"/>
                    <a:pt x="43" y="69"/>
                  </a:cubicBezTo>
                  <a:cubicBezTo>
                    <a:pt x="41" y="78"/>
                    <a:pt x="38" y="88"/>
                    <a:pt x="31" y="96"/>
                  </a:cubicBezTo>
                  <a:cubicBezTo>
                    <a:pt x="0" y="134"/>
                    <a:pt x="33" y="203"/>
                    <a:pt x="51" y="201"/>
                  </a:cubicBezTo>
                  <a:cubicBezTo>
                    <a:pt x="69" y="199"/>
                    <a:pt x="75" y="118"/>
                    <a:pt x="105" y="110"/>
                  </a:cubicBezTo>
                  <a:cubicBezTo>
                    <a:pt x="135" y="103"/>
                    <a:pt x="138" y="78"/>
                    <a:pt x="138" y="78"/>
                  </a:cubicBezTo>
                  <a:cubicBezTo>
                    <a:pt x="147" y="76"/>
                    <a:pt x="152" y="66"/>
                    <a:pt x="149" y="62"/>
                  </a:cubicBezTo>
                  <a:close/>
                </a:path>
              </a:pathLst>
            </a:custGeom>
            <a:gradFill>
              <a:gsLst>
                <a:gs pos="0">
                  <a:srgbClr val="F5E022"/>
                </a:gs>
                <a:gs pos="100000">
                  <a:srgbClr val="FFB34F"/>
                </a:gs>
              </a:gsLst>
              <a:lin ang="0" scaled="0"/>
            </a:gradFill>
            <a:ln>
              <a:noFill/>
            </a:ln>
          </p:spPr>
          <p:txBody>
            <a:bodyPr anchor="ctr"/>
            <a:lstStyle/>
            <a:p>
              <a:pPr algn="ctr"/>
              <a:endParaRPr>
                <a:cs typeface="+mn-ea"/>
                <a:sym typeface="+mn-lt"/>
              </a:endParaRPr>
            </a:p>
          </p:txBody>
        </p:sp>
        <p:sp>
          <p:nvSpPr>
            <p:cNvPr id="75" name="íSļiḍe">
              <a:extLst>
                <a:ext uri="{FF2B5EF4-FFF2-40B4-BE49-F238E27FC236}">
                  <a16:creationId xmlns:a16="http://schemas.microsoft.com/office/drawing/2014/main" id="{7517D46E-ABB0-4661-BE9D-98EB981F1FA1}"/>
                </a:ext>
              </a:extLst>
            </p:cNvPr>
            <p:cNvSpPr/>
            <p:nvPr/>
          </p:nvSpPr>
          <p:spPr bwMode="auto">
            <a:xfrm>
              <a:off x="5557044" y="2623344"/>
              <a:ext cx="293688" cy="300038"/>
            </a:xfrm>
            <a:custGeom>
              <a:avLst/>
              <a:gdLst>
                <a:gd name="T0" fmla="*/ 25 w 89"/>
                <a:gd name="T1" fmla="*/ 80 h 91"/>
                <a:gd name="T2" fmla="*/ 25 w 89"/>
                <a:gd name="T3" fmla="*/ 52 h 91"/>
                <a:gd name="T4" fmla="*/ 44 w 89"/>
                <a:gd name="T5" fmla="*/ 61 h 91"/>
                <a:gd name="T6" fmla="*/ 89 w 89"/>
                <a:gd name="T7" fmla="*/ 22 h 91"/>
                <a:gd name="T8" fmla="*/ 89 w 89"/>
                <a:gd name="T9" fmla="*/ 22 h 91"/>
                <a:gd name="T10" fmla="*/ 37 w 89"/>
                <a:gd name="T11" fmla="*/ 8 h 91"/>
                <a:gd name="T12" fmla="*/ 3 w 89"/>
                <a:gd name="T13" fmla="*/ 88 h 91"/>
                <a:gd name="T14" fmla="*/ 3 w 89"/>
                <a:gd name="T15" fmla="*/ 88 h 91"/>
                <a:gd name="T16" fmla="*/ 25 w 89"/>
                <a:gd name="T17" fmla="*/ 8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91">
                  <a:moveTo>
                    <a:pt x="25" y="80"/>
                  </a:moveTo>
                  <a:cubicBezTo>
                    <a:pt x="31" y="69"/>
                    <a:pt x="18" y="57"/>
                    <a:pt x="25" y="52"/>
                  </a:cubicBezTo>
                  <a:cubicBezTo>
                    <a:pt x="32" y="47"/>
                    <a:pt x="36" y="64"/>
                    <a:pt x="44" y="61"/>
                  </a:cubicBezTo>
                  <a:cubicBezTo>
                    <a:pt x="52" y="58"/>
                    <a:pt x="44" y="19"/>
                    <a:pt x="89" y="22"/>
                  </a:cubicBezTo>
                  <a:cubicBezTo>
                    <a:pt x="89" y="22"/>
                    <a:pt x="89" y="22"/>
                    <a:pt x="89" y="22"/>
                  </a:cubicBezTo>
                  <a:cubicBezTo>
                    <a:pt x="80" y="8"/>
                    <a:pt x="63" y="0"/>
                    <a:pt x="37" y="8"/>
                  </a:cubicBezTo>
                  <a:cubicBezTo>
                    <a:pt x="0" y="19"/>
                    <a:pt x="11" y="55"/>
                    <a:pt x="3" y="88"/>
                  </a:cubicBezTo>
                  <a:cubicBezTo>
                    <a:pt x="3" y="88"/>
                    <a:pt x="3" y="88"/>
                    <a:pt x="3" y="88"/>
                  </a:cubicBezTo>
                  <a:cubicBezTo>
                    <a:pt x="3" y="88"/>
                    <a:pt x="20" y="91"/>
                    <a:pt x="25" y="80"/>
                  </a:cubicBezTo>
                  <a:close/>
                </a:path>
              </a:pathLst>
            </a:custGeom>
            <a:solidFill>
              <a:srgbClr val="4443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6" name="ïsḻïdê">
              <a:extLst>
                <a:ext uri="{FF2B5EF4-FFF2-40B4-BE49-F238E27FC236}">
                  <a16:creationId xmlns:a16="http://schemas.microsoft.com/office/drawing/2014/main" id="{0109D7D7-9D33-4520-BE13-221AD212A89D}"/>
                </a:ext>
              </a:extLst>
            </p:cNvPr>
            <p:cNvSpPr/>
            <p:nvPr/>
          </p:nvSpPr>
          <p:spPr bwMode="auto">
            <a:xfrm>
              <a:off x="6506369" y="2694782"/>
              <a:ext cx="204788" cy="225425"/>
            </a:xfrm>
            <a:custGeom>
              <a:avLst/>
              <a:gdLst>
                <a:gd name="T0" fmla="*/ 13 w 62"/>
                <a:gd name="T1" fmla="*/ 68 h 68"/>
                <a:gd name="T2" fmla="*/ 44 w 62"/>
                <a:gd name="T3" fmla="*/ 50 h 68"/>
                <a:gd name="T4" fmla="*/ 62 w 62"/>
                <a:gd name="T5" fmla="*/ 32 h 68"/>
                <a:gd name="T6" fmla="*/ 22 w 62"/>
                <a:gd name="T7" fmla="*/ 27 h 68"/>
                <a:gd name="T8" fmla="*/ 0 w 62"/>
                <a:gd name="T9" fmla="*/ 43 h 68"/>
                <a:gd name="T10" fmla="*/ 13 w 62"/>
                <a:gd name="T11" fmla="*/ 68 h 68"/>
              </a:gdLst>
              <a:ahLst/>
              <a:cxnLst>
                <a:cxn ang="0">
                  <a:pos x="T0" y="T1"/>
                </a:cxn>
                <a:cxn ang="0">
                  <a:pos x="T2" y="T3"/>
                </a:cxn>
                <a:cxn ang="0">
                  <a:pos x="T4" y="T5"/>
                </a:cxn>
                <a:cxn ang="0">
                  <a:pos x="T6" y="T7"/>
                </a:cxn>
                <a:cxn ang="0">
                  <a:pos x="T8" y="T9"/>
                </a:cxn>
                <a:cxn ang="0">
                  <a:pos x="T10" y="T11"/>
                </a:cxn>
              </a:cxnLst>
              <a:rect l="0" t="0" r="r" b="b"/>
              <a:pathLst>
                <a:path w="62" h="68">
                  <a:moveTo>
                    <a:pt x="13" y="68"/>
                  </a:moveTo>
                  <a:cubicBezTo>
                    <a:pt x="30" y="59"/>
                    <a:pt x="43" y="52"/>
                    <a:pt x="44" y="50"/>
                  </a:cubicBezTo>
                  <a:cubicBezTo>
                    <a:pt x="47" y="43"/>
                    <a:pt x="62" y="32"/>
                    <a:pt x="62" y="32"/>
                  </a:cubicBezTo>
                  <a:cubicBezTo>
                    <a:pt x="60" y="0"/>
                    <a:pt x="27" y="13"/>
                    <a:pt x="22" y="27"/>
                  </a:cubicBezTo>
                  <a:cubicBezTo>
                    <a:pt x="20" y="33"/>
                    <a:pt x="11" y="38"/>
                    <a:pt x="0" y="43"/>
                  </a:cubicBezTo>
                  <a:lnTo>
                    <a:pt x="13" y="68"/>
                  </a:lnTo>
                  <a:close/>
                </a:path>
              </a:pathLst>
            </a:custGeom>
            <a:gradFill>
              <a:gsLst>
                <a:gs pos="0">
                  <a:srgbClr val="F5E022"/>
                </a:gs>
                <a:gs pos="100000">
                  <a:srgbClr val="FFB34F"/>
                </a:gs>
              </a:gsLst>
              <a:lin ang="0" scaled="0"/>
            </a:gradFill>
            <a:ln>
              <a:noFill/>
            </a:ln>
          </p:spPr>
          <p:txBody>
            <a:bodyPr anchor="ctr"/>
            <a:lstStyle/>
            <a:p>
              <a:pPr algn="ctr"/>
              <a:endParaRPr>
                <a:cs typeface="+mn-ea"/>
                <a:sym typeface="+mn-lt"/>
              </a:endParaRPr>
            </a:p>
          </p:txBody>
        </p:sp>
        <p:sp>
          <p:nvSpPr>
            <p:cNvPr id="77" name="ïṡḷîḋè">
              <a:extLst>
                <a:ext uri="{FF2B5EF4-FFF2-40B4-BE49-F238E27FC236}">
                  <a16:creationId xmlns:a16="http://schemas.microsoft.com/office/drawing/2014/main" id="{B2ABB943-88D9-409C-AB78-218F8CF39F4F}"/>
                </a:ext>
              </a:extLst>
            </p:cNvPr>
            <p:cNvSpPr/>
            <p:nvPr/>
          </p:nvSpPr>
          <p:spPr bwMode="auto">
            <a:xfrm>
              <a:off x="6480969" y="3471069"/>
              <a:ext cx="257175" cy="141288"/>
            </a:xfrm>
            <a:custGeom>
              <a:avLst/>
              <a:gdLst>
                <a:gd name="T0" fmla="*/ 65 w 78"/>
                <a:gd name="T1" fmla="*/ 30 h 43"/>
                <a:gd name="T2" fmla="*/ 63 w 78"/>
                <a:gd name="T3" fmla="*/ 5 h 43"/>
                <a:gd name="T4" fmla="*/ 14 w 78"/>
                <a:gd name="T5" fmla="*/ 17 h 43"/>
                <a:gd name="T6" fmla="*/ 1 w 78"/>
                <a:gd name="T7" fmla="*/ 18 h 43"/>
                <a:gd name="T8" fmla="*/ 1 w 78"/>
                <a:gd name="T9" fmla="*/ 43 h 43"/>
                <a:gd name="T10" fmla="*/ 15 w 78"/>
                <a:gd name="T11" fmla="*/ 37 h 43"/>
                <a:gd name="T12" fmla="*/ 65 w 78"/>
                <a:gd name="T13" fmla="*/ 30 h 43"/>
              </a:gdLst>
              <a:ahLst/>
              <a:cxnLst>
                <a:cxn ang="0">
                  <a:pos x="T0" y="T1"/>
                </a:cxn>
                <a:cxn ang="0">
                  <a:pos x="T2" y="T3"/>
                </a:cxn>
                <a:cxn ang="0">
                  <a:pos x="T4" y="T5"/>
                </a:cxn>
                <a:cxn ang="0">
                  <a:pos x="T6" y="T7"/>
                </a:cxn>
                <a:cxn ang="0">
                  <a:pos x="T8" y="T9"/>
                </a:cxn>
                <a:cxn ang="0">
                  <a:pos x="T10" y="T11"/>
                </a:cxn>
                <a:cxn ang="0">
                  <a:pos x="T12" y="T13"/>
                </a:cxn>
              </a:cxnLst>
              <a:rect l="0" t="0" r="r" b="b"/>
              <a:pathLst>
                <a:path w="78" h="43">
                  <a:moveTo>
                    <a:pt x="65" y="30"/>
                  </a:moveTo>
                  <a:cubicBezTo>
                    <a:pt x="65" y="30"/>
                    <a:pt x="78" y="11"/>
                    <a:pt x="63" y="5"/>
                  </a:cubicBezTo>
                  <a:cubicBezTo>
                    <a:pt x="52" y="0"/>
                    <a:pt x="32" y="0"/>
                    <a:pt x="14" y="17"/>
                  </a:cubicBezTo>
                  <a:cubicBezTo>
                    <a:pt x="14" y="17"/>
                    <a:pt x="10" y="17"/>
                    <a:pt x="1" y="18"/>
                  </a:cubicBezTo>
                  <a:cubicBezTo>
                    <a:pt x="0" y="25"/>
                    <a:pt x="0" y="34"/>
                    <a:pt x="1" y="43"/>
                  </a:cubicBezTo>
                  <a:cubicBezTo>
                    <a:pt x="6" y="41"/>
                    <a:pt x="10" y="39"/>
                    <a:pt x="15" y="37"/>
                  </a:cubicBezTo>
                  <a:cubicBezTo>
                    <a:pt x="15" y="37"/>
                    <a:pt x="46" y="19"/>
                    <a:pt x="65" y="30"/>
                  </a:cubicBezTo>
                  <a:close/>
                </a:path>
              </a:pathLst>
            </a:custGeom>
            <a:gradFill>
              <a:gsLst>
                <a:gs pos="0">
                  <a:srgbClr val="F5E022"/>
                </a:gs>
                <a:gs pos="100000">
                  <a:srgbClr val="FFB34F"/>
                </a:gs>
              </a:gsLst>
              <a:lin ang="0" scaled="0"/>
            </a:gradFill>
            <a:ln>
              <a:noFill/>
            </a:ln>
          </p:spPr>
          <p:txBody>
            <a:bodyPr anchor="ctr"/>
            <a:lstStyle/>
            <a:p>
              <a:pPr algn="ctr"/>
              <a:endParaRPr>
                <a:cs typeface="+mn-ea"/>
                <a:sym typeface="+mn-lt"/>
              </a:endParaRPr>
            </a:p>
          </p:txBody>
        </p:sp>
      </p:grpSp>
      <p:pic>
        <p:nvPicPr>
          <p:cNvPr id="111" name="Google Shape;1104;p7">
            <a:extLst>
              <a:ext uri="{FF2B5EF4-FFF2-40B4-BE49-F238E27FC236}">
                <a16:creationId xmlns:a16="http://schemas.microsoft.com/office/drawing/2014/main" id="{0F97B45B-62D9-4B82-8C36-B85DD6ECBC02}"/>
              </a:ext>
            </a:extLst>
          </p:cNvPr>
          <p:cNvPicPr preferRelativeResize="0"/>
          <p:nvPr/>
        </p:nvPicPr>
        <p:blipFill rotWithShape="1">
          <a:blip r:embed="rId14">
            <a:alphaModFix/>
          </a:blip>
          <a:srcRect/>
          <a:stretch/>
        </p:blipFill>
        <p:spPr>
          <a:xfrm>
            <a:off x="667801" y="355935"/>
            <a:ext cx="558153" cy="511881"/>
          </a:xfrm>
          <a:prstGeom prst="rect">
            <a:avLst/>
          </a:prstGeom>
          <a:noFill/>
          <a:ln>
            <a:noFill/>
          </a:ln>
        </p:spPr>
      </p:pic>
    </p:spTree>
    <p:extLst>
      <p:ext uri="{BB962C8B-B14F-4D97-AF65-F5344CB8AC3E}">
        <p14:creationId xmlns:p14="http://schemas.microsoft.com/office/powerpoint/2010/main" val="427943934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0-#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par>
                                <p:cTn id="9" presetID="45" presetClass="entr" presetSubtype="0" fill="hold" nodeType="withEffect">
                                  <p:stCondLst>
                                    <p:cond delay="0"/>
                                  </p:stCondLst>
                                  <p:childTnLst>
                                    <p:set>
                                      <p:cBhvr>
                                        <p:cTn id="10" dur="1" fill="hold">
                                          <p:stCondLst>
                                            <p:cond delay="0"/>
                                          </p:stCondLst>
                                        </p:cTn>
                                        <p:tgtEl>
                                          <p:spTgt spid="104"/>
                                        </p:tgtEl>
                                        <p:attrNameLst>
                                          <p:attrName>style.visibility</p:attrName>
                                        </p:attrNameLst>
                                      </p:cBhvr>
                                      <p:to>
                                        <p:strVal val="visible"/>
                                      </p:to>
                                    </p:set>
                                    <p:animEffect transition="in" filter="fade">
                                      <p:cBhvr>
                                        <p:cTn id="11" dur="750"/>
                                        <p:tgtEl>
                                          <p:spTgt spid="104"/>
                                        </p:tgtEl>
                                      </p:cBhvr>
                                    </p:animEffect>
                                    <p:anim calcmode="lin" valueType="num">
                                      <p:cBhvr>
                                        <p:cTn id="12" dur="750" fill="hold"/>
                                        <p:tgtEl>
                                          <p:spTgt spid="104"/>
                                        </p:tgtEl>
                                        <p:attrNameLst>
                                          <p:attrName>ppt_w</p:attrName>
                                        </p:attrNameLst>
                                      </p:cBhvr>
                                      <p:tavLst>
                                        <p:tav tm="0" fmla="#ppt_w*sin(2.5*pi*$)">
                                          <p:val>
                                            <p:fltVal val="0"/>
                                          </p:val>
                                        </p:tav>
                                        <p:tav tm="100000">
                                          <p:val>
                                            <p:fltVal val="1"/>
                                          </p:val>
                                        </p:tav>
                                      </p:tavLst>
                                    </p:anim>
                                    <p:anim calcmode="lin" valueType="num">
                                      <p:cBhvr>
                                        <p:cTn id="13" dur="750" fill="hold"/>
                                        <p:tgtEl>
                                          <p:spTgt spid="10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文本框 217">
            <a:extLst>
              <a:ext uri="{FF2B5EF4-FFF2-40B4-BE49-F238E27FC236}">
                <a16:creationId xmlns:a16="http://schemas.microsoft.com/office/drawing/2014/main" id="{F90981A1-614A-4F93-8DDB-CC05CF977C04}"/>
              </a:ext>
            </a:extLst>
          </p:cNvPr>
          <p:cNvSpPr txBox="1"/>
          <p:nvPr/>
        </p:nvSpPr>
        <p:spPr>
          <a:xfrm>
            <a:off x="1338785" y="311625"/>
            <a:ext cx="8385660" cy="646331"/>
          </a:xfrm>
          <a:prstGeom prst="rect">
            <a:avLst/>
          </a:prstGeom>
          <a:noFill/>
        </p:spPr>
        <p:txBody>
          <a:bodyPr wrap="square" rtlCol="0">
            <a:spAutoFit/>
          </a:bodyPr>
          <a:lstStyle/>
          <a:p>
            <a:pPr lvl="0" defTabSz="914400">
              <a:defRPr/>
            </a:pPr>
            <a:r>
              <a:rPr lang="zh-TW"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文藻外語大學在哪裡</a:t>
            </a:r>
            <a:r>
              <a:rPr lang="en-US" altLang="zh-TW"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a:t>
            </a:r>
            <a:endParaRPr lang="zh-CN"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pic>
        <p:nvPicPr>
          <p:cNvPr id="231" name="图片 7" descr="图片包含 监视器, 屏幕, 电子产品, 电视&#10;&#10;描述已自动生成">
            <a:extLst>
              <a:ext uri="{FF2B5EF4-FFF2-40B4-BE49-F238E27FC236}">
                <a16:creationId xmlns:a16="http://schemas.microsoft.com/office/drawing/2014/main" id="{DCCD8F3F-8225-4AC5-0DE1-1FD369A853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254" y="115990"/>
            <a:ext cx="12524508" cy="1040847"/>
          </a:xfrm>
          <a:prstGeom prst="rect">
            <a:avLst/>
          </a:prstGeom>
          <a:ln>
            <a:noFill/>
          </a:ln>
        </p:spPr>
      </p:pic>
      <p:grpSp>
        <p:nvGrpSpPr>
          <p:cNvPr id="287" name="Group 286">
            <a:extLst>
              <a:ext uri="{FF2B5EF4-FFF2-40B4-BE49-F238E27FC236}">
                <a16:creationId xmlns:a16="http://schemas.microsoft.com/office/drawing/2014/main" id="{B24A2594-8A48-A44A-ACBA-A09CF798037C}"/>
              </a:ext>
            </a:extLst>
          </p:cNvPr>
          <p:cNvGrpSpPr/>
          <p:nvPr/>
        </p:nvGrpSpPr>
        <p:grpSpPr>
          <a:xfrm>
            <a:off x="1458097" y="1153591"/>
            <a:ext cx="8911388" cy="5466334"/>
            <a:chOff x="1458097" y="1275676"/>
            <a:chExt cx="9087386" cy="5611327"/>
          </a:xfrm>
        </p:grpSpPr>
        <p:grpSp>
          <p:nvGrpSpPr>
            <p:cNvPr id="241" name="Group 240">
              <a:extLst>
                <a:ext uri="{FF2B5EF4-FFF2-40B4-BE49-F238E27FC236}">
                  <a16:creationId xmlns:a16="http://schemas.microsoft.com/office/drawing/2014/main" id="{482F17FA-7F83-AD35-7578-0E823071C6C8}"/>
                </a:ext>
              </a:extLst>
            </p:cNvPr>
            <p:cNvGrpSpPr/>
            <p:nvPr/>
          </p:nvGrpSpPr>
          <p:grpSpPr>
            <a:xfrm>
              <a:off x="1458097" y="1275676"/>
              <a:ext cx="9087386" cy="5611327"/>
              <a:chOff x="1760502" y="1378444"/>
              <a:chExt cx="8855699" cy="5484764"/>
            </a:xfrm>
          </p:grpSpPr>
          <p:pic>
            <p:nvPicPr>
              <p:cNvPr id="30" name="Picture 2">
                <a:extLst>
                  <a:ext uri="{FF2B5EF4-FFF2-40B4-BE49-F238E27FC236}">
                    <a16:creationId xmlns:a16="http://schemas.microsoft.com/office/drawing/2014/main" id="{ED61CE03-A097-26DB-7883-1B25B0C882C3}"/>
                  </a:ext>
                </a:extLst>
              </p:cNvPr>
              <p:cNvPicPr>
                <a:picLocks noChangeAspect="1"/>
              </p:cNvPicPr>
              <p:nvPr/>
            </p:nvPicPr>
            <p:blipFill>
              <a:blip r:embed="rId5"/>
              <a:srcRect/>
              <a:stretch>
                <a:fillRect/>
              </a:stretch>
            </p:blipFill>
            <p:spPr>
              <a:xfrm>
                <a:off x="5571045" y="3508981"/>
                <a:ext cx="1139436" cy="1111496"/>
              </a:xfrm>
              <a:prstGeom prst="rect">
                <a:avLst/>
              </a:prstGeom>
            </p:spPr>
          </p:pic>
          <p:pic>
            <p:nvPicPr>
              <p:cNvPr id="31" name="Picture 3">
                <a:extLst>
                  <a:ext uri="{FF2B5EF4-FFF2-40B4-BE49-F238E27FC236}">
                    <a16:creationId xmlns:a16="http://schemas.microsoft.com/office/drawing/2014/main" id="{D912EB32-44AA-0C67-AD88-A17460C763E2}"/>
                  </a:ext>
                </a:extLst>
              </p:cNvPr>
              <p:cNvPicPr>
                <a:picLocks noChangeAspect="1"/>
              </p:cNvPicPr>
              <p:nvPr/>
            </p:nvPicPr>
            <p:blipFill>
              <a:blip r:embed="rId6"/>
              <a:srcRect/>
              <a:stretch>
                <a:fillRect/>
              </a:stretch>
            </p:blipFill>
            <p:spPr>
              <a:xfrm>
                <a:off x="3419534" y="5376739"/>
                <a:ext cx="906535" cy="588064"/>
              </a:xfrm>
              <a:prstGeom prst="rect">
                <a:avLst/>
              </a:prstGeom>
            </p:spPr>
          </p:pic>
          <p:grpSp>
            <p:nvGrpSpPr>
              <p:cNvPr id="32" name="Group 4">
                <a:extLst>
                  <a:ext uri="{FF2B5EF4-FFF2-40B4-BE49-F238E27FC236}">
                    <a16:creationId xmlns:a16="http://schemas.microsoft.com/office/drawing/2014/main" id="{DF279CF0-7AB2-0C4E-19DE-EFE521423BF2}"/>
                  </a:ext>
                </a:extLst>
              </p:cNvPr>
              <p:cNvGrpSpPr>
                <a:grpSpLocks noChangeAspect="1"/>
              </p:cNvGrpSpPr>
              <p:nvPr/>
            </p:nvGrpSpPr>
            <p:grpSpPr>
              <a:xfrm>
                <a:off x="5671687" y="1378444"/>
                <a:ext cx="995735" cy="1111495"/>
                <a:chOff x="92711" y="-376068"/>
                <a:chExt cx="6969760" cy="7975600"/>
              </a:xfrm>
            </p:grpSpPr>
            <p:sp>
              <p:nvSpPr>
                <p:cNvPr id="229" name="Freeform 5">
                  <a:extLst>
                    <a:ext uri="{FF2B5EF4-FFF2-40B4-BE49-F238E27FC236}">
                      <a16:creationId xmlns:a16="http://schemas.microsoft.com/office/drawing/2014/main" id="{F2B03B9E-EA81-DDDA-223B-311A4736665C}"/>
                    </a:ext>
                  </a:extLst>
                </p:cNvPr>
                <p:cNvSpPr/>
                <p:nvPr/>
              </p:nvSpPr>
              <p:spPr>
                <a:xfrm>
                  <a:off x="92711" y="-376068"/>
                  <a:ext cx="6969760" cy="7975600"/>
                </a:xfrm>
                <a:custGeom>
                  <a:avLst/>
                  <a:gdLst/>
                  <a:ahLst/>
                  <a:cxnLst/>
                  <a:rect l="l" t="t" r="r" b="b"/>
                  <a:pathLst>
                    <a:path w="6969760" h="797560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E05A47"/>
                </a:solidFill>
              </p:spPr>
            </p:sp>
            <p:sp>
              <p:nvSpPr>
                <p:cNvPr id="230" name="Freeform 6">
                  <a:extLst>
                    <a:ext uri="{FF2B5EF4-FFF2-40B4-BE49-F238E27FC236}">
                      <a16:creationId xmlns:a16="http://schemas.microsoft.com/office/drawing/2014/main" id="{003C5A4E-8323-FFE0-2492-E8B8102B887C}"/>
                    </a:ext>
                  </a:extLst>
                </p:cNvPr>
                <p:cNvSpPr/>
                <p:nvPr/>
              </p:nvSpPr>
              <p:spPr>
                <a:xfrm>
                  <a:off x="648649" y="314124"/>
                  <a:ext cx="5895974" cy="5627484"/>
                </a:xfrm>
                <a:custGeom>
                  <a:avLst/>
                  <a:gdLst/>
                  <a:ahLst/>
                  <a:cxnLst/>
                  <a:rect l="l" t="t" r="r" b="b"/>
                  <a:pathLst>
                    <a:path w="5895974" h="5627483">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7"/>
                  <a:stretch>
                    <a:fillRect l="223" r="-57300"/>
                  </a:stretch>
                </a:blipFill>
              </p:spPr>
            </p:sp>
          </p:grpSp>
          <p:grpSp>
            <p:nvGrpSpPr>
              <p:cNvPr id="217" name="Group 7">
                <a:extLst>
                  <a:ext uri="{FF2B5EF4-FFF2-40B4-BE49-F238E27FC236}">
                    <a16:creationId xmlns:a16="http://schemas.microsoft.com/office/drawing/2014/main" id="{0B3887A2-B758-62F1-4696-B305B6B5945C}"/>
                  </a:ext>
                </a:extLst>
              </p:cNvPr>
              <p:cNvGrpSpPr>
                <a:grpSpLocks noChangeAspect="1"/>
              </p:cNvGrpSpPr>
              <p:nvPr/>
            </p:nvGrpSpPr>
            <p:grpSpPr>
              <a:xfrm>
                <a:off x="5624243" y="5341507"/>
                <a:ext cx="995736" cy="1111495"/>
                <a:chOff x="26378382" y="13011254"/>
                <a:chExt cx="6969765" cy="7975600"/>
              </a:xfrm>
            </p:grpSpPr>
            <p:sp>
              <p:nvSpPr>
                <p:cNvPr id="227" name="Freeform 8">
                  <a:extLst>
                    <a:ext uri="{FF2B5EF4-FFF2-40B4-BE49-F238E27FC236}">
                      <a16:creationId xmlns:a16="http://schemas.microsoft.com/office/drawing/2014/main" id="{B4F66FFA-04BD-797E-CD6E-D5F6C03E702C}"/>
                    </a:ext>
                  </a:extLst>
                </p:cNvPr>
                <p:cNvSpPr/>
                <p:nvPr/>
              </p:nvSpPr>
              <p:spPr>
                <a:xfrm>
                  <a:off x="26378382" y="13011254"/>
                  <a:ext cx="6969765" cy="7975600"/>
                </a:xfrm>
                <a:custGeom>
                  <a:avLst/>
                  <a:gdLst/>
                  <a:ahLst/>
                  <a:cxnLst/>
                  <a:rect l="l" t="t" r="r" b="b"/>
                  <a:pathLst>
                    <a:path w="6969760" h="797560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E05A47"/>
                </a:solidFill>
              </p:spPr>
            </p:sp>
            <p:sp>
              <p:nvSpPr>
                <p:cNvPr id="228" name="Freeform 9">
                  <a:extLst>
                    <a:ext uri="{FF2B5EF4-FFF2-40B4-BE49-F238E27FC236}">
                      <a16:creationId xmlns:a16="http://schemas.microsoft.com/office/drawing/2014/main" id="{990C7B3E-7323-AD51-34A4-4EDE8BE23F02}"/>
                    </a:ext>
                  </a:extLst>
                </p:cNvPr>
                <p:cNvSpPr/>
                <p:nvPr/>
              </p:nvSpPr>
              <p:spPr>
                <a:xfrm>
                  <a:off x="26934327" y="13701446"/>
                  <a:ext cx="5895979" cy="5627484"/>
                </a:xfrm>
                <a:custGeom>
                  <a:avLst/>
                  <a:gdLst/>
                  <a:ahLst/>
                  <a:cxnLst/>
                  <a:rect l="l" t="t" r="r" b="b"/>
                  <a:pathLst>
                    <a:path w="5895974" h="5627483">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8"/>
                  <a:stretch>
                    <a:fillRect l="-32284" r="223"/>
                  </a:stretch>
                </a:blipFill>
              </p:spPr>
            </p:sp>
          </p:grpSp>
          <p:grpSp>
            <p:nvGrpSpPr>
              <p:cNvPr id="219" name="Group 10">
                <a:extLst>
                  <a:ext uri="{FF2B5EF4-FFF2-40B4-BE49-F238E27FC236}">
                    <a16:creationId xmlns:a16="http://schemas.microsoft.com/office/drawing/2014/main" id="{C421A7C8-4D99-E9DD-410E-B83BF85950F9}"/>
                  </a:ext>
                </a:extLst>
              </p:cNvPr>
              <p:cNvGrpSpPr>
                <a:grpSpLocks noChangeAspect="1"/>
              </p:cNvGrpSpPr>
              <p:nvPr/>
            </p:nvGrpSpPr>
            <p:grpSpPr>
              <a:xfrm>
                <a:off x="1855681" y="3347202"/>
                <a:ext cx="995735" cy="1111495"/>
                <a:chOff x="-26617849" y="-14125235"/>
                <a:chExt cx="6969758" cy="7975597"/>
              </a:xfrm>
            </p:grpSpPr>
            <p:sp>
              <p:nvSpPr>
                <p:cNvPr id="225" name="Freeform 11">
                  <a:extLst>
                    <a:ext uri="{FF2B5EF4-FFF2-40B4-BE49-F238E27FC236}">
                      <a16:creationId xmlns:a16="http://schemas.microsoft.com/office/drawing/2014/main" id="{833E0E24-FB1C-A49A-F99C-12BC3339E9DC}"/>
                    </a:ext>
                  </a:extLst>
                </p:cNvPr>
                <p:cNvSpPr/>
                <p:nvPr/>
              </p:nvSpPr>
              <p:spPr>
                <a:xfrm>
                  <a:off x="-26617849" y="-14125235"/>
                  <a:ext cx="6969758" cy="7975597"/>
                </a:xfrm>
                <a:custGeom>
                  <a:avLst/>
                  <a:gdLst/>
                  <a:ahLst/>
                  <a:cxnLst/>
                  <a:rect l="l" t="t" r="r" b="b"/>
                  <a:pathLst>
                    <a:path w="6969760" h="797560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E05A47"/>
                </a:solidFill>
              </p:spPr>
            </p:sp>
            <p:sp>
              <p:nvSpPr>
                <p:cNvPr id="226" name="Freeform 12">
                  <a:extLst>
                    <a:ext uri="{FF2B5EF4-FFF2-40B4-BE49-F238E27FC236}">
                      <a16:creationId xmlns:a16="http://schemas.microsoft.com/office/drawing/2014/main" id="{25BF7812-FB8D-2E80-A7F1-FC06E51F34F1}"/>
                    </a:ext>
                  </a:extLst>
                </p:cNvPr>
                <p:cNvSpPr/>
                <p:nvPr/>
              </p:nvSpPr>
              <p:spPr>
                <a:xfrm>
                  <a:off x="-26061898" y="-13435058"/>
                  <a:ext cx="5895979" cy="5627482"/>
                </a:xfrm>
                <a:custGeom>
                  <a:avLst/>
                  <a:gdLst/>
                  <a:ahLst/>
                  <a:cxnLst/>
                  <a:rect l="l" t="t" r="r" b="b"/>
                  <a:pathLst>
                    <a:path w="5895974" h="5627483">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9"/>
                  <a:stretch>
                    <a:fillRect l="-80951" r="223"/>
                  </a:stretch>
                </a:blipFill>
              </p:spPr>
            </p:sp>
          </p:grpSp>
          <p:pic>
            <p:nvPicPr>
              <p:cNvPr id="220" name="Picture 13">
                <a:extLst>
                  <a:ext uri="{FF2B5EF4-FFF2-40B4-BE49-F238E27FC236}">
                    <a16:creationId xmlns:a16="http://schemas.microsoft.com/office/drawing/2014/main" id="{7E2CCB31-05B1-EEA4-31CC-8C38E75F6E79}"/>
                  </a:ext>
                </a:extLst>
              </p:cNvPr>
              <p:cNvPicPr>
                <a:picLocks noChangeAspect="1"/>
              </p:cNvPicPr>
              <p:nvPr/>
            </p:nvPicPr>
            <p:blipFill rotWithShape="1">
              <a:blip r:embed="rId10"/>
              <a:srcRect b="24817"/>
              <a:stretch/>
            </p:blipFill>
            <p:spPr>
              <a:xfrm>
                <a:off x="7935750" y="5186245"/>
                <a:ext cx="1252051" cy="918246"/>
              </a:xfrm>
              <a:prstGeom prst="rect">
                <a:avLst/>
              </a:prstGeom>
            </p:spPr>
          </p:pic>
          <p:pic>
            <p:nvPicPr>
              <p:cNvPr id="221" name="Picture 14">
                <a:extLst>
                  <a:ext uri="{FF2B5EF4-FFF2-40B4-BE49-F238E27FC236}">
                    <a16:creationId xmlns:a16="http://schemas.microsoft.com/office/drawing/2014/main" id="{B3CD36AC-D349-ABF2-CED8-31D357CE85C9}"/>
                  </a:ext>
                </a:extLst>
              </p:cNvPr>
              <p:cNvPicPr>
                <a:picLocks noChangeAspect="1"/>
              </p:cNvPicPr>
              <p:nvPr/>
            </p:nvPicPr>
            <p:blipFill>
              <a:blip r:embed="rId11"/>
              <a:srcRect/>
              <a:stretch>
                <a:fillRect/>
              </a:stretch>
            </p:blipFill>
            <p:spPr>
              <a:xfrm>
                <a:off x="8110362" y="1827764"/>
                <a:ext cx="902832" cy="880693"/>
              </a:xfrm>
              <a:prstGeom prst="rect">
                <a:avLst/>
              </a:prstGeom>
            </p:spPr>
          </p:pic>
          <p:pic>
            <p:nvPicPr>
              <p:cNvPr id="222" name="Picture 15">
                <a:extLst>
                  <a:ext uri="{FF2B5EF4-FFF2-40B4-BE49-F238E27FC236}">
                    <a16:creationId xmlns:a16="http://schemas.microsoft.com/office/drawing/2014/main" id="{D6F2583E-516A-6EE8-9D66-8B81D92B6C03}"/>
                  </a:ext>
                </a:extLst>
              </p:cNvPr>
              <p:cNvPicPr>
                <a:picLocks noChangeAspect="1"/>
              </p:cNvPicPr>
              <p:nvPr/>
            </p:nvPicPr>
            <p:blipFill>
              <a:blip r:embed="rId12">
                <a:alphaModFix amt="61000"/>
              </a:blip>
              <a:srcRect/>
              <a:stretch>
                <a:fillRect/>
              </a:stretch>
            </p:blipFill>
            <p:spPr>
              <a:xfrm>
                <a:off x="3285709" y="1943422"/>
                <a:ext cx="764519" cy="745773"/>
              </a:xfrm>
              <a:prstGeom prst="rect">
                <a:avLst/>
              </a:prstGeom>
            </p:spPr>
          </p:pic>
          <p:pic>
            <p:nvPicPr>
              <p:cNvPr id="223" name="Picture 16">
                <a:extLst>
                  <a:ext uri="{FF2B5EF4-FFF2-40B4-BE49-F238E27FC236}">
                    <a16:creationId xmlns:a16="http://schemas.microsoft.com/office/drawing/2014/main" id="{1F6218C7-2793-1DAD-8FF4-A34CA363373E}"/>
                  </a:ext>
                </a:extLst>
              </p:cNvPr>
              <p:cNvPicPr>
                <a:picLocks noChangeAspect="1"/>
              </p:cNvPicPr>
              <p:nvPr/>
            </p:nvPicPr>
            <p:blipFill>
              <a:blip r:embed="rId13"/>
              <a:srcRect/>
              <a:stretch>
                <a:fillRect/>
              </a:stretch>
            </p:blipFill>
            <p:spPr>
              <a:xfrm>
                <a:off x="4084920" y="1948082"/>
                <a:ext cx="761856" cy="741317"/>
              </a:xfrm>
              <a:prstGeom prst="rect">
                <a:avLst/>
              </a:prstGeom>
            </p:spPr>
          </p:pic>
          <p:pic>
            <p:nvPicPr>
              <p:cNvPr id="224" name="Picture 17">
                <a:extLst>
                  <a:ext uri="{FF2B5EF4-FFF2-40B4-BE49-F238E27FC236}">
                    <a16:creationId xmlns:a16="http://schemas.microsoft.com/office/drawing/2014/main" id="{AFD6F5FC-A38F-32FA-AA93-9BC6198A7EFE}"/>
                  </a:ext>
                </a:extLst>
              </p:cNvPr>
              <p:cNvPicPr>
                <a:picLocks noChangeAspect="1"/>
              </p:cNvPicPr>
              <p:nvPr/>
            </p:nvPicPr>
            <p:blipFill>
              <a:blip r:embed="rId14"/>
              <a:srcRect/>
              <a:stretch>
                <a:fillRect/>
              </a:stretch>
            </p:blipFill>
            <p:spPr>
              <a:xfrm>
                <a:off x="9626768" y="3663504"/>
                <a:ext cx="792775" cy="802449"/>
              </a:xfrm>
              <a:prstGeom prst="rect">
                <a:avLst/>
              </a:prstGeom>
            </p:spPr>
          </p:pic>
          <p:sp>
            <p:nvSpPr>
              <p:cNvPr id="233" name="TextBox 232">
                <a:extLst>
                  <a:ext uri="{FF2B5EF4-FFF2-40B4-BE49-F238E27FC236}">
                    <a16:creationId xmlns:a16="http://schemas.microsoft.com/office/drawing/2014/main" id="{901E2690-689D-5AD9-D049-28219F61D505}"/>
                  </a:ext>
                </a:extLst>
              </p:cNvPr>
              <p:cNvSpPr txBox="1"/>
              <p:nvPr/>
            </p:nvSpPr>
            <p:spPr>
              <a:xfrm>
                <a:off x="3488593" y="2708457"/>
                <a:ext cx="1186091" cy="369332"/>
              </a:xfrm>
              <a:prstGeom prst="rect">
                <a:avLst/>
              </a:prstGeom>
              <a:noFill/>
            </p:spPr>
            <p:txBody>
              <a:bodyPr wrap="square" rtlCol="0">
                <a:spAutoFit/>
              </a:bodyPr>
              <a:lstStyle/>
              <a:p>
                <a:pPr algn="ctr"/>
                <a:r>
                  <a:rPr lang="zh-CN" altLang="en-US" dirty="0"/>
                  <a:t>高鐵台鐡</a:t>
                </a:r>
                <a:endParaRPr lang="en-US" altLang="zh-CN" dirty="0" err="1"/>
              </a:p>
            </p:txBody>
          </p:sp>
          <p:sp>
            <p:nvSpPr>
              <p:cNvPr id="234" name="TextBox 233">
                <a:extLst>
                  <a:ext uri="{FF2B5EF4-FFF2-40B4-BE49-F238E27FC236}">
                    <a16:creationId xmlns:a16="http://schemas.microsoft.com/office/drawing/2014/main" id="{3E81DD50-4665-1DAB-9D80-63636DE45A01}"/>
                  </a:ext>
                </a:extLst>
              </p:cNvPr>
              <p:cNvSpPr txBox="1"/>
              <p:nvPr/>
            </p:nvSpPr>
            <p:spPr>
              <a:xfrm>
                <a:off x="5547717" y="2531086"/>
                <a:ext cx="1186091" cy="369332"/>
              </a:xfrm>
              <a:prstGeom prst="rect">
                <a:avLst/>
              </a:prstGeom>
              <a:noFill/>
            </p:spPr>
            <p:txBody>
              <a:bodyPr wrap="square" rtlCol="0">
                <a:spAutoFit/>
              </a:bodyPr>
              <a:lstStyle/>
              <a:p>
                <a:pPr algn="ctr"/>
                <a:r>
                  <a:rPr lang="zh-CN" altLang="en-US" dirty="0"/>
                  <a:t>特力屋</a:t>
                </a:r>
                <a:endParaRPr lang="en-US" altLang="zh-CN" dirty="0" err="1"/>
              </a:p>
            </p:txBody>
          </p:sp>
          <p:sp>
            <p:nvSpPr>
              <p:cNvPr id="235" name="TextBox 234">
                <a:extLst>
                  <a:ext uri="{FF2B5EF4-FFF2-40B4-BE49-F238E27FC236}">
                    <a16:creationId xmlns:a16="http://schemas.microsoft.com/office/drawing/2014/main" id="{52ACBAF9-BD48-46F4-F097-662F08A30208}"/>
                  </a:ext>
                </a:extLst>
              </p:cNvPr>
              <p:cNvSpPr txBox="1"/>
              <p:nvPr/>
            </p:nvSpPr>
            <p:spPr>
              <a:xfrm>
                <a:off x="7968732" y="2708457"/>
                <a:ext cx="1186091" cy="369332"/>
              </a:xfrm>
              <a:prstGeom prst="rect">
                <a:avLst/>
              </a:prstGeom>
              <a:noFill/>
            </p:spPr>
            <p:txBody>
              <a:bodyPr wrap="square" rtlCol="0">
                <a:spAutoFit/>
              </a:bodyPr>
              <a:lstStyle/>
              <a:p>
                <a:pPr algn="ctr"/>
                <a:r>
                  <a:rPr lang="zh-CN" altLang="en-US" dirty="0"/>
                  <a:t>榮總醫院</a:t>
                </a:r>
                <a:endParaRPr lang="en-US" altLang="zh-CN" dirty="0" err="1"/>
              </a:p>
            </p:txBody>
          </p:sp>
          <p:sp>
            <p:nvSpPr>
              <p:cNvPr id="236" name="TextBox 235">
                <a:extLst>
                  <a:ext uri="{FF2B5EF4-FFF2-40B4-BE49-F238E27FC236}">
                    <a16:creationId xmlns:a16="http://schemas.microsoft.com/office/drawing/2014/main" id="{BBD56696-CFDE-7869-D96A-745C4F174B2E}"/>
                  </a:ext>
                </a:extLst>
              </p:cNvPr>
              <p:cNvSpPr txBox="1"/>
              <p:nvPr/>
            </p:nvSpPr>
            <p:spPr>
              <a:xfrm>
                <a:off x="9430110" y="4465953"/>
                <a:ext cx="1186091" cy="369332"/>
              </a:xfrm>
              <a:prstGeom prst="rect">
                <a:avLst/>
              </a:prstGeom>
              <a:noFill/>
            </p:spPr>
            <p:txBody>
              <a:bodyPr wrap="square" rtlCol="0">
                <a:spAutoFit/>
              </a:bodyPr>
              <a:lstStyle/>
              <a:p>
                <a:pPr algn="ctr"/>
                <a:r>
                  <a:rPr lang="zh-CN" altLang="en-US" dirty="0"/>
                  <a:t>全聯</a:t>
                </a:r>
                <a:endParaRPr lang="en-US" altLang="zh-CN" dirty="0" err="1"/>
              </a:p>
            </p:txBody>
          </p:sp>
          <p:sp>
            <p:nvSpPr>
              <p:cNvPr id="237" name="TextBox 236">
                <a:extLst>
                  <a:ext uri="{FF2B5EF4-FFF2-40B4-BE49-F238E27FC236}">
                    <a16:creationId xmlns:a16="http://schemas.microsoft.com/office/drawing/2014/main" id="{6ADFC0E3-6580-620B-C20F-8FEE86EBF0A7}"/>
                  </a:ext>
                </a:extLst>
              </p:cNvPr>
              <p:cNvSpPr txBox="1"/>
              <p:nvPr/>
            </p:nvSpPr>
            <p:spPr>
              <a:xfrm>
                <a:off x="7968732" y="6104491"/>
                <a:ext cx="1186091" cy="369332"/>
              </a:xfrm>
              <a:prstGeom prst="rect">
                <a:avLst/>
              </a:prstGeom>
              <a:noFill/>
            </p:spPr>
            <p:txBody>
              <a:bodyPr wrap="square" rtlCol="0">
                <a:spAutoFit/>
              </a:bodyPr>
              <a:lstStyle/>
              <a:p>
                <a:pPr algn="ctr"/>
                <a:r>
                  <a:rPr lang="zh-CN" altLang="en-US" dirty="0"/>
                  <a:t>家樂福</a:t>
                </a:r>
                <a:endParaRPr lang="en-US" altLang="zh-CN" dirty="0" err="1"/>
              </a:p>
            </p:txBody>
          </p:sp>
          <p:sp>
            <p:nvSpPr>
              <p:cNvPr id="238" name="TextBox 237">
                <a:extLst>
                  <a:ext uri="{FF2B5EF4-FFF2-40B4-BE49-F238E27FC236}">
                    <a16:creationId xmlns:a16="http://schemas.microsoft.com/office/drawing/2014/main" id="{B39238FC-A982-139A-E1FE-A30664B8B8EB}"/>
                  </a:ext>
                </a:extLst>
              </p:cNvPr>
              <p:cNvSpPr txBox="1"/>
              <p:nvPr/>
            </p:nvSpPr>
            <p:spPr>
              <a:xfrm>
                <a:off x="5547717" y="6493876"/>
                <a:ext cx="1186091" cy="369332"/>
              </a:xfrm>
              <a:prstGeom prst="rect">
                <a:avLst/>
              </a:prstGeom>
              <a:noFill/>
            </p:spPr>
            <p:txBody>
              <a:bodyPr wrap="square" rtlCol="0">
                <a:spAutoFit/>
              </a:bodyPr>
              <a:lstStyle/>
              <a:p>
                <a:pPr algn="ctr"/>
                <a:r>
                  <a:rPr lang="zh-CN" altLang="en-US" dirty="0"/>
                  <a:t>義享天地</a:t>
                </a:r>
                <a:endParaRPr lang="en-US" altLang="zh-CN" dirty="0" err="1"/>
              </a:p>
            </p:txBody>
          </p:sp>
          <p:sp>
            <p:nvSpPr>
              <p:cNvPr id="239" name="TextBox 238">
                <a:extLst>
                  <a:ext uri="{FF2B5EF4-FFF2-40B4-BE49-F238E27FC236}">
                    <a16:creationId xmlns:a16="http://schemas.microsoft.com/office/drawing/2014/main" id="{0D3AC9BA-5E74-A968-CCAF-AA13A956AEB0}"/>
                  </a:ext>
                </a:extLst>
              </p:cNvPr>
              <p:cNvSpPr txBox="1"/>
              <p:nvPr/>
            </p:nvSpPr>
            <p:spPr>
              <a:xfrm>
                <a:off x="1760502" y="4465953"/>
                <a:ext cx="1186091" cy="369332"/>
              </a:xfrm>
              <a:prstGeom prst="rect">
                <a:avLst/>
              </a:prstGeom>
              <a:noFill/>
            </p:spPr>
            <p:txBody>
              <a:bodyPr wrap="square" rtlCol="0">
                <a:spAutoFit/>
              </a:bodyPr>
              <a:lstStyle/>
              <a:p>
                <a:pPr algn="ctr"/>
                <a:r>
                  <a:rPr lang="zh-CN" altLang="en-US" dirty="0"/>
                  <a:t>漢神巨蛋</a:t>
                </a:r>
                <a:endParaRPr lang="en-US" altLang="zh-CN" dirty="0" err="1"/>
              </a:p>
            </p:txBody>
          </p:sp>
          <p:sp>
            <p:nvSpPr>
              <p:cNvPr id="240" name="TextBox 239">
                <a:extLst>
                  <a:ext uri="{FF2B5EF4-FFF2-40B4-BE49-F238E27FC236}">
                    <a16:creationId xmlns:a16="http://schemas.microsoft.com/office/drawing/2014/main" id="{A0E40C0C-8C40-DBC5-7AB1-53429E62F578}"/>
                  </a:ext>
                </a:extLst>
              </p:cNvPr>
              <p:cNvSpPr txBox="1"/>
              <p:nvPr/>
            </p:nvSpPr>
            <p:spPr>
              <a:xfrm>
                <a:off x="3279757" y="6104491"/>
                <a:ext cx="1186091" cy="369332"/>
              </a:xfrm>
              <a:prstGeom prst="rect">
                <a:avLst/>
              </a:prstGeom>
              <a:noFill/>
            </p:spPr>
            <p:txBody>
              <a:bodyPr wrap="square" rtlCol="0">
                <a:spAutoFit/>
              </a:bodyPr>
              <a:lstStyle/>
              <a:p>
                <a:pPr algn="ctr"/>
                <a:r>
                  <a:rPr lang="zh-CN" altLang="en-US" dirty="0"/>
                  <a:t>捷運站</a:t>
                </a:r>
                <a:endParaRPr lang="en-US" altLang="zh-CN" dirty="0" err="1"/>
              </a:p>
            </p:txBody>
          </p:sp>
        </p:grpSp>
        <p:cxnSp>
          <p:nvCxnSpPr>
            <p:cNvPr id="243" name="Straight Arrow Connector 242">
              <a:extLst>
                <a:ext uri="{FF2B5EF4-FFF2-40B4-BE49-F238E27FC236}">
                  <a16:creationId xmlns:a16="http://schemas.microsoft.com/office/drawing/2014/main" id="{A3DDE22C-9D37-9C86-EE47-BCAC26CD7B0E}"/>
                </a:ext>
              </a:extLst>
            </p:cNvPr>
            <p:cNvCxnSpPr>
              <a:cxnSpLocks/>
              <a:stCxn id="30" idx="3"/>
              <a:endCxn id="235" idx="2"/>
            </p:cNvCxnSpPr>
            <p:nvPr/>
          </p:nvCxnSpPr>
          <p:spPr>
            <a:xfrm flipV="1">
              <a:off x="6537579" y="3014234"/>
              <a:ext cx="1899732" cy="1009714"/>
            </a:xfrm>
            <a:prstGeom prst="straightConnector1">
              <a:avLst/>
            </a:prstGeom>
            <a:ln>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44" name="Straight Arrow Connector 243">
              <a:extLst>
                <a:ext uri="{FF2B5EF4-FFF2-40B4-BE49-F238E27FC236}">
                  <a16:creationId xmlns:a16="http://schemas.microsoft.com/office/drawing/2014/main" id="{E5A334F2-6627-A747-F5E0-772E4D9CE325}"/>
                </a:ext>
              </a:extLst>
            </p:cNvPr>
            <p:cNvCxnSpPr>
              <a:cxnSpLocks/>
            </p:cNvCxnSpPr>
            <p:nvPr/>
          </p:nvCxnSpPr>
          <p:spPr>
            <a:xfrm>
              <a:off x="6561517" y="4095501"/>
              <a:ext cx="2694913" cy="20421"/>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46" name="Straight Arrow Connector 245">
              <a:extLst>
                <a:ext uri="{FF2B5EF4-FFF2-40B4-BE49-F238E27FC236}">
                  <a16:creationId xmlns:a16="http://schemas.microsoft.com/office/drawing/2014/main" id="{DC25CEE2-6390-5E1D-B6B1-05CCA9DC2C30}"/>
                </a:ext>
              </a:extLst>
            </p:cNvPr>
            <p:cNvCxnSpPr>
              <a:cxnSpLocks/>
            </p:cNvCxnSpPr>
            <p:nvPr/>
          </p:nvCxnSpPr>
          <p:spPr>
            <a:xfrm flipH="1" flipV="1">
              <a:off x="2577551" y="4079765"/>
              <a:ext cx="2760463" cy="14250"/>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49" name="Straight Arrow Connector 248">
              <a:extLst>
                <a:ext uri="{FF2B5EF4-FFF2-40B4-BE49-F238E27FC236}">
                  <a16:creationId xmlns:a16="http://schemas.microsoft.com/office/drawing/2014/main" id="{320453B7-5BA5-E38B-469E-CC9EAF3D79BF}"/>
                </a:ext>
              </a:extLst>
            </p:cNvPr>
            <p:cNvCxnSpPr>
              <a:cxnSpLocks/>
              <a:endCxn id="233" idx="2"/>
            </p:cNvCxnSpPr>
            <p:nvPr/>
          </p:nvCxnSpPr>
          <p:spPr>
            <a:xfrm flipH="1" flipV="1">
              <a:off x="3839960" y="3014233"/>
              <a:ext cx="1501556" cy="995098"/>
            </a:xfrm>
            <a:prstGeom prst="straightConnector1">
              <a:avLst/>
            </a:prstGeom>
            <a:ln>
              <a:solidFill>
                <a:srgbClr val="FF000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51" name="Straight Arrow Connector 250">
              <a:extLst>
                <a:ext uri="{FF2B5EF4-FFF2-40B4-BE49-F238E27FC236}">
                  <a16:creationId xmlns:a16="http://schemas.microsoft.com/office/drawing/2014/main" id="{E0BDEEA4-0228-2673-865D-7F47B2B866AA}"/>
                </a:ext>
              </a:extLst>
            </p:cNvPr>
            <p:cNvCxnSpPr>
              <a:cxnSpLocks/>
              <a:stCxn id="30" idx="0"/>
              <a:endCxn id="234" idx="2"/>
            </p:cNvCxnSpPr>
            <p:nvPr/>
          </p:nvCxnSpPr>
          <p:spPr>
            <a:xfrm flipV="1">
              <a:off x="5952956" y="2832770"/>
              <a:ext cx="0" cy="622606"/>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56" name="Straight Arrow Connector 255">
              <a:extLst>
                <a:ext uri="{FF2B5EF4-FFF2-40B4-BE49-F238E27FC236}">
                  <a16:creationId xmlns:a16="http://schemas.microsoft.com/office/drawing/2014/main" id="{99D60F17-32CB-E2A3-C9A5-271C73EB5675}"/>
                </a:ext>
              </a:extLst>
            </p:cNvPr>
            <p:cNvCxnSpPr>
              <a:cxnSpLocks/>
              <a:stCxn id="30" idx="2"/>
            </p:cNvCxnSpPr>
            <p:nvPr/>
          </p:nvCxnSpPr>
          <p:spPr>
            <a:xfrm>
              <a:off x="5952956" y="4592520"/>
              <a:ext cx="0" cy="675307"/>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60" name="Straight Arrow Connector 259">
              <a:extLst>
                <a:ext uri="{FF2B5EF4-FFF2-40B4-BE49-F238E27FC236}">
                  <a16:creationId xmlns:a16="http://schemas.microsoft.com/office/drawing/2014/main" id="{E72493F1-7448-1AA0-AE7B-690CCA6C00D5}"/>
                </a:ext>
              </a:extLst>
            </p:cNvPr>
            <p:cNvCxnSpPr>
              <a:cxnSpLocks/>
            </p:cNvCxnSpPr>
            <p:nvPr/>
          </p:nvCxnSpPr>
          <p:spPr>
            <a:xfrm flipH="1">
              <a:off x="3705886" y="4190622"/>
              <a:ext cx="1632128" cy="1090927"/>
            </a:xfrm>
            <a:prstGeom prst="straightConnector1">
              <a:avLst/>
            </a:prstGeom>
            <a:ln>
              <a:solidFill>
                <a:srgbClr val="FF000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63" name="Straight Arrow Connector 262">
              <a:extLst>
                <a:ext uri="{FF2B5EF4-FFF2-40B4-BE49-F238E27FC236}">
                  <a16:creationId xmlns:a16="http://schemas.microsoft.com/office/drawing/2014/main" id="{61C47585-DD0F-9DAD-03BC-56BB4FB75201}"/>
                </a:ext>
              </a:extLst>
            </p:cNvPr>
            <p:cNvCxnSpPr>
              <a:cxnSpLocks/>
              <a:endCxn id="220" idx="0"/>
            </p:cNvCxnSpPr>
            <p:nvPr/>
          </p:nvCxnSpPr>
          <p:spPr>
            <a:xfrm>
              <a:off x="6535780" y="4180599"/>
              <a:ext cx="1901529" cy="990744"/>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sp>
          <p:nvSpPr>
            <p:cNvPr id="276" name="TextBox 275">
              <a:extLst>
                <a:ext uri="{FF2B5EF4-FFF2-40B4-BE49-F238E27FC236}">
                  <a16:creationId xmlns:a16="http://schemas.microsoft.com/office/drawing/2014/main" id="{245E40BF-36E3-7EF1-A24F-5CA4A0173B6A}"/>
                </a:ext>
              </a:extLst>
            </p:cNvPr>
            <p:cNvSpPr txBox="1"/>
            <p:nvPr/>
          </p:nvSpPr>
          <p:spPr>
            <a:xfrm rot="1657504">
              <a:off x="7247826" y="4407854"/>
              <a:ext cx="914400" cy="369332"/>
            </a:xfrm>
            <a:prstGeom prst="rect">
              <a:avLst/>
            </a:prstGeom>
            <a:noFill/>
          </p:spPr>
          <p:txBody>
            <a:bodyPr wrap="square" rtlCol="0">
              <a:spAutoFit/>
            </a:bodyPr>
            <a:lstStyle/>
            <a:p>
              <a:r>
                <a:rPr lang="en-US" b="1" i="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1.8km</a:t>
              </a:r>
            </a:p>
          </p:txBody>
        </p:sp>
        <p:sp>
          <p:nvSpPr>
            <p:cNvPr id="277" name="TextBox 276">
              <a:extLst>
                <a:ext uri="{FF2B5EF4-FFF2-40B4-BE49-F238E27FC236}">
                  <a16:creationId xmlns:a16="http://schemas.microsoft.com/office/drawing/2014/main" id="{26B85BE3-EAB7-59D2-9CA1-7629F3EA3AFE}"/>
                </a:ext>
              </a:extLst>
            </p:cNvPr>
            <p:cNvSpPr txBox="1"/>
            <p:nvPr/>
          </p:nvSpPr>
          <p:spPr>
            <a:xfrm rot="2099695">
              <a:off x="4206856" y="3149481"/>
              <a:ext cx="914400" cy="369332"/>
            </a:xfrm>
            <a:prstGeom prst="rect">
              <a:avLst/>
            </a:prstGeom>
            <a:noFill/>
          </p:spPr>
          <p:txBody>
            <a:bodyPr wrap="square" rtlCol="0">
              <a:spAutoFit/>
            </a:bodyPr>
            <a:lstStyle/>
            <a:p>
              <a:r>
                <a:rPr lang="en-US" b="1" i="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2.3km</a:t>
              </a:r>
            </a:p>
          </p:txBody>
        </p:sp>
        <p:sp>
          <p:nvSpPr>
            <p:cNvPr id="278" name="TextBox 277">
              <a:extLst>
                <a:ext uri="{FF2B5EF4-FFF2-40B4-BE49-F238E27FC236}">
                  <a16:creationId xmlns:a16="http://schemas.microsoft.com/office/drawing/2014/main" id="{0EB785CF-FEFB-3EE0-A11C-9A34B72A8E98}"/>
                </a:ext>
              </a:extLst>
            </p:cNvPr>
            <p:cNvSpPr txBox="1"/>
            <p:nvPr/>
          </p:nvSpPr>
          <p:spPr>
            <a:xfrm>
              <a:off x="5978543" y="4735537"/>
              <a:ext cx="914400" cy="369332"/>
            </a:xfrm>
            <a:prstGeom prst="rect">
              <a:avLst/>
            </a:prstGeom>
            <a:noFill/>
          </p:spPr>
          <p:txBody>
            <a:bodyPr wrap="square" rtlCol="0">
              <a:spAutoFit/>
            </a:bodyPr>
            <a:lstStyle/>
            <a:p>
              <a:r>
                <a:rPr lang="en-US" b="1" i="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1.8km</a:t>
              </a:r>
            </a:p>
          </p:txBody>
        </p:sp>
        <p:sp>
          <p:nvSpPr>
            <p:cNvPr id="279" name="TextBox 278">
              <a:extLst>
                <a:ext uri="{FF2B5EF4-FFF2-40B4-BE49-F238E27FC236}">
                  <a16:creationId xmlns:a16="http://schemas.microsoft.com/office/drawing/2014/main" id="{52C953E6-92AD-099B-4B37-F5D406DCB1F4}"/>
                </a:ext>
              </a:extLst>
            </p:cNvPr>
            <p:cNvSpPr txBox="1"/>
            <p:nvPr/>
          </p:nvSpPr>
          <p:spPr>
            <a:xfrm>
              <a:off x="5937498" y="3000870"/>
              <a:ext cx="1156801" cy="369332"/>
            </a:xfrm>
            <a:prstGeom prst="rect">
              <a:avLst/>
            </a:prstGeom>
            <a:noFill/>
          </p:spPr>
          <p:txBody>
            <a:bodyPr wrap="square" rtlCol="0">
              <a:spAutoFit/>
            </a:bodyPr>
            <a:lstStyle/>
            <a:p>
              <a:r>
                <a:rPr lang="en-US" b="1" i="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750m</a:t>
              </a:r>
            </a:p>
          </p:txBody>
        </p:sp>
        <p:sp>
          <p:nvSpPr>
            <p:cNvPr id="280" name="TextBox 279">
              <a:extLst>
                <a:ext uri="{FF2B5EF4-FFF2-40B4-BE49-F238E27FC236}">
                  <a16:creationId xmlns:a16="http://schemas.microsoft.com/office/drawing/2014/main" id="{0F357A10-D6C9-2C2C-4B9F-C74C16AD07AC}"/>
                </a:ext>
              </a:extLst>
            </p:cNvPr>
            <p:cNvSpPr txBox="1"/>
            <p:nvPr/>
          </p:nvSpPr>
          <p:spPr>
            <a:xfrm rot="19869532">
              <a:off x="7042690" y="3111863"/>
              <a:ext cx="914400" cy="369332"/>
            </a:xfrm>
            <a:prstGeom prst="rect">
              <a:avLst/>
            </a:prstGeom>
            <a:noFill/>
          </p:spPr>
          <p:txBody>
            <a:bodyPr wrap="square" rtlCol="0">
              <a:spAutoFit/>
            </a:bodyPr>
            <a:lstStyle/>
            <a:p>
              <a:r>
                <a:rPr lang="en-US" b="1" i="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1.3km</a:t>
              </a:r>
            </a:p>
          </p:txBody>
        </p:sp>
        <p:sp>
          <p:nvSpPr>
            <p:cNvPr id="281" name="TextBox 280">
              <a:extLst>
                <a:ext uri="{FF2B5EF4-FFF2-40B4-BE49-F238E27FC236}">
                  <a16:creationId xmlns:a16="http://schemas.microsoft.com/office/drawing/2014/main" id="{BD938E8F-6D3D-535F-23ED-DD3792302934}"/>
                </a:ext>
              </a:extLst>
            </p:cNvPr>
            <p:cNvSpPr txBox="1"/>
            <p:nvPr/>
          </p:nvSpPr>
          <p:spPr>
            <a:xfrm>
              <a:off x="3301835" y="3719653"/>
              <a:ext cx="914400" cy="369332"/>
            </a:xfrm>
            <a:prstGeom prst="rect">
              <a:avLst/>
            </a:prstGeom>
            <a:noFill/>
          </p:spPr>
          <p:txBody>
            <a:bodyPr wrap="square" rtlCol="0">
              <a:spAutoFit/>
            </a:bodyPr>
            <a:lstStyle/>
            <a:p>
              <a:r>
                <a:rPr lang="en-US" b="1" i="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1.6km</a:t>
              </a:r>
            </a:p>
          </p:txBody>
        </p:sp>
        <p:sp>
          <p:nvSpPr>
            <p:cNvPr id="282" name="TextBox 281">
              <a:extLst>
                <a:ext uri="{FF2B5EF4-FFF2-40B4-BE49-F238E27FC236}">
                  <a16:creationId xmlns:a16="http://schemas.microsoft.com/office/drawing/2014/main" id="{6ECA62A1-22AD-700E-7B19-9B40BEAA8C7D}"/>
                </a:ext>
              </a:extLst>
            </p:cNvPr>
            <p:cNvSpPr txBox="1"/>
            <p:nvPr/>
          </p:nvSpPr>
          <p:spPr>
            <a:xfrm>
              <a:off x="7964811" y="3732942"/>
              <a:ext cx="914400" cy="369332"/>
            </a:xfrm>
            <a:prstGeom prst="rect">
              <a:avLst/>
            </a:prstGeom>
            <a:noFill/>
          </p:spPr>
          <p:txBody>
            <a:bodyPr wrap="square" rtlCol="0">
              <a:spAutoFit/>
            </a:bodyPr>
            <a:lstStyle/>
            <a:p>
              <a:r>
                <a:rPr lang="en-US" b="1" i="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350m</a:t>
              </a:r>
            </a:p>
          </p:txBody>
        </p:sp>
        <p:sp>
          <p:nvSpPr>
            <p:cNvPr id="283" name="TextBox 282">
              <a:extLst>
                <a:ext uri="{FF2B5EF4-FFF2-40B4-BE49-F238E27FC236}">
                  <a16:creationId xmlns:a16="http://schemas.microsoft.com/office/drawing/2014/main" id="{9AEF1D70-7A8C-F4F3-CD9A-220405C12163}"/>
                </a:ext>
              </a:extLst>
            </p:cNvPr>
            <p:cNvSpPr txBox="1"/>
            <p:nvPr/>
          </p:nvSpPr>
          <p:spPr>
            <a:xfrm rot="19530990">
              <a:off x="3938902" y="4410472"/>
              <a:ext cx="914400" cy="369332"/>
            </a:xfrm>
            <a:prstGeom prst="rect">
              <a:avLst/>
            </a:prstGeom>
            <a:noFill/>
          </p:spPr>
          <p:txBody>
            <a:bodyPr wrap="square" rtlCol="0">
              <a:spAutoFit/>
            </a:bodyPr>
            <a:lstStyle/>
            <a:p>
              <a:r>
                <a:rPr lang="en-US" b="1" i="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1.5km</a:t>
              </a:r>
            </a:p>
          </p:txBody>
        </p:sp>
      </p:grpSp>
    </p:spTree>
    <p:extLst>
      <p:ext uri="{BB962C8B-B14F-4D97-AF65-F5344CB8AC3E}">
        <p14:creationId xmlns:p14="http://schemas.microsoft.com/office/powerpoint/2010/main" val="223780654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72">
            <a:extLst>
              <a:ext uri="{FF2B5EF4-FFF2-40B4-BE49-F238E27FC236}">
                <a16:creationId xmlns:a16="http://schemas.microsoft.com/office/drawing/2014/main" id="{4AAC2E65-7345-423E-842C-90E7FC21BB6D}"/>
              </a:ext>
            </a:extLst>
          </p:cNvPr>
          <p:cNvGrpSpPr/>
          <p:nvPr/>
        </p:nvGrpSpPr>
        <p:grpSpPr>
          <a:xfrm>
            <a:off x="735070" y="525266"/>
            <a:ext cx="317876" cy="229269"/>
            <a:chOff x="852056" y="525267"/>
            <a:chExt cx="200890" cy="100888"/>
          </a:xfrm>
          <a:solidFill>
            <a:srgbClr val="365FA7"/>
          </a:solidFill>
        </p:grpSpPr>
        <p:cxnSp>
          <p:nvCxnSpPr>
            <p:cNvPr id="3" name="Straight Connector 491">
              <a:extLst>
                <a:ext uri="{FF2B5EF4-FFF2-40B4-BE49-F238E27FC236}">
                  <a16:creationId xmlns:a16="http://schemas.microsoft.com/office/drawing/2014/main" id="{DA284EFB-F091-4A4C-B380-2A532C7528C2}"/>
                </a:ext>
              </a:extLst>
            </p:cNvPr>
            <p:cNvCxnSpPr/>
            <p:nvPr/>
          </p:nvCxnSpPr>
          <p:spPr>
            <a:xfrm>
              <a:off x="852056" y="575711"/>
              <a:ext cx="200890" cy="0"/>
            </a:xfrm>
            <a:prstGeom prst="line">
              <a:avLst/>
            </a:prstGeom>
            <a:grpFill/>
            <a:ln w="22225">
              <a:solidFill>
                <a:srgbClr val="365FA7"/>
              </a:solidFill>
            </a:ln>
          </p:spPr>
          <p:style>
            <a:lnRef idx="1">
              <a:schemeClr val="accent1"/>
            </a:lnRef>
            <a:fillRef idx="0">
              <a:schemeClr val="accent1"/>
            </a:fillRef>
            <a:effectRef idx="0">
              <a:schemeClr val="accent1"/>
            </a:effectRef>
            <a:fontRef idx="minor">
              <a:schemeClr val="tx1"/>
            </a:fontRef>
          </p:style>
        </p:cxnSp>
        <p:cxnSp>
          <p:nvCxnSpPr>
            <p:cNvPr id="4" name="Straight Connector 1565">
              <a:extLst>
                <a:ext uri="{FF2B5EF4-FFF2-40B4-BE49-F238E27FC236}">
                  <a16:creationId xmlns:a16="http://schemas.microsoft.com/office/drawing/2014/main" id="{D220FC47-E692-4941-A95E-571CB1F92CB2}"/>
                </a:ext>
              </a:extLst>
            </p:cNvPr>
            <p:cNvCxnSpPr/>
            <p:nvPr/>
          </p:nvCxnSpPr>
          <p:spPr>
            <a:xfrm>
              <a:off x="852056" y="525267"/>
              <a:ext cx="200890" cy="0"/>
            </a:xfrm>
            <a:prstGeom prst="line">
              <a:avLst/>
            </a:prstGeom>
            <a:grpFill/>
            <a:ln w="22225">
              <a:solidFill>
                <a:srgbClr val="365FA7"/>
              </a:solidFill>
            </a:ln>
          </p:spPr>
          <p:style>
            <a:lnRef idx="1">
              <a:schemeClr val="accent1"/>
            </a:lnRef>
            <a:fillRef idx="0">
              <a:schemeClr val="accent1"/>
            </a:fillRef>
            <a:effectRef idx="0">
              <a:schemeClr val="accent1"/>
            </a:effectRef>
            <a:fontRef idx="minor">
              <a:schemeClr val="tx1"/>
            </a:fontRef>
          </p:style>
        </p:cxnSp>
        <p:cxnSp>
          <p:nvCxnSpPr>
            <p:cNvPr id="5" name="Straight Connector 492">
              <a:extLst>
                <a:ext uri="{FF2B5EF4-FFF2-40B4-BE49-F238E27FC236}">
                  <a16:creationId xmlns:a16="http://schemas.microsoft.com/office/drawing/2014/main" id="{A8CA10FC-EB43-4172-8648-1286B73E0648}"/>
                </a:ext>
              </a:extLst>
            </p:cNvPr>
            <p:cNvCxnSpPr/>
            <p:nvPr/>
          </p:nvCxnSpPr>
          <p:spPr>
            <a:xfrm>
              <a:off x="852056" y="626155"/>
              <a:ext cx="200890" cy="0"/>
            </a:xfrm>
            <a:prstGeom prst="line">
              <a:avLst/>
            </a:prstGeom>
            <a:grpFill/>
            <a:ln w="22225">
              <a:solidFill>
                <a:srgbClr val="365FA7"/>
              </a:solidFill>
            </a:ln>
          </p:spPr>
          <p:style>
            <a:lnRef idx="1">
              <a:schemeClr val="accent1"/>
            </a:lnRef>
            <a:fillRef idx="0">
              <a:schemeClr val="accent1"/>
            </a:fillRef>
            <a:effectRef idx="0">
              <a:schemeClr val="accent1"/>
            </a:effectRef>
            <a:fontRef idx="minor">
              <a:schemeClr val="tx1"/>
            </a:fontRef>
          </p:style>
        </p:cxnSp>
      </p:grpSp>
      <p:sp>
        <p:nvSpPr>
          <p:cNvPr id="10" name="Freeform 505">
            <a:extLst>
              <a:ext uri="{FF2B5EF4-FFF2-40B4-BE49-F238E27FC236}">
                <a16:creationId xmlns:a16="http://schemas.microsoft.com/office/drawing/2014/main" id="{29B077CA-6E41-4080-8FA6-C07B79478399}"/>
              </a:ext>
            </a:extLst>
          </p:cNvPr>
          <p:cNvSpPr>
            <a:spLocks noEditPoints="1"/>
          </p:cNvSpPr>
          <p:nvPr/>
        </p:nvSpPr>
        <p:spPr bwMode="auto">
          <a:xfrm rot="2700000">
            <a:off x="1315021" y="484686"/>
            <a:ext cx="283752" cy="388358"/>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365FA7"/>
          </a:solidFill>
          <a:ln>
            <a:solidFill>
              <a:srgbClr val="365FA7"/>
            </a:solidFill>
          </a:ln>
        </p:spPr>
        <p:txBody>
          <a:bodyPr vert="horz" wrap="square" lIns="91440" tIns="45720" rIns="91440" bIns="45720" numCol="1" anchor="t" anchorCtr="0" compatLnSpc="1">
            <a:prstTxWarp prst="textNoShape">
              <a:avLst/>
            </a:prstTxWarp>
          </a:bodyPr>
          <a:lstStyle/>
          <a:p>
            <a:endParaRPr lang="id-ID" dirty="0">
              <a:cs typeface="+mn-ea"/>
              <a:sym typeface="+mn-lt"/>
            </a:endParaRPr>
          </a:p>
        </p:txBody>
      </p:sp>
      <p:sp>
        <p:nvSpPr>
          <p:cNvPr id="11" name="TextBox 1575">
            <a:extLst>
              <a:ext uri="{FF2B5EF4-FFF2-40B4-BE49-F238E27FC236}">
                <a16:creationId xmlns:a16="http://schemas.microsoft.com/office/drawing/2014/main" id="{26E38004-8EA3-45E4-9BC0-2333669B647D}"/>
              </a:ext>
            </a:extLst>
          </p:cNvPr>
          <p:cNvSpPr txBox="1"/>
          <p:nvPr/>
        </p:nvSpPr>
        <p:spPr>
          <a:xfrm>
            <a:off x="1924055" y="370241"/>
            <a:ext cx="3467616" cy="584775"/>
          </a:xfrm>
          <a:prstGeom prst="rect">
            <a:avLst/>
          </a:prstGeom>
          <a:noFill/>
        </p:spPr>
        <p:txBody>
          <a:bodyPr wrap="none" rtlCol="0">
            <a:spAutoFit/>
          </a:bodyPr>
          <a:lstStyle/>
          <a:p>
            <a:pPr>
              <a:lnSpc>
                <a:spcPct val="100000"/>
              </a:lnSpc>
              <a:buNone/>
            </a:pPr>
            <a:r>
              <a:rPr lang="zh-TW" altLang="en-US" sz="3200" b="1" kern="0" dirty="0">
                <a:solidFill>
                  <a:srgbClr val="002060"/>
                </a:solidFill>
                <a:effectLst>
                  <a:outerShdw blurRad="38100" dist="38100" dir="2700000" algn="tl">
                    <a:srgbClr val="000000">
                      <a:alpha val="43137"/>
                    </a:srgbClr>
                  </a:outerShdw>
                </a:effectLst>
                <a:latin typeface="+mj-ea"/>
              </a:rPr>
              <a:t>優秀系友任職企業</a:t>
            </a:r>
          </a:p>
        </p:txBody>
      </p:sp>
      <p:pic>
        <p:nvPicPr>
          <p:cNvPr id="16" name="內容版面配置區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258" y="1105346"/>
            <a:ext cx="4849118" cy="5518381"/>
          </a:xfrm>
          <a:prstGeom prst="rect">
            <a:avLst/>
          </a:prstGeom>
          <a:ln w="19050">
            <a:noFill/>
          </a:ln>
        </p:spPr>
      </p:pic>
      <p:pic>
        <p:nvPicPr>
          <p:cNvPr id="17" name="圖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635" y="1105346"/>
            <a:ext cx="5004385" cy="5545400"/>
          </a:xfrm>
          <a:prstGeom prst="rect">
            <a:avLst/>
          </a:prstGeom>
          <a:ln>
            <a:noFill/>
          </a:ln>
        </p:spPr>
      </p:pic>
    </p:spTree>
    <p:extLst>
      <p:ext uri="{BB962C8B-B14F-4D97-AF65-F5344CB8AC3E}">
        <p14:creationId xmlns:p14="http://schemas.microsoft.com/office/powerpoint/2010/main" val="29737930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19"/>
        <p:cNvGrpSpPr/>
        <p:nvPr/>
      </p:nvGrpSpPr>
      <p:grpSpPr>
        <a:xfrm>
          <a:off x="0" y="0"/>
          <a:ext cx="0" cy="0"/>
          <a:chOff x="0" y="0"/>
          <a:chExt cx="0" cy="0"/>
        </a:xfrm>
      </p:grpSpPr>
      <p:pic>
        <p:nvPicPr>
          <p:cNvPr id="103" name="Google Shape;1110;p8" descr="图片包含 监视器, 屏幕, 电子产品, 电视&#10;&#10;描述已自动生成">
            <a:extLst>
              <a:ext uri="{FF2B5EF4-FFF2-40B4-BE49-F238E27FC236}">
                <a16:creationId xmlns:a16="http://schemas.microsoft.com/office/drawing/2014/main" id="{018DDC77-71B6-464C-A970-C72920723F56}"/>
              </a:ext>
            </a:extLst>
          </p:cNvPr>
          <p:cNvPicPr preferRelativeResize="0"/>
          <p:nvPr/>
        </p:nvPicPr>
        <p:blipFill rotWithShape="1">
          <a:blip r:embed="rId3">
            <a:alphaModFix/>
          </a:blip>
          <a:srcRect/>
          <a:stretch/>
        </p:blipFill>
        <p:spPr>
          <a:xfrm>
            <a:off x="0" y="571969"/>
            <a:ext cx="12192000" cy="6294105"/>
          </a:xfrm>
          <a:prstGeom prst="rect">
            <a:avLst/>
          </a:prstGeom>
          <a:noFill/>
          <a:ln>
            <a:noFill/>
          </a:ln>
        </p:spPr>
      </p:pic>
      <p:grpSp>
        <p:nvGrpSpPr>
          <p:cNvPr id="2" name="Group 1">
            <a:extLst>
              <a:ext uri="{FF2B5EF4-FFF2-40B4-BE49-F238E27FC236}">
                <a16:creationId xmlns:a16="http://schemas.microsoft.com/office/drawing/2014/main" id="{3EC0F0C7-DA51-41E9-AC40-A777DC0CA1CC}"/>
              </a:ext>
            </a:extLst>
          </p:cNvPr>
          <p:cNvGrpSpPr/>
          <p:nvPr/>
        </p:nvGrpSpPr>
        <p:grpSpPr>
          <a:xfrm>
            <a:off x="6160598" y="1498815"/>
            <a:ext cx="4919139" cy="4851602"/>
            <a:chOff x="3627364" y="1035373"/>
            <a:chExt cx="5759772" cy="5490690"/>
          </a:xfrm>
        </p:grpSpPr>
        <p:sp>
          <p:nvSpPr>
            <p:cNvPr id="1522" name="Google Shape;1522;p17"/>
            <p:cNvSpPr/>
            <p:nvPr/>
          </p:nvSpPr>
          <p:spPr>
            <a:xfrm>
              <a:off x="3690658" y="1035373"/>
              <a:ext cx="5696478" cy="5195900"/>
            </a:xfrm>
            <a:custGeom>
              <a:avLst/>
              <a:gdLst/>
              <a:ahLst/>
              <a:cxnLst/>
              <a:rect l="l" t="t" r="r" b="b"/>
              <a:pathLst>
                <a:path w="1647" h="1078" extrusionOk="0">
                  <a:moveTo>
                    <a:pt x="483" y="270"/>
                  </a:moveTo>
                  <a:cubicBezTo>
                    <a:pt x="483" y="270"/>
                    <a:pt x="584" y="297"/>
                    <a:pt x="746" y="176"/>
                  </a:cubicBezTo>
                  <a:cubicBezTo>
                    <a:pt x="908" y="55"/>
                    <a:pt x="1102" y="0"/>
                    <a:pt x="1314" y="117"/>
                  </a:cubicBezTo>
                  <a:cubicBezTo>
                    <a:pt x="1526" y="234"/>
                    <a:pt x="1647" y="488"/>
                    <a:pt x="1569" y="684"/>
                  </a:cubicBezTo>
                  <a:cubicBezTo>
                    <a:pt x="1499" y="863"/>
                    <a:pt x="1236" y="1078"/>
                    <a:pt x="775" y="1058"/>
                  </a:cubicBezTo>
                  <a:cubicBezTo>
                    <a:pt x="315" y="1039"/>
                    <a:pt x="0" y="773"/>
                    <a:pt x="18" y="563"/>
                  </a:cubicBezTo>
                  <a:cubicBezTo>
                    <a:pt x="33" y="379"/>
                    <a:pt x="136" y="244"/>
                    <a:pt x="483" y="270"/>
                  </a:cubicBezTo>
                </a:path>
              </a:pathLst>
            </a:custGeom>
            <a:solidFill>
              <a:srgbClr val="F1F1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23" name="Google Shape;1523;p17"/>
            <p:cNvSpPr/>
            <p:nvPr/>
          </p:nvSpPr>
          <p:spPr>
            <a:xfrm>
              <a:off x="3966851" y="5753997"/>
              <a:ext cx="5123953" cy="76204"/>
            </a:xfrm>
            <a:custGeom>
              <a:avLst/>
              <a:gdLst/>
              <a:ahLst/>
              <a:cxnLst/>
              <a:rect l="l" t="t" r="r" b="b"/>
              <a:pathLst>
                <a:path w="1481" h="16" extrusionOk="0">
                  <a:moveTo>
                    <a:pt x="1171" y="0"/>
                  </a:moveTo>
                  <a:cubicBezTo>
                    <a:pt x="1158" y="5"/>
                    <a:pt x="1145" y="11"/>
                    <a:pt x="1131" y="16"/>
                  </a:cubicBezTo>
                  <a:cubicBezTo>
                    <a:pt x="1341" y="14"/>
                    <a:pt x="1481" y="11"/>
                    <a:pt x="1481" y="8"/>
                  </a:cubicBezTo>
                  <a:cubicBezTo>
                    <a:pt x="1481" y="4"/>
                    <a:pt x="1359" y="2"/>
                    <a:pt x="1171" y="0"/>
                  </a:cubicBezTo>
                  <a:moveTo>
                    <a:pt x="316" y="0"/>
                  </a:moveTo>
                  <a:cubicBezTo>
                    <a:pt x="125" y="1"/>
                    <a:pt x="0" y="4"/>
                    <a:pt x="0" y="8"/>
                  </a:cubicBezTo>
                  <a:cubicBezTo>
                    <a:pt x="0" y="11"/>
                    <a:pt x="144" y="15"/>
                    <a:pt x="360" y="16"/>
                  </a:cubicBezTo>
                  <a:cubicBezTo>
                    <a:pt x="345" y="11"/>
                    <a:pt x="330" y="5"/>
                    <a:pt x="316" y="0"/>
                  </a:cubicBezTo>
                </a:path>
              </a:pathLst>
            </a:custGeom>
            <a:solidFill>
              <a:srgbClr val="ECECE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24" name="Google Shape;1524;p17"/>
            <p:cNvSpPr/>
            <p:nvPr/>
          </p:nvSpPr>
          <p:spPr>
            <a:xfrm>
              <a:off x="5060114" y="5743970"/>
              <a:ext cx="2957565" cy="96258"/>
            </a:xfrm>
            <a:custGeom>
              <a:avLst/>
              <a:gdLst/>
              <a:ahLst/>
              <a:cxnLst/>
              <a:rect l="l" t="t" r="r" b="b"/>
              <a:pathLst>
                <a:path w="855" h="20" extrusionOk="0">
                  <a:moveTo>
                    <a:pt x="424" y="0"/>
                  </a:moveTo>
                  <a:cubicBezTo>
                    <a:pt x="266" y="0"/>
                    <a:pt x="120" y="1"/>
                    <a:pt x="0" y="2"/>
                  </a:cubicBezTo>
                  <a:cubicBezTo>
                    <a:pt x="14" y="7"/>
                    <a:pt x="29" y="13"/>
                    <a:pt x="44" y="18"/>
                  </a:cubicBezTo>
                  <a:cubicBezTo>
                    <a:pt x="155" y="19"/>
                    <a:pt x="285" y="20"/>
                    <a:pt x="424" y="20"/>
                  </a:cubicBezTo>
                  <a:cubicBezTo>
                    <a:pt x="568" y="20"/>
                    <a:pt x="701" y="19"/>
                    <a:pt x="815" y="18"/>
                  </a:cubicBezTo>
                  <a:cubicBezTo>
                    <a:pt x="829" y="13"/>
                    <a:pt x="842" y="7"/>
                    <a:pt x="855" y="2"/>
                  </a:cubicBezTo>
                  <a:cubicBezTo>
                    <a:pt x="734" y="1"/>
                    <a:pt x="585" y="0"/>
                    <a:pt x="424" y="0"/>
                  </a:cubicBezTo>
                </a:path>
              </a:pathLst>
            </a:custGeom>
            <a:solidFill>
              <a:srgbClr val="DFDF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29" name="Google Shape;1529;p17"/>
            <p:cNvSpPr/>
            <p:nvPr/>
          </p:nvSpPr>
          <p:spPr>
            <a:xfrm>
              <a:off x="5121970" y="1131631"/>
              <a:ext cx="1263007" cy="66178"/>
            </a:xfrm>
            <a:custGeom>
              <a:avLst/>
              <a:gdLst/>
              <a:ahLst/>
              <a:cxnLst/>
              <a:rect l="l" t="t" r="r" b="b"/>
              <a:pathLst>
                <a:path w="365" h="14" extrusionOk="0">
                  <a:moveTo>
                    <a:pt x="364" y="5"/>
                  </a:moveTo>
                  <a:cubicBezTo>
                    <a:pt x="365" y="9"/>
                    <a:pt x="362" y="13"/>
                    <a:pt x="358" y="13"/>
                  </a:cubicBezTo>
                  <a:cubicBezTo>
                    <a:pt x="353" y="13"/>
                    <a:pt x="353" y="13"/>
                    <a:pt x="353" y="13"/>
                  </a:cubicBezTo>
                  <a:cubicBezTo>
                    <a:pt x="5" y="14"/>
                    <a:pt x="5" y="14"/>
                    <a:pt x="5" y="14"/>
                  </a:cubicBezTo>
                  <a:cubicBezTo>
                    <a:pt x="2" y="14"/>
                    <a:pt x="0" y="12"/>
                    <a:pt x="0" y="9"/>
                  </a:cubicBezTo>
                  <a:cubicBezTo>
                    <a:pt x="0" y="6"/>
                    <a:pt x="2" y="3"/>
                    <a:pt x="5" y="3"/>
                  </a:cubicBezTo>
                  <a:cubicBezTo>
                    <a:pt x="352" y="0"/>
                    <a:pt x="352" y="0"/>
                    <a:pt x="352" y="0"/>
                  </a:cubicBezTo>
                  <a:cubicBezTo>
                    <a:pt x="360" y="0"/>
                    <a:pt x="363" y="2"/>
                    <a:pt x="364" y="5"/>
                  </a:cubicBezTo>
                  <a:close/>
                </a:path>
              </a:pathLst>
            </a:custGeom>
            <a:solidFill>
              <a:srgbClr val="F1F1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30" name="Google Shape;1530;p17"/>
            <p:cNvSpPr/>
            <p:nvPr/>
          </p:nvSpPr>
          <p:spPr>
            <a:xfrm>
              <a:off x="5121970" y="1255963"/>
              <a:ext cx="533686" cy="58156"/>
            </a:xfrm>
            <a:custGeom>
              <a:avLst/>
              <a:gdLst/>
              <a:ahLst/>
              <a:cxnLst/>
              <a:rect l="l" t="t" r="r" b="b"/>
              <a:pathLst>
                <a:path w="154" h="12" extrusionOk="0">
                  <a:moveTo>
                    <a:pt x="0" y="7"/>
                  </a:moveTo>
                  <a:cubicBezTo>
                    <a:pt x="0" y="7"/>
                    <a:pt x="0" y="7"/>
                    <a:pt x="0" y="7"/>
                  </a:cubicBezTo>
                  <a:cubicBezTo>
                    <a:pt x="0" y="10"/>
                    <a:pt x="2" y="12"/>
                    <a:pt x="5" y="12"/>
                  </a:cubicBezTo>
                  <a:cubicBezTo>
                    <a:pt x="149" y="10"/>
                    <a:pt x="149" y="10"/>
                    <a:pt x="149" y="10"/>
                  </a:cubicBezTo>
                  <a:cubicBezTo>
                    <a:pt x="152" y="10"/>
                    <a:pt x="154" y="8"/>
                    <a:pt x="154" y="5"/>
                  </a:cubicBezTo>
                  <a:cubicBezTo>
                    <a:pt x="154" y="2"/>
                    <a:pt x="152" y="0"/>
                    <a:pt x="149" y="0"/>
                  </a:cubicBezTo>
                  <a:cubicBezTo>
                    <a:pt x="5" y="2"/>
                    <a:pt x="5" y="2"/>
                    <a:pt x="5" y="2"/>
                  </a:cubicBezTo>
                  <a:cubicBezTo>
                    <a:pt x="2" y="2"/>
                    <a:pt x="0" y="4"/>
                    <a:pt x="0" y="7"/>
                  </a:cubicBezTo>
                  <a:close/>
                </a:path>
              </a:pathLst>
            </a:custGeom>
            <a:solidFill>
              <a:srgbClr val="F1F1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32" name="Google Shape;1532;p17"/>
            <p:cNvSpPr/>
            <p:nvPr/>
          </p:nvSpPr>
          <p:spPr>
            <a:xfrm>
              <a:off x="8270857" y="1314120"/>
              <a:ext cx="251739" cy="346929"/>
            </a:xfrm>
            <a:custGeom>
              <a:avLst/>
              <a:gdLst/>
              <a:ahLst/>
              <a:cxnLst/>
              <a:rect l="l" t="t" r="r" b="b"/>
              <a:pathLst>
                <a:path w="73" h="72" extrusionOk="0">
                  <a:moveTo>
                    <a:pt x="72" y="36"/>
                  </a:moveTo>
                  <a:cubicBezTo>
                    <a:pt x="72" y="40"/>
                    <a:pt x="71" y="44"/>
                    <a:pt x="69" y="47"/>
                  </a:cubicBezTo>
                  <a:cubicBezTo>
                    <a:pt x="68" y="50"/>
                    <a:pt x="65" y="53"/>
                    <a:pt x="63" y="54"/>
                  </a:cubicBezTo>
                  <a:cubicBezTo>
                    <a:pt x="60" y="56"/>
                    <a:pt x="57" y="57"/>
                    <a:pt x="54" y="56"/>
                  </a:cubicBezTo>
                  <a:cubicBezTo>
                    <a:pt x="52" y="56"/>
                    <a:pt x="50" y="56"/>
                    <a:pt x="48" y="54"/>
                  </a:cubicBezTo>
                  <a:cubicBezTo>
                    <a:pt x="47" y="53"/>
                    <a:pt x="46" y="52"/>
                    <a:pt x="45" y="50"/>
                  </a:cubicBezTo>
                  <a:cubicBezTo>
                    <a:pt x="45" y="50"/>
                    <a:pt x="45" y="50"/>
                    <a:pt x="45" y="50"/>
                  </a:cubicBezTo>
                  <a:cubicBezTo>
                    <a:pt x="41" y="53"/>
                    <a:pt x="37" y="55"/>
                    <a:pt x="32" y="54"/>
                  </a:cubicBezTo>
                  <a:cubicBezTo>
                    <a:pt x="27" y="54"/>
                    <a:pt x="23" y="52"/>
                    <a:pt x="20" y="48"/>
                  </a:cubicBezTo>
                  <a:cubicBezTo>
                    <a:pt x="18" y="45"/>
                    <a:pt x="17" y="40"/>
                    <a:pt x="17" y="35"/>
                  </a:cubicBezTo>
                  <a:cubicBezTo>
                    <a:pt x="18" y="29"/>
                    <a:pt x="20" y="24"/>
                    <a:pt x="25" y="21"/>
                  </a:cubicBezTo>
                  <a:cubicBezTo>
                    <a:pt x="29" y="18"/>
                    <a:pt x="34" y="16"/>
                    <a:pt x="41" y="17"/>
                  </a:cubicBezTo>
                  <a:cubicBezTo>
                    <a:pt x="43" y="17"/>
                    <a:pt x="46" y="18"/>
                    <a:pt x="49" y="19"/>
                  </a:cubicBezTo>
                  <a:cubicBezTo>
                    <a:pt x="52" y="19"/>
                    <a:pt x="54" y="20"/>
                    <a:pt x="56" y="21"/>
                  </a:cubicBezTo>
                  <a:cubicBezTo>
                    <a:pt x="53" y="42"/>
                    <a:pt x="53" y="42"/>
                    <a:pt x="53" y="42"/>
                  </a:cubicBezTo>
                  <a:cubicBezTo>
                    <a:pt x="52" y="46"/>
                    <a:pt x="53" y="48"/>
                    <a:pt x="55" y="49"/>
                  </a:cubicBezTo>
                  <a:cubicBezTo>
                    <a:pt x="57" y="49"/>
                    <a:pt x="59" y="48"/>
                    <a:pt x="60" y="45"/>
                  </a:cubicBezTo>
                  <a:cubicBezTo>
                    <a:pt x="62" y="42"/>
                    <a:pt x="62" y="39"/>
                    <a:pt x="63" y="35"/>
                  </a:cubicBezTo>
                  <a:cubicBezTo>
                    <a:pt x="63" y="30"/>
                    <a:pt x="63" y="26"/>
                    <a:pt x="61" y="22"/>
                  </a:cubicBezTo>
                  <a:cubicBezTo>
                    <a:pt x="60" y="18"/>
                    <a:pt x="57" y="15"/>
                    <a:pt x="54" y="13"/>
                  </a:cubicBezTo>
                  <a:cubicBezTo>
                    <a:pt x="51" y="11"/>
                    <a:pt x="47" y="9"/>
                    <a:pt x="42" y="9"/>
                  </a:cubicBezTo>
                  <a:cubicBezTo>
                    <a:pt x="37" y="8"/>
                    <a:pt x="31" y="9"/>
                    <a:pt x="27" y="11"/>
                  </a:cubicBezTo>
                  <a:cubicBezTo>
                    <a:pt x="22" y="13"/>
                    <a:pt x="18" y="16"/>
                    <a:pt x="16" y="20"/>
                  </a:cubicBezTo>
                  <a:cubicBezTo>
                    <a:pt x="13" y="24"/>
                    <a:pt x="11" y="29"/>
                    <a:pt x="10" y="35"/>
                  </a:cubicBezTo>
                  <a:cubicBezTo>
                    <a:pt x="10" y="43"/>
                    <a:pt x="11" y="50"/>
                    <a:pt x="15" y="54"/>
                  </a:cubicBezTo>
                  <a:cubicBezTo>
                    <a:pt x="19" y="59"/>
                    <a:pt x="25" y="62"/>
                    <a:pt x="33" y="63"/>
                  </a:cubicBezTo>
                  <a:cubicBezTo>
                    <a:pt x="36" y="63"/>
                    <a:pt x="39" y="63"/>
                    <a:pt x="43" y="63"/>
                  </a:cubicBezTo>
                  <a:cubicBezTo>
                    <a:pt x="47" y="63"/>
                    <a:pt x="50" y="62"/>
                    <a:pt x="54" y="61"/>
                  </a:cubicBezTo>
                  <a:cubicBezTo>
                    <a:pt x="53" y="69"/>
                    <a:pt x="53" y="69"/>
                    <a:pt x="53" y="69"/>
                  </a:cubicBezTo>
                  <a:cubicBezTo>
                    <a:pt x="47" y="71"/>
                    <a:pt x="40" y="72"/>
                    <a:pt x="32" y="71"/>
                  </a:cubicBezTo>
                  <a:cubicBezTo>
                    <a:pt x="21" y="70"/>
                    <a:pt x="13" y="66"/>
                    <a:pt x="7" y="60"/>
                  </a:cubicBezTo>
                  <a:cubicBezTo>
                    <a:pt x="2" y="53"/>
                    <a:pt x="0" y="45"/>
                    <a:pt x="1" y="34"/>
                  </a:cubicBezTo>
                  <a:cubicBezTo>
                    <a:pt x="2" y="27"/>
                    <a:pt x="4" y="21"/>
                    <a:pt x="8" y="16"/>
                  </a:cubicBezTo>
                  <a:cubicBezTo>
                    <a:pt x="11" y="10"/>
                    <a:pt x="16" y="6"/>
                    <a:pt x="23" y="3"/>
                  </a:cubicBezTo>
                  <a:cubicBezTo>
                    <a:pt x="29" y="1"/>
                    <a:pt x="36" y="0"/>
                    <a:pt x="43" y="0"/>
                  </a:cubicBezTo>
                  <a:cubicBezTo>
                    <a:pt x="50" y="1"/>
                    <a:pt x="55" y="3"/>
                    <a:pt x="60" y="6"/>
                  </a:cubicBezTo>
                  <a:cubicBezTo>
                    <a:pt x="65" y="9"/>
                    <a:pt x="68" y="14"/>
                    <a:pt x="70" y="19"/>
                  </a:cubicBezTo>
                  <a:cubicBezTo>
                    <a:pt x="72" y="24"/>
                    <a:pt x="73" y="29"/>
                    <a:pt x="72" y="36"/>
                  </a:cubicBezTo>
                  <a:close/>
                  <a:moveTo>
                    <a:pt x="27" y="36"/>
                  </a:moveTo>
                  <a:cubicBezTo>
                    <a:pt x="27" y="42"/>
                    <a:pt x="29" y="46"/>
                    <a:pt x="34" y="46"/>
                  </a:cubicBezTo>
                  <a:cubicBezTo>
                    <a:pt x="36" y="47"/>
                    <a:pt x="39" y="46"/>
                    <a:pt x="40" y="44"/>
                  </a:cubicBezTo>
                  <a:cubicBezTo>
                    <a:pt x="42" y="42"/>
                    <a:pt x="43" y="40"/>
                    <a:pt x="44" y="35"/>
                  </a:cubicBezTo>
                  <a:cubicBezTo>
                    <a:pt x="45" y="26"/>
                    <a:pt x="45" y="26"/>
                    <a:pt x="45" y="26"/>
                  </a:cubicBezTo>
                  <a:cubicBezTo>
                    <a:pt x="44" y="25"/>
                    <a:pt x="42" y="25"/>
                    <a:pt x="40" y="25"/>
                  </a:cubicBezTo>
                  <a:cubicBezTo>
                    <a:pt x="37" y="25"/>
                    <a:pt x="34" y="25"/>
                    <a:pt x="31" y="27"/>
                  </a:cubicBezTo>
                  <a:cubicBezTo>
                    <a:pt x="29" y="29"/>
                    <a:pt x="28" y="32"/>
                    <a:pt x="27" y="3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35" name="Google Shape;1535;p17"/>
            <p:cNvSpPr/>
            <p:nvPr/>
          </p:nvSpPr>
          <p:spPr>
            <a:xfrm>
              <a:off x="7450909" y="1564790"/>
              <a:ext cx="71925" cy="96258"/>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36" name="Google Shape;1536;p17"/>
            <p:cNvSpPr/>
            <p:nvPr/>
          </p:nvSpPr>
          <p:spPr>
            <a:xfrm>
              <a:off x="7318567" y="1564790"/>
              <a:ext cx="73364" cy="96258"/>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37" name="Google Shape;1537;p17"/>
            <p:cNvSpPr/>
            <p:nvPr/>
          </p:nvSpPr>
          <p:spPr>
            <a:xfrm>
              <a:off x="7581812" y="1564790"/>
              <a:ext cx="69048" cy="96258"/>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38" name="Google Shape;1538;p17"/>
            <p:cNvSpPr/>
            <p:nvPr/>
          </p:nvSpPr>
          <p:spPr>
            <a:xfrm>
              <a:off x="4779606" y="2182442"/>
              <a:ext cx="3525775" cy="3489335"/>
            </a:xfrm>
            <a:custGeom>
              <a:avLst/>
              <a:gdLst/>
              <a:ahLst/>
              <a:cxnLst/>
              <a:rect l="l" t="t" r="r" b="b"/>
              <a:pathLst>
                <a:path w="1019" h="724" extrusionOk="0">
                  <a:moveTo>
                    <a:pt x="974" y="724"/>
                  </a:moveTo>
                  <a:cubicBezTo>
                    <a:pt x="46" y="724"/>
                    <a:pt x="46" y="724"/>
                    <a:pt x="46" y="724"/>
                  </a:cubicBezTo>
                  <a:cubicBezTo>
                    <a:pt x="21" y="724"/>
                    <a:pt x="0" y="704"/>
                    <a:pt x="0" y="679"/>
                  </a:cubicBezTo>
                  <a:cubicBezTo>
                    <a:pt x="0" y="46"/>
                    <a:pt x="0" y="46"/>
                    <a:pt x="0" y="46"/>
                  </a:cubicBezTo>
                  <a:cubicBezTo>
                    <a:pt x="0" y="20"/>
                    <a:pt x="21" y="0"/>
                    <a:pt x="46" y="0"/>
                  </a:cubicBezTo>
                  <a:cubicBezTo>
                    <a:pt x="974" y="0"/>
                    <a:pt x="974" y="0"/>
                    <a:pt x="974" y="0"/>
                  </a:cubicBezTo>
                  <a:cubicBezTo>
                    <a:pt x="999" y="0"/>
                    <a:pt x="1019" y="20"/>
                    <a:pt x="1019" y="46"/>
                  </a:cubicBezTo>
                  <a:cubicBezTo>
                    <a:pt x="1019" y="679"/>
                    <a:pt x="1019" y="679"/>
                    <a:pt x="1019" y="679"/>
                  </a:cubicBezTo>
                  <a:cubicBezTo>
                    <a:pt x="1019" y="704"/>
                    <a:pt x="999" y="724"/>
                    <a:pt x="974" y="724"/>
                  </a:cubicBezTo>
                </a:path>
              </a:pathLst>
            </a:custGeom>
            <a:solidFill>
              <a:srgbClr val="E3EA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39" name="Google Shape;1539;p17"/>
            <p:cNvSpPr/>
            <p:nvPr/>
          </p:nvSpPr>
          <p:spPr>
            <a:xfrm>
              <a:off x="4828515" y="2224555"/>
              <a:ext cx="3430834" cy="3403104"/>
            </a:xfrm>
            <a:custGeom>
              <a:avLst/>
              <a:gdLst/>
              <a:ahLst/>
              <a:cxnLst/>
              <a:rect l="l" t="t" r="r" b="b"/>
              <a:pathLst>
                <a:path w="992" h="706" extrusionOk="0">
                  <a:moveTo>
                    <a:pt x="956" y="706"/>
                  </a:moveTo>
                  <a:cubicBezTo>
                    <a:pt x="36" y="706"/>
                    <a:pt x="36" y="706"/>
                    <a:pt x="36" y="706"/>
                  </a:cubicBezTo>
                  <a:cubicBezTo>
                    <a:pt x="16" y="706"/>
                    <a:pt x="0" y="689"/>
                    <a:pt x="0" y="669"/>
                  </a:cubicBezTo>
                  <a:cubicBezTo>
                    <a:pt x="0" y="37"/>
                    <a:pt x="0" y="37"/>
                    <a:pt x="0" y="37"/>
                  </a:cubicBezTo>
                  <a:cubicBezTo>
                    <a:pt x="0" y="17"/>
                    <a:pt x="16" y="0"/>
                    <a:pt x="36" y="0"/>
                  </a:cubicBezTo>
                  <a:cubicBezTo>
                    <a:pt x="956" y="0"/>
                    <a:pt x="956" y="0"/>
                    <a:pt x="956" y="0"/>
                  </a:cubicBezTo>
                  <a:cubicBezTo>
                    <a:pt x="976" y="0"/>
                    <a:pt x="992" y="17"/>
                    <a:pt x="992" y="37"/>
                  </a:cubicBezTo>
                  <a:cubicBezTo>
                    <a:pt x="992" y="669"/>
                    <a:pt x="992" y="669"/>
                    <a:pt x="992" y="669"/>
                  </a:cubicBezTo>
                  <a:cubicBezTo>
                    <a:pt x="992" y="689"/>
                    <a:pt x="976" y="706"/>
                    <a:pt x="956" y="706"/>
                  </a:cubicBezTo>
                </a:path>
              </a:pathLst>
            </a:custGeom>
            <a:solidFill>
              <a:srgbClr val="6B68E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40" name="Google Shape;1540;p17"/>
            <p:cNvSpPr/>
            <p:nvPr/>
          </p:nvSpPr>
          <p:spPr>
            <a:xfrm>
              <a:off x="4976681" y="2388995"/>
              <a:ext cx="3134502" cy="2935854"/>
            </a:xfrm>
            <a:custGeom>
              <a:avLst/>
              <a:gdLst/>
              <a:ahLst/>
              <a:cxnLst/>
              <a:rect l="l" t="t" r="r" b="b"/>
              <a:pathLst>
                <a:path w="906" h="609" extrusionOk="0">
                  <a:moveTo>
                    <a:pt x="884" y="609"/>
                  </a:moveTo>
                  <a:cubicBezTo>
                    <a:pt x="22" y="609"/>
                    <a:pt x="22" y="609"/>
                    <a:pt x="22" y="609"/>
                  </a:cubicBezTo>
                  <a:cubicBezTo>
                    <a:pt x="9" y="609"/>
                    <a:pt x="0" y="599"/>
                    <a:pt x="0" y="587"/>
                  </a:cubicBezTo>
                  <a:cubicBezTo>
                    <a:pt x="0" y="22"/>
                    <a:pt x="0" y="22"/>
                    <a:pt x="0" y="22"/>
                  </a:cubicBezTo>
                  <a:cubicBezTo>
                    <a:pt x="0" y="10"/>
                    <a:pt x="9" y="0"/>
                    <a:pt x="22" y="0"/>
                  </a:cubicBezTo>
                  <a:cubicBezTo>
                    <a:pt x="884" y="0"/>
                    <a:pt x="884" y="0"/>
                    <a:pt x="884" y="0"/>
                  </a:cubicBezTo>
                  <a:cubicBezTo>
                    <a:pt x="896" y="0"/>
                    <a:pt x="906" y="10"/>
                    <a:pt x="906" y="22"/>
                  </a:cubicBezTo>
                  <a:cubicBezTo>
                    <a:pt x="906" y="587"/>
                    <a:pt x="906" y="587"/>
                    <a:pt x="906" y="587"/>
                  </a:cubicBezTo>
                  <a:cubicBezTo>
                    <a:pt x="906" y="599"/>
                    <a:pt x="896" y="609"/>
                    <a:pt x="884" y="609"/>
                  </a:cubicBezTo>
                </a:path>
              </a:pathLst>
            </a:custGeom>
            <a:solidFill>
              <a:srgbClr val="6138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41" name="Google Shape;1541;p17"/>
            <p:cNvSpPr/>
            <p:nvPr/>
          </p:nvSpPr>
          <p:spPr>
            <a:xfrm>
              <a:off x="6468410" y="2272684"/>
              <a:ext cx="58979" cy="82221"/>
            </a:xfrm>
            <a:prstGeom prst="ellipse">
              <a:avLst/>
            </a:prstGeom>
            <a:solidFill>
              <a:srgbClr val="5400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42" name="Google Shape;1542;p17"/>
            <p:cNvSpPr/>
            <p:nvPr/>
          </p:nvSpPr>
          <p:spPr>
            <a:xfrm>
              <a:off x="4680349" y="5493300"/>
              <a:ext cx="3728604" cy="270725"/>
            </a:xfrm>
            <a:custGeom>
              <a:avLst/>
              <a:gdLst/>
              <a:ahLst/>
              <a:cxnLst/>
              <a:rect l="l" t="t" r="r" b="b"/>
              <a:pathLst>
                <a:path w="1078" h="56" extrusionOk="0">
                  <a:moveTo>
                    <a:pt x="4" y="0"/>
                  </a:moveTo>
                  <a:cubicBezTo>
                    <a:pt x="2" y="5"/>
                    <a:pt x="0" y="11"/>
                    <a:pt x="0" y="18"/>
                  </a:cubicBezTo>
                  <a:cubicBezTo>
                    <a:pt x="0" y="39"/>
                    <a:pt x="17" y="56"/>
                    <a:pt x="38" y="56"/>
                  </a:cubicBezTo>
                  <a:cubicBezTo>
                    <a:pt x="1040" y="56"/>
                    <a:pt x="1040" y="56"/>
                    <a:pt x="1040" y="56"/>
                  </a:cubicBezTo>
                  <a:cubicBezTo>
                    <a:pt x="1061" y="56"/>
                    <a:pt x="1078" y="39"/>
                    <a:pt x="1078" y="18"/>
                  </a:cubicBezTo>
                  <a:cubicBezTo>
                    <a:pt x="1078" y="11"/>
                    <a:pt x="1076" y="5"/>
                    <a:pt x="1073" y="0"/>
                  </a:cubicBezTo>
                  <a:lnTo>
                    <a:pt x="4" y="0"/>
                  </a:lnTo>
                  <a:close/>
                </a:path>
              </a:pathLst>
            </a:custGeom>
            <a:solidFill>
              <a:srgbClr val="E3EA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43" name="Google Shape;1543;p17"/>
            <p:cNvSpPr/>
            <p:nvPr/>
          </p:nvSpPr>
          <p:spPr>
            <a:xfrm>
              <a:off x="4693295" y="5667766"/>
              <a:ext cx="3698396" cy="96258"/>
            </a:xfrm>
            <a:custGeom>
              <a:avLst/>
              <a:gdLst/>
              <a:ahLst/>
              <a:cxnLst/>
              <a:rect l="l" t="t" r="r" b="b"/>
              <a:pathLst>
                <a:path w="1069" h="20" extrusionOk="0">
                  <a:moveTo>
                    <a:pt x="0" y="0"/>
                  </a:moveTo>
                  <a:cubicBezTo>
                    <a:pt x="7" y="12"/>
                    <a:pt x="19" y="20"/>
                    <a:pt x="34" y="20"/>
                  </a:cubicBezTo>
                  <a:cubicBezTo>
                    <a:pt x="1036" y="20"/>
                    <a:pt x="1036" y="20"/>
                    <a:pt x="1036" y="20"/>
                  </a:cubicBezTo>
                  <a:cubicBezTo>
                    <a:pt x="1050" y="20"/>
                    <a:pt x="1063" y="12"/>
                    <a:pt x="1069" y="0"/>
                  </a:cubicBezTo>
                  <a:lnTo>
                    <a:pt x="0" y="0"/>
                  </a:lnTo>
                  <a:close/>
                </a:path>
              </a:pathLst>
            </a:custGeom>
            <a:solidFill>
              <a:srgbClr val="C8D6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44" name="Google Shape;1544;p17"/>
            <p:cNvSpPr/>
            <p:nvPr/>
          </p:nvSpPr>
          <p:spPr>
            <a:xfrm>
              <a:off x="5212596" y="2986594"/>
              <a:ext cx="2822346" cy="2165794"/>
            </a:xfrm>
            <a:prstGeom prst="rect">
              <a:avLst/>
            </a:prstGeom>
            <a:solidFill>
              <a:srgbClr val="5330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icrosoft Yahei"/>
                <a:ea typeface="Microsoft Yahei"/>
                <a:cs typeface="Microsoft Yahei"/>
                <a:sym typeface="Microsoft Yahei"/>
              </a:endParaRPr>
            </a:p>
          </p:txBody>
        </p:sp>
        <p:sp>
          <p:nvSpPr>
            <p:cNvPr id="1545" name="Google Shape;1545;p17"/>
            <p:cNvSpPr/>
            <p:nvPr/>
          </p:nvSpPr>
          <p:spPr>
            <a:xfrm>
              <a:off x="5109024" y="2842207"/>
              <a:ext cx="2822346" cy="215977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46" name="Google Shape;1546;p17"/>
            <p:cNvSpPr/>
            <p:nvPr/>
          </p:nvSpPr>
          <p:spPr>
            <a:xfrm>
              <a:off x="5109024" y="2842207"/>
              <a:ext cx="2822346" cy="215977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47" name="Google Shape;1547;p17"/>
            <p:cNvSpPr/>
            <p:nvPr/>
          </p:nvSpPr>
          <p:spPr>
            <a:xfrm>
              <a:off x="5109024" y="2553435"/>
              <a:ext cx="2822346" cy="288773"/>
            </a:xfrm>
            <a:custGeom>
              <a:avLst/>
              <a:gdLst/>
              <a:ahLst/>
              <a:cxnLst/>
              <a:rect l="l" t="t" r="r" b="b"/>
              <a:pathLst>
                <a:path w="816" h="60" extrusionOk="0">
                  <a:moveTo>
                    <a:pt x="775" y="0"/>
                  </a:moveTo>
                  <a:cubicBezTo>
                    <a:pt x="40" y="0"/>
                    <a:pt x="40" y="0"/>
                    <a:pt x="40" y="0"/>
                  </a:cubicBezTo>
                  <a:cubicBezTo>
                    <a:pt x="18" y="0"/>
                    <a:pt x="0" y="18"/>
                    <a:pt x="0" y="41"/>
                  </a:cubicBezTo>
                  <a:cubicBezTo>
                    <a:pt x="0" y="60"/>
                    <a:pt x="0" y="60"/>
                    <a:pt x="0" y="60"/>
                  </a:cubicBezTo>
                  <a:cubicBezTo>
                    <a:pt x="816" y="60"/>
                    <a:pt x="816" y="60"/>
                    <a:pt x="816" y="60"/>
                  </a:cubicBezTo>
                  <a:cubicBezTo>
                    <a:pt x="816" y="41"/>
                    <a:pt x="816" y="41"/>
                    <a:pt x="816" y="41"/>
                  </a:cubicBezTo>
                  <a:cubicBezTo>
                    <a:pt x="816" y="18"/>
                    <a:pt x="798" y="0"/>
                    <a:pt x="775" y="0"/>
                  </a:cubicBezTo>
                  <a:close/>
                </a:path>
              </a:pathLst>
            </a:custGeom>
            <a:solidFill>
              <a:srgbClr val="6DB8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48" name="Google Shape;1548;p17"/>
            <p:cNvSpPr/>
            <p:nvPr/>
          </p:nvSpPr>
          <p:spPr>
            <a:xfrm>
              <a:off x="5278767" y="2659719"/>
              <a:ext cx="54663" cy="76204"/>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49" name="Google Shape;1549;p17"/>
            <p:cNvSpPr/>
            <p:nvPr/>
          </p:nvSpPr>
          <p:spPr>
            <a:xfrm>
              <a:off x="5370831" y="2659719"/>
              <a:ext cx="53225" cy="76204"/>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50" name="Google Shape;1550;p17"/>
            <p:cNvSpPr/>
            <p:nvPr/>
          </p:nvSpPr>
          <p:spPr>
            <a:xfrm>
              <a:off x="5461457" y="2659719"/>
              <a:ext cx="54663" cy="76204"/>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51" name="Google Shape;1551;p17"/>
            <p:cNvSpPr/>
            <p:nvPr/>
          </p:nvSpPr>
          <p:spPr>
            <a:xfrm>
              <a:off x="5261505" y="4235935"/>
              <a:ext cx="726445" cy="38103"/>
            </a:xfrm>
            <a:custGeom>
              <a:avLst/>
              <a:gdLst/>
              <a:ahLst/>
              <a:cxnLst/>
              <a:rect l="l" t="t" r="r" b="b"/>
              <a:pathLst>
                <a:path w="210" h="8" extrusionOk="0">
                  <a:moveTo>
                    <a:pt x="5" y="8"/>
                  </a:moveTo>
                  <a:cubicBezTo>
                    <a:pt x="72" y="8"/>
                    <a:pt x="138" y="8"/>
                    <a:pt x="205" y="8"/>
                  </a:cubicBezTo>
                  <a:cubicBezTo>
                    <a:pt x="210" y="8"/>
                    <a:pt x="210" y="0"/>
                    <a:pt x="205" y="0"/>
                  </a:cubicBezTo>
                  <a:cubicBezTo>
                    <a:pt x="138" y="0"/>
                    <a:pt x="72" y="0"/>
                    <a:pt x="5" y="0"/>
                  </a:cubicBezTo>
                  <a:cubicBezTo>
                    <a:pt x="0" y="0"/>
                    <a:pt x="0" y="8"/>
                    <a:pt x="5" y="8"/>
                  </a:cubicBezTo>
                  <a:close/>
                </a:path>
              </a:pathLst>
            </a:custGeom>
            <a:solidFill>
              <a:srgbClr val="C5CA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52" name="Google Shape;1552;p17"/>
            <p:cNvSpPr/>
            <p:nvPr/>
          </p:nvSpPr>
          <p:spPr>
            <a:xfrm>
              <a:off x="5261505" y="4346231"/>
              <a:ext cx="726445" cy="34092"/>
            </a:xfrm>
            <a:custGeom>
              <a:avLst/>
              <a:gdLst/>
              <a:ahLst/>
              <a:cxnLst/>
              <a:rect l="l" t="t" r="r" b="b"/>
              <a:pathLst>
                <a:path w="210" h="7" extrusionOk="0">
                  <a:moveTo>
                    <a:pt x="5" y="7"/>
                  </a:moveTo>
                  <a:cubicBezTo>
                    <a:pt x="72" y="7"/>
                    <a:pt x="138" y="7"/>
                    <a:pt x="205" y="7"/>
                  </a:cubicBezTo>
                  <a:cubicBezTo>
                    <a:pt x="210" y="7"/>
                    <a:pt x="210" y="0"/>
                    <a:pt x="205" y="0"/>
                  </a:cubicBezTo>
                  <a:cubicBezTo>
                    <a:pt x="138" y="0"/>
                    <a:pt x="72" y="0"/>
                    <a:pt x="5" y="0"/>
                  </a:cubicBezTo>
                  <a:cubicBezTo>
                    <a:pt x="0" y="0"/>
                    <a:pt x="0" y="7"/>
                    <a:pt x="5" y="7"/>
                  </a:cubicBezTo>
                  <a:close/>
                </a:path>
              </a:pathLst>
            </a:custGeom>
            <a:solidFill>
              <a:srgbClr val="C5CA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53" name="Google Shape;1553;p17"/>
            <p:cNvSpPr/>
            <p:nvPr/>
          </p:nvSpPr>
          <p:spPr>
            <a:xfrm>
              <a:off x="5261505" y="4452515"/>
              <a:ext cx="726445" cy="38103"/>
            </a:xfrm>
            <a:custGeom>
              <a:avLst/>
              <a:gdLst/>
              <a:ahLst/>
              <a:cxnLst/>
              <a:rect l="l" t="t" r="r" b="b"/>
              <a:pathLst>
                <a:path w="210" h="8" extrusionOk="0">
                  <a:moveTo>
                    <a:pt x="5" y="8"/>
                  </a:moveTo>
                  <a:cubicBezTo>
                    <a:pt x="72" y="8"/>
                    <a:pt x="138" y="8"/>
                    <a:pt x="205" y="8"/>
                  </a:cubicBezTo>
                  <a:cubicBezTo>
                    <a:pt x="210" y="8"/>
                    <a:pt x="210" y="0"/>
                    <a:pt x="205" y="0"/>
                  </a:cubicBezTo>
                  <a:cubicBezTo>
                    <a:pt x="138" y="0"/>
                    <a:pt x="72" y="0"/>
                    <a:pt x="5" y="0"/>
                  </a:cubicBezTo>
                  <a:cubicBezTo>
                    <a:pt x="0" y="0"/>
                    <a:pt x="0" y="8"/>
                    <a:pt x="5" y="8"/>
                  </a:cubicBezTo>
                  <a:close/>
                </a:path>
              </a:pathLst>
            </a:custGeom>
            <a:solidFill>
              <a:srgbClr val="C5CA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54" name="Google Shape;1554;p17"/>
            <p:cNvSpPr/>
            <p:nvPr/>
          </p:nvSpPr>
          <p:spPr>
            <a:xfrm>
              <a:off x="5261505" y="4562810"/>
              <a:ext cx="726445" cy="38103"/>
            </a:xfrm>
            <a:custGeom>
              <a:avLst/>
              <a:gdLst/>
              <a:ahLst/>
              <a:cxnLst/>
              <a:rect l="l" t="t" r="r" b="b"/>
              <a:pathLst>
                <a:path w="210" h="8" extrusionOk="0">
                  <a:moveTo>
                    <a:pt x="5" y="8"/>
                  </a:moveTo>
                  <a:cubicBezTo>
                    <a:pt x="72" y="8"/>
                    <a:pt x="138" y="8"/>
                    <a:pt x="205" y="8"/>
                  </a:cubicBezTo>
                  <a:cubicBezTo>
                    <a:pt x="210" y="8"/>
                    <a:pt x="210" y="0"/>
                    <a:pt x="205" y="0"/>
                  </a:cubicBezTo>
                  <a:cubicBezTo>
                    <a:pt x="138" y="0"/>
                    <a:pt x="72" y="0"/>
                    <a:pt x="5" y="0"/>
                  </a:cubicBezTo>
                  <a:cubicBezTo>
                    <a:pt x="0" y="0"/>
                    <a:pt x="0" y="8"/>
                    <a:pt x="5" y="8"/>
                  </a:cubicBezTo>
                  <a:close/>
                </a:path>
              </a:pathLst>
            </a:custGeom>
            <a:solidFill>
              <a:srgbClr val="C5CA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55" name="Google Shape;1555;p17"/>
            <p:cNvSpPr/>
            <p:nvPr/>
          </p:nvSpPr>
          <p:spPr>
            <a:xfrm>
              <a:off x="5261505" y="4669094"/>
              <a:ext cx="726445" cy="38103"/>
            </a:xfrm>
            <a:custGeom>
              <a:avLst/>
              <a:gdLst/>
              <a:ahLst/>
              <a:cxnLst/>
              <a:rect l="l" t="t" r="r" b="b"/>
              <a:pathLst>
                <a:path w="210" h="8" extrusionOk="0">
                  <a:moveTo>
                    <a:pt x="5" y="8"/>
                  </a:moveTo>
                  <a:cubicBezTo>
                    <a:pt x="72" y="8"/>
                    <a:pt x="138" y="8"/>
                    <a:pt x="205" y="8"/>
                  </a:cubicBezTo>
                  <a:cubicBezTo>
                    <a:pt x="210" y="8"/>
                    <a:pt x="210" y="0"/>
                    <a:pt x="205" y="0"/>
                  </a:cubicBezTo>
                  <a:cubicBezTo>
                    <a:pt x="138" y="0"/>
                    <a:pt x="72" y="0"/>
                    <a:pt x="5" y="0"/>
                  </a:cubicBezTo>
                  <a:cubicBezTo>
                    <a:pt x="0" y="0"/>
                    <a:pt x="0" y="8"/>
                    <a:pt x="5" y="8"/>
                  </a:cubicBezTo>
                  <a:close/>
                </a:path>
              </a:pathLst>
            </a:custGeom>
            <a:solidFill>
              <a:srgbClr val="C5CA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56" name="Google Shape;1556;p17"/>
            <p:cNvSpPr/>
            <p:nvPr/>
          </p:nvSpPr>
          <p:spPr>
            <a:xfrm>
              <a:off x="5261505" y="4779390"/>
              <a:ext cx="726445" cy="40107"/>
            </a:xfrm>
            <a:custGeom>
              <a:avLst/>
              <a:gdLst/>
              <a:ahLst/>
              <a:cxnLst/>
              <a:rect l="l" t="t" r="r" b="b"/>
              <a:pathLst>
                <a:path w="210" h="8" extrusionOk="0">
                  <a:moveTo>
                    <a:pt x="5" y="8"/>
                  </a:moveTo>
                  <a:cubicBezTo>
                    <a:pt x="72" y="8"/>
                    <a:pt x="138" y="8"/>
                    <a:pt x="205" y="8"/>
                  </a:cubicBezTo>
                  <a:cubicBezTo>
                    <a:pt x="210" y="8"/>
                    <a:pt x="210" y="0"/>
                    <a:pt x="205" y="0"/>
                  </a:cubicBezTo>
                  <a:cubicBezTo>
                    <a:pt x="138" y="0"/>
                    <a:pt x="72" y="0"/>
                    <a:pt x="5" y="0"/>
                  </a:cubicBezTo>
                  <a:cubicBezTo>
                    <a:pt x="0" y="0"/>
                    <a:pt x="0" y="8"/>
                    <a:pt x="5" y="8"/>
                  </a:cubicBezTo>
                  <a:close/>
                </a:path>
              </a:pathLst>
            </a:custGeom>
            <a:solidFill>
              <a:srgbClr val="C5CA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57" name="Google Shape;1557;p17"/>
            <p:cNvSpPr/>
            <p:nvPr/>
          </p:nvSpPr>
          <p:spPr>
            <a:xfrm>
              <a:off x="5306098" y="3092877"/>
              <a:ext cx="635819" cy="974607"/>
            </a:xfrm>
            <a:custGeom>
              <a:avLst/>
              <a:gdLst/>
              <a:ahLst/>
              <a:cxnLst/>
              <a:rect l="l" t="t" r="r" b="b"/>
              <a:pathLst>
                <a:path w="184" h="202" extrusionOk="0">
                  <a:moveTo>
                    <a:pt x="92" y="202"/>
                  </a:moveTo>
                  <a:cubicBezTo>
                    <a:pt x="92" y="202"/>
                    <a:pt x="92" y="202"/>
                    <a:pt x="92" y="202"/>
                  </a:cubicBezTo>
                  <a:cubicBezTo>
                    <a:pt x="41" y="202"/>
                    <a:pt x="0" y="161"/>
                    <a:pt x="0" y="110"/>
                  </a:cubicBezTo>
                  <a:cubicBezTo>
                    <a:pt x="0" y="92"/>
                    <a:pt x="0" y="92"/>
                    <a:pt x="0" y="92"/>
                  </a:cubicBezTo>
                  <a:cubicBezTo>
                    <a:pt x="0" y="41"/>
                    <a:pt x="41" y="0"/>
                    <a:pt x="92" y="0"/>
                  </a:cubicBezTo>
                  <a:cubicBezTo>
                    <a:pt x="143" y="0"/>
                    <a:pt x="184" y="41"/>
                    <a:pt x="184" y="92"/>
                  </a:cubicBezTo>
                  <a:cubicBezTo>
                    <a:pt x="184" y="110"/>
                    <a:pt x="184" y="110"/>
                    <a:pt x="184" y="110"/>
                  </a:cubicBezTo>
                  <a:cubicBezTo>
                    <a:pt x="184" y="161"/>
                    <a:pt x="143" y="202"/>
                    <a:pt x="92" y="202"/>
                  </a:cubicBezTo>
                  <a:close/>
                </a:path>
              </a:pathLst>
            </a:custGeom>
            <a:solidFill>
              <a:srgbClr val="F9DC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58" name="Google Shape;1558;p17"/>
            <p:cNvSpPr/>
            <p:nvPr/>
          </p:nvSpPr>
          <p:spPr>
            <a:xfrm>
              <a:off x="5419741" y="3415742"/>
              <a:ext cx="349557" cy="419122"/>
            </a:xfrm>
            <a:custGeom>
              <a:avLst/>
              <a:gdLst/>
              <a:ahLst/>
              <a:cxnLst/>
              <a:rect l="l" t="t" r="r" b="b"/>
              <a:pathLst>
                <a:path w="101" h="87" extrusionOk="0">
                  <a:moveTo>
                    <a:pt x="86" y="63"/>
                  </a:moveTo>
                  <a:cubicBezTo>
                    <a:pt x="81" y="63"/>
                    <a:pt x="77" y="66"/>
                    <a:pt x="75" y="70"/>
                  </a:cubicBezTo>
                  <a:cubicBezTo>
                    <a:pt x="56" y="70"/>
                    <a:pt x="56" y="70"/>
                    <a:pt x="56" y="70"/>
                  </a:cubicBezTo>
                  <a:cubicBezTo>
                    <a:pt x="55" y="66"/>
                    <a:pt x="51" y="64"/>
                    <a:pt x="46" y="63"/>
                  </a:cubicBezTo>
                  <a:cubicBezTo>
                    <a:pt x="43" y="55"/>
                    <a:pt x="43" y="55"/>
                    <a:pt x="43" y="55"/>
                  </a:cubicBezTo>
                  <a:cubicBezTo>
                    <a:pt x="79" y="55"/>
                    <a:pt x="79" y="55"/>
                    <a:pt x="79" y="55"/>
                  </a:cubicBezTo>
                  <a:cubicBezTo>
                    <a:pt x="101" y="12"/>
                    <a:pt x="101" y="12"/>
                    <a:pt x="101" y="12"/>
                  </a:cubicBezTo>
                  <a:cubicBezTo>
                    <a:pt x="27" y="14"/>
                    <a:pt x="27" y="14"/>
                    <a:pt x="27" y="14"/>
                  </a:cubicBezTo>
                  <a:cubicBezTo>
                    <a:pt x="22" y="0"/>
                    <a:pt x="22" y="0"/>
                    <a:pt x="22" y="0"/>
                  </a:cubicBezTo>
                  <a:cubicBezTo>
                    <a:pt x="4" y="0"/>
                    <a:pt x="4" y="0"/>
                    <a:pt x="4" y="0"/>
                  </a:cubicBezTo>
                  <a:cubicBezTo>
                    <a:pt x="2" y="0"/>
                    <a:pt x="0" y="2"/>
                    <a:pt x="0" y="4"/>
                  </a:cubicBezTo>
                  <a:cubicBezTo>
                    <a:pt x="0" y="7"/>
                    <a:pt x="2" y="9"/>
                    <a:pt x="4" y="9"/>
                  </a:cubicBezTo>
                  <a:cubicBezTo>
                    <a:pt x="16" y="9"/>
                    <a:pt x="16" y="9"/>
                    <a:pt x="16" y="9"/>
                  </a:cubicBezTo>
                  <a:cubicBezTo>
                    <a:pt x="38" y="66"/>
                    <a:pt x="38" y="66"/>
                    <a:pt x="38" y="66"/>
                  </a:cubicBezTo>
                  <a:cubicBezTo>
                    <a:pt x="35" y="69"/>
                    <a:pt x="34" y="72"/>
                    <a:pt x="34" y="75"/>
                  </a:cubicBezTo>
                  <a:cubicBezTo>
                    <a:pt x="34" y="81"/>
                    <a:pt x="39" y="87"/>
                    <a:pt x="46" y="87"/>
                  </a:cubicBezTo>
                  <a:cubicBezTo>
                    <a:pt x="50" y="87"/>
                    <a:pt x="55" y="84"/>
                    <a:pt x="56" y="79"/>
                  </a:cubicBezTo>
                  <a:cubicBezTo>
                    <a:pt x="75" y="79"/>
                    <a:pt x="75" y="79"/>
                    <a:pt x="75" y="79"/>
                  </a:cubicBezTo>
                  <a:cubicBezTo>
                    <a:pt x="77" y="84"/>
                    <a:pt x="81" y="87"/>
                    <a:pt x="86" y="87"/>
                  </a:cubicBezTo>
                  <a:cubicBezTo>
                    <a:pt x="92" y="87"/>
                    <a:pt x="97" y="81"/>
                    <a:pt x="97" y="75"/>
                  </a:cubicBezTo>
                  <a:cubicBezTo>
                    <a:pt x="97" y="68"/>
                    <a:pt x="92" y="63"/>
                    <a:pt x="86" y="6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59" name="Google Shape;1559;p17"/>
            <p:cNvSpPr/>
            <p:nvPr/>
          </p:nvSpPr>
          <p:spPr>
            <a:xfrm>
              <a:off x="6138993" y="4346231"/>
              <a:ext cx="1598179" cy="559497"/>
            </a:xfrm>
            <a:custGeom>
              <a:avLst/>
              <a:gdLst/>
              <a:ahLst/>
              <a:cxnLst/>
              <a:rect l="l" t="t" r="r" b="b"/>
              <a:pathLst>
                <a:path w="462" h="116" extrusionOk="0">
                  <a:moveTo>
                    <a:pt x="462" y="11"/>
                  </a:moveTo>
                  <a:cubicBezTo>
                    <a:pt x="462" y="105"/>
                    <a:pt x="462" y="105"/>
                    <a:pt x="462" y="105"/>
                  </a:cubicBezTo>
                  <a:cubicBezTo>
                    <a:pt x="462" y="111"/>
                    <a:pt x="457" y="116"/>
                    <a:pt x="451" y="116"/>
                  </a:cubicBezTo>
                  <a:cubicBezTo>
                    <a:pt x="11" y="116"/>
                    <a:pt x="11" y="116"/>
                    <a:pt x="11" y="116"/>
                  </a:cubicBezTo>
                  <a:cubicBezTo>
                    <a:pt x="5" y="116"/>
                    <a:pt x="0" y="111"/>
                    <a:pt x="0" y="105"/>
                  </a:cubicBezTo>
                  <a:cubicBezTo>
                    <a:pt x="0" y="11"/>
                    <a:pt x="0" y="11"/>
                    <a:pt x="0" y="11"/>
                  </a:cubicBezTo>
                  <a:cubicBezTo>
                    <a:pt x="0" y="5"/>
                    <a:pt x="5" y="0"/>
                    <a:pt x="11" y="0"/>
                  </a:cubicBezTo>
                  <a:cubicBezTo>
                    <a:pt x="451" y="0"/>
                    <a:pt x="451" y="0"/>
                    <a:pt x="451" y="0"/>
                  </a:cubicBezTo>
                  <a:cubicBezTo>
                    <a:pt x="455" y="4"/>
                    <a:pt x="458" y="6"/>
                    <a:pt x="462" y="11"/>
                  </a:cubicBezTo>
                </a:path>
              </a:pathLst>
            </a:custGeom>
            <a:solidFill>
              <a:srgbClr val="E9EB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60" name="Google Shape;1560;p17"/>
            <p:cNvSpPr/>
            <p:nvPr/>
          </p:nvSpPr>
          <p:spPr>
            <a:xfrm>
              <a:off x="6212356" y="4534735"/>
              <a:ext cx="605611" cy="274736"/>
            </a:xfrm>
            <a:custGeom>
              <a:avLst/>
              <a:gdLst/>
              <a:ahLst/>
              <a:cxnLst/>
              <a:rect l="l" t="t" r="r" b="b"/>
              <a:pathLst>
                <a:path w="175" h="57" extrusionOk="0">
                  <a:moveTo>
                    <a:pt x="171" y="0"/>
                  </a:moveTo>
                  <a:cubicBezTo>
                    <a:pt x="4" y="0"/>
                    <a:pt x="4" y="0"/>
                    <a:pt x="4" y="0"/>
                  </a:cubicBezTo>
                  <a:cubicBezTo>
                    <a:pt x="2" y="0"/>
                    <a:pt x="0" y="1"/>
                    <a:pt x="0" y="3"/>
                  </a:cubicBezTo>
                  <a:cubicBezTo>
                    <a:pt x="0" y="53"/>
                    <a:pt x="0" y="53"/>
                    <a:pt x="0" y="53"/>
                  </a:cubicBezTo>
                  <a:cubicBezTo>
                    <a:pt x="0" y="55"/>
                    <a:pt x="2" y="57"/>
                    <a:pt x="4" y="57"/>
                  </a:cubicBezTo>
                  <a:cubicBezTo>
                    <a:pt x="171" y="57"/>
                    <a:pt x="171" y="57"/>
                    <a:pt x="171" y="57"/>
                  </a:cubicBezTo>
                  <a:cubicBezTo>
                    <a:pt x="173" y="57"/>
                    <a:pt x="175" y="55"/>
                    <a:pt x="175" y="53"/>
                  </a:cubicBezTo>
                  <a:cubicBezTo>
                    <a:pt x="175" y="3"/>
                    <a:pt x="175" y="3"/>
                    <a:pt x="175" y="3"/>
                  </a:cubicBezTo>
                  <a:cubicBezTo>
                    <a:pt x="175" y="1"/>
                    <a:pt x="173" y="0"/>
                    <a:pt x="171" y="0"/>
                  </a:cubicBezTo>
                </a:path>
              </a:pathLst>
            </a:custGeom>
            <a:solidFill>
              <a:srgbClr val="E1E3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61" name="Google Shape;1561;p17"/>
            <p:cNvSpPr/>
            <p:nvPr/>
          </p:nvSpPr>
          <p:spPr>
            <a:xfrm>
              <a:off x="6284281" y="4456525"/>
              <a:ext cx="578279" cy="274736"/>
            </a:xfrm>
            <a:custGeom>
              <a:avLst/>
              <a:gdLst/>
              <a:ahLst/>
              <a:cxnLst/>
              <a:rect l="l" t="t" r="r" b="b"/>
              <a:pathLst>
                <a:path w="167" h="57" extrusionOk="0">
                  <a:moveTo>
                    <a:pt x="164" y="57"/>
                  </a:moveTo>
                  <a:cubicBezTo>
                    <a:pt x="3" y="57"/>
                    <a:pt x="3" y="57"/>
                    <a:pt x="3" y="57"/>
                  </a:cubicBezTo>
                  <a:cubicBezTo>
                    <a:pt x="1" y="57"/>
                    <a:pt x="0" y="55"/>
                    <a:pt x="0" y="54"/>
                  </a:cubicBezTo>
                  <a:cubicBezTo>
                    <a:pt x="0" y="3"/>
                    <a:pt x="0" y="3"/>
                    <a:pt x="0" y="3"/>
                  </a:cubicBezTo>
                  <a:cubicBezTo>
                    <a:pt x="0" y="1"/>
                    <a:pt x="1" y="0"/>
                    <a:pt x="3" y="0"/>
                  </a:cubicBezTo>
                  <a:cubicBezTo>
                    <a:pt x="164" y="0"/>
                    <a:pt x="164" y="0"/>
                    <a:pt x="164" y="0"/>
                  </a:cubicBezTo>
                  <a:cubicBezTo>
                    <a:pt x="166" y="0"/>
                    <a:pt x="167" y="1"/>
                    <a:pt x="167" y="3"/>
                  </a:cubicBezTo>
                  <a:cubicBezTo>
                    <a:pt x="167" y="54"/>
                    <a:pt x="167" y="54"/>
                    <a:pt x="167" y="54"/>
                  </a:cubicBezTo>
                  <a:cubicBezTo>
                    <a:pt x="167" y="55"/>
                    <a:pt x="166" y="57"/>
                    <a:pt x="164" y="57"/>
                  </a:cubicBezTo>
                  <a:close/>
                </a:path>
              </a:pathLst>
            </a:custGeom>
            <a:solidFill>
              <a:srgbClr val="6138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62" name="Google Shape;1562;p17"/>
            <p:cNvSpPr/>
            <p:nvPr/>
          </p:nvSpPr>
          <p:spPr>
            <a:xfrm>
              <a:off x="6353330" y="4538746"/>
              <a:ext cx="422920" cy="20054"/>
            </a:xfrm>
            <a:custGeom>
              <a:avLst/>
              <a:gdLst/>
              <a:ahLst/>
              <a:cxnLst/>
              <a:rect l="l" t="t" r="r" b="b"/>
              <a:pathLst>
                <a:path w="122" h="4" extrusionOk="0">
                  <a:moveTo>
                    <a:pt x="120" y="4"/>
                  </a:moveTo>
                  <a:cubicBezTo>
                    <a:pt x="2" y="4"/>
                    <a:pt x="2" y="4"/>
                    <a:pt x="2" y="4"/>
                  </a:cubicBezTo>
                  <a:cubicBezTo>
                    <a:pt x="1" y="4"/>
                    <a:pt x="0" y="3"/>
                    <a:pt x="0" y="2"/>
                  </a:cubicBezTo>
                  <a:cubicBezTo>
                    <a:pt x="0" y="1"/>
                    <a:pt x="1" y="0"/>
                    <a:pt x="2" y="0"/>
                  </a:cubicBezTo>
                  <a:cubicBezTo>
                    <a:pt x="120" y="0"/>
                    <a:pt x="120" y="0"/>
                    <a:pt x="120" y="0"/>
                  </a:cubicBezTo>
                  <a:cubicBezTo>
                    <a:pt x="121" y="0"/>
                    <a:pt x="122" y="1"/>
                    <a:pt x="122" y="2"/>
                  </a:cubicBezTo>
                  <a:cubicBezTo>
                    <a:pt x="122" y="3"/>
                    <a:pt x="121" y="4"/>
                    <a:pt x="120" y="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63" name="Google Shape;1563;p17"/>
            <p:cNvSpPr/>
            <p:nvPr/>
          </p:nvSpPr>
          <p:spPr>
            <a:xfrm>
              <a:off x="6353330" y="4630993"/>
              <a:ext cx="201391" cy="14038"/>
            </a:xfrm>
            <a:custGeom>
              <a:avLst/>
              <a:gdLst/>
              <a:ahLst/>
              <a:cxnLst/>
              <a:rect l="l" t="t" r="r" b="b"/>
              <a:pathLst>
                <a:path w="58" h="3" extrusionOk="0">
                  <a:moveTo>
                    <a:pt x="56" y="3"/>
                  </a:moveTo>
                  <a:cubicBezTo>
                    <a:pt x="2" y="3"/>
                    <a:pt x="2" y="3"/>
                    <a:pt x="2" y="3"/>
                  </a:cubicBezTo>
                  <a:cubicBezTo>
                    <a:pt x="1" y="3"/>
                    <a:pt x="0" y="3"/>
                    <a:pt x="0" y="2"/>
                  </a:cubicBezTo>
                  <a:cubicBezTo>
                    <a:pt x="0" y="1"/>
                    <a:pt x="1" y="0"/>
                    <a:pt x="2" y="0"/>
                  </a:cubicBezTo>
                  <a:cubicBezTo>
                    <a:pt x="56" y="0"/>
                    <a:pt x="56" y="0"/>
                    <a:pt x="56" y="0"/>
                  </a:cubicBezTo>
                  <a:cubicBezTo>
                    <a:pt x="57" y="0"/>
                    <a:pt x="58" y="1"/>
                    <a:pt x="58" y="2"/>
                  </a:cubicBezTo>
                  <a:cubicBezTo>
                    <a:pt x="58" y="3"/>
                    <a:pt x="57" y="3"/>
                    <a:pt x="56" y="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64" name="Google Shape;1564;p17"/>
            <p:cNvSpPr/>
            <p:nvPr/>
          </p:nvSpPr>
          <p:spPr>
            <a:xfrm>
              <a:off x="6969009" y="4514682"/>
              <a:ext cx="107888" cy="140376"/>
            </a:xfrm>
            <a:custGeom>
              <a:avLst/>
              <a:gdLst/>
              <a:ahLst/>
              <a:cxnLst/>
              <a:rect l="l" t="t" r="r" b="b"/>
              <a:pathLst>
                <a:path w="75" h="70" extrusionOk="0">
                  <a:moveTo>
                    <a:pt x="39" y="0"/>
                  </a:moveTo>
                  <a:lnTo>
                    <a:pt x="49" y="24"/>
                  </a:lnTo>
                  <a:lnTo>
                    <a:pt x="75" y="27"/>
                  </a:lnTo>
                  <a:lnTo>
                    <a:pt x="56" y="46"/>
                  </a:lnTo>
                  <a:lnTo>
                    <a:pt x="61" y="70"/>
                  </a:lnTo>
                  <a:lnTo>
                    <a:pt x="39" y="58"/>
                  </a:lnTo>
                  <a:lnTo>
                    <a:pt x="15" y="70"/>
                  </a:lnTo>
                  <a:lnTo>
                    <a:pt x="20" y="46"/>
                  </a:lnTo>
                  <a:lnTo>
                    <a:pt x="0" y="27"/>
                  </a:lnTo>
                  <a:lnTo>
                    <a:pt x="27" y="24"/>
                  </a:lnTo>
                  <a:lnTo>
                    <a:pt x="39" y="0"/>
                  </a:lnTo>
                  <a:close/>
                </a:path>
              </a:pathLst>
            </a:custGeom>
            <a:solidFill>
              <a:srgbClr val="6138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65" name="Google Shape;1565;p17"/>
            <p:cNvSpPr/>
            <p:nvPr/>
          </p:nvSpPr>
          <p:spPr>
            <a:xfrm>
              <a:off x="7118614" y="4514682"/>
              <a:ext cx="106449" cy="140376"/>
            </a:xfrm>
            <a:custGeom>
              <a:avLst/>
              <a:gdLst/>
              <a:ahLst/>
              <a:cxnLst/>
              <a:rect l="l" t="t" r="r" b="b"/>
              <a:pathLst>
                <a:path w="74" h="70" extrusionOk="0">
                  <a:moveTo>
                    <a:pt x="36" y="0"/>
                  </a:moveTo>
                  <a:lnTo>
                    <a:pt x="48" y="24"/>
                  </a:lnTo>
                  <a:lnTo>
                    <a:pt x="74" y="27"/>
                  </a:lnTo>
                  <a:lnTo>
                    <a:pt x="55" y="46"/>
                  </a:lnTo>
                  <a:lnTo>
                    <a:pt x="60" y="70"/>
                  </a:lnTo>
                  <a:lnTo>
                    <a:pt x="36" y="58"/>
                  </a:lnTo>
                  <a:lnTo>
                    <a:pt x="14" y="70"/>
                  </a:lnTo>
                  <a:lnTo>
                    <a:pt x="19" y="46"/>
                  </a:lnTo>
                  <a:lnTo>
                    <a:pt x="0" y="27"/>
                  </a:lnTo>
                  <a:lnTo>
                    <a:pt x="26" y="24"/>
                  </a:lnTo>
                  <a:lnTo>
                    <a:pt x="36" y="0"/>
                  </a:lnTo>
                  <a:close/>
                </a:path>
              </a:pathLst>
            </a:custGeom>
            <a:solidFill>
              <a:srgbClr val="6138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66" name="Google Shape;1566;p17"/>
            <p:cNvSpPr/>
            <p:nvPr/>
          </p:nvSpPr>
          <p:spPr>
            <a:xfrm>
              <a:off x="7266780" y="4514682"/>
              <a:ext cx="103572" cy="140376"/>
            </a:xfrm>
            <a:custGeom>
              <a:avLst/>
              <a:gdLst/>
              <a:ahLst/>
              <a:cxnLst/>
              <a:rect l="l" t="t" r="r" b="b"/>
              <a:pathLst>
                <a:path w="72" h="70" extrusionOk="0">
                  <a:moveTo>
                    <a:pt x="36" y="0"/>
                  </a:moveTo>
                  <a:lnTo>
                    <a:pt x="48" y="24"/>
                  </a:lnTo>
                  <a:lnTo>
                    <a:pt x="72" y="27"/>
                  </a:lnTo>
                  <a:lnTo>
                    <a:pt x="56" y="46"/>
                  </a:lnTo>
                  <a:lnTo>
                    <a:pt x="58" y="70"/>
                  </a:lnTo>
                  <a:lnTo>
                    <a:pt x="36" y="58"/>
                  </a:lnTo>
                  <a:lnTo>
                    <a:pt x="12" y="70"/>
                  </a:lnTo>
                  <a:lnTo>
                    <a:pt x="17" y="46"/>
                  </a:lnTo>
                  <a:lnTo>
                    <a:pt x="0" y="27"/>
                  </a:lnTo>
                  <a:lnTo>
                    <a:pt x="24" y="24"/>
                  </a:lnTo>
                  <a:lnTo>
                    <a:pt x="36" y="0"/>
                  </a:lnTo>
                  <a:close/>
                </a:path>
              </a:pathLst>
            </a:custGeom>
            <a:solidFill>
              <a:srgbClr val="6138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67" name="Google Shape;1567;p17"/>
            <p:cNvSpPr/>
            <p:nvPr/>
          </p:nvSpPr>
          <p:spPr>
            <a:xfrm>
              <a:off x="7412069" y="4514682"/>
              <a:ext cx="107888" cy="140376"/>
            </a:xfrm>
            <a:custGeom>
              <a:avLst/>
              <a:gdLst/>
              <a:ahLst/>
              <a:cxnLst/>
              <a:rect l="l" t="t" r="r" b="b"/>
              <a:pathLst>
                <a:path w="75" h="70" extrusionOk="0">
                  <a:moveTo>
                    <a:pt x="39" y="0"/>
                  </a:moveTo>
                  <a:lnTo>
                    <a:pt x="48" y="24"/>
                  </a:lnTo>
                  <a:lnTo>
                    <a:pt x="75" y="27"/>
                  </a:lnTo>
                  <a:lnTo>
                    <a:pt x="56" y="46"/>
                  </a:lnTo>
                  <a:lnTo>
                    <a:pt x="60" y="70"/>
                  </a:lnTo>
                  <a:lnTo>
                    <a:pt x="39" y="58"/>
                  </a:lnTo>
                  <a:lnTo>
                    <a:pt x="15" y="70"/>
                  </a:lnTo>
                  <a:lnTo>
                    <a:pt x="20" y="46"/>
                  </a:lnTo>
                  <a:lnTo>
                    <a:pt x="0" y="27"/>
                  </a:lnTo>
                  <a:lnTo>
                    <a:pt x="27" y="24"/>
                  </a:lnTo>
                  <a:lnTo>
                    <a:pt x="39" y="0"/>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68" name="Google Shape;1568;p17"/>
            <p:cNvSpPr/>
            <p:nvPr/>
          </p:nvSpPr>
          <p:spPr>
            <a:xfrm>
              <a:off x="7561673" y="4514682"/>
              <a:ext cx="106449" cy="140376"/>
            </a:xfrm>
            <a:custGeom>
              <a:avLst/>
              <a:gdLst/>
              <a:ahLst/>
              <a:cxnLst/>
              <a:rect l="l" t="t" r="r" b="b"/>
              <a:pathLst>
                <a:path w="74" h="70" extrusionOk="0">
                  <a:moveTo>
                    <a:pt x="36" y="0"/>
                  </a:moveTo>
                  <a:lnTo>
                    <a:pt x="48" y="24"/>
                  </a:lnTo>
                  <a:lnTo>
                    <a:pt x="74" y="27"/>
                  </a:lnTo>
                  <a:lnTo>
                    <a:pt x="55" y="46"/>
                  </a:lnTo>
                  <a:lnTo>
                    <a:pt x="60" y="70"/>
                  </a:lnTo>
                  <a:lnTo>
                    <a:pt x="36" y="58"/>
                  </a:lnTo>
                  <a:lnTo>
                    <a:pt x="14" y="70"/>
                  </a:lnTo>
                  <a:lnTo>
                    <a:pt x="19" y="46"/>
                  </a:lnTo>
                  <a:lnTo>
                    <a:pt x="0" y="27"/>
                  </a:lnTo>
                  <a:lnTo>
                    <a:pt x="26" y="24"/>
                  </a:lnTo>
                  <a:lnTo>
                    <a:pt x="36" y="0"/>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69" name="Google Shape;1569;p17"/>
            <p:cNvSpPr/>
            <p:nvPr/>
          </p:nvSpPr>
          <p:spPr>
            <a:xfrm>
              <a:off x="6138993" y="3024695"/>
              <a:ext cx="1602494" cy="1229289"/>
            </a:xfrm>
            <a:custGeom>
              <a:avLst/>
              <a:gdLst/>
              <a:ahLst/>
              <a:cxnLst/>
              <a:rect l="l" t="t" r="r" b="b"/>
              <a:pathLst>
                <a:path w="463" h="255" extrusionOk="0">
                  <a:moveTo>
                    <a:pt x="463" y="16"/>
                  </a:moveTo>
                  <a:cubicBezTo>
                    <a:pt x="463" y="239"/>
                    <a:pt x="463" y="239"/>
                    <a:pt x="463" y="239"/>
                  </a:cubicBezTo>
                  <a:cubicBezTo>
                    <a:pt x="463" y="248"/>
                    <a:pt x="456" y="255"/>
                    <a:pt x="447" y="255"/>
                  </a:cubicBezTo>
                  <a:cubicBezTo>
                    <a:pt x="16" y="255"/>
                    <a:pt x="16" y="255"/>
                    <a:pt x="16" y="255"/>
                  </a:cubicBezTo>
                  <a:cubicBezTo>
                    <a:pt x="7" y="255"/>
                    <a:pt x="0" y="248"/>
                    <a:pt x="0" y="239"/>
                  </a:cubicBezTo>
                  <a:cubicBezTo>
                    <a:pt x="0" y="16"/>
                    <a:pt x="0" y="16"/>
                    <a:pt x="0" y="16"/>
                  </a:cubicBezTo>
                  <a:cubicBezTo>
                    <a:pt x="0" y="7"/>
                    <a:pt x="7" y="0"/>
                    <a:pt x="16" y="0"/>
                  </a:cubicBezTo>
                  <a:cubicBezTo>
                    <a:pt x="447" y="0"/>
                    <a:pt x="447" y="0"/>
                    <a:pt x="447" y="0"/>
                  </a:cubicBezTo>
                  <a:cubicBezTo>
                    <a:pt x="454" y="6"/>
                    <a:pt x="457" y="10"/>
                    <a:pt x="463" y="16"/>
                  </a:cubicBezTo>
                  <a:close/>
                </a:path>
              </a:pathLst>
            </a:custGeom>
            <a:solidFill>
              <a:srgbClr val="E9EB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icrosoft Yahei"/>
                <a:ea typeface="Microsoft Yahei"/>
                <a:cs typeface="Microsoft Yahei"/>
                <a:sym typeface="Microsoft Yahei"/>
              </a:endParaRPr>
            </a:p>
          </p:txBody>
        </p:sp>
        <p:sp>
          <p:nvSpPr>
            <p:cNvPr id="1570" name="Google Shape;1570;p17"/>
            <p:cNvSpPr/>
            <p:nvPr/>
          </p:nvSpPr>
          <p:spPr>
            <a:xfrm>
              <a:off x="7045251" y="3251302"/>
              <a:ext cx="561017" cy="497330"/>
            </a:xfrm>
            <a:custGeom>
              <a:avLst/>
              <a:gdLst/>
              <a:ahLst/>
              <a:cxnLst/>
              <a:rect l="l" t="t" r="r" b="b"/>
              <a:pathLst>
                <a:path w="162" h="103" extrusionOk="0">
                  <a:moveTo>
                    <a:pt x="126" y="30"/>
                  </a:moveTo>
                  <a:cubicBezTo>
                    <a:pt x="121" y="30"/>
                    <a:pt x="116" y="31"/>
                    <a:pt x="112" y="33"/>
                  </a:cubicBezTo>
                  <a:cubicBezTo>
                    <a:pt x="108" y="14"/>
                    <a:pt x="91" y="0"/>
                    <a:pt x="70" y="0"/>
                  </a:cubicBezTo>
                  <a:cubicBezTo>
                    <a:pt x="48" y="0"/>
                    <a:pt x="30" y="17"/>
                    <a:pt x="28" y="39"/>
                  </a:cubicBezTo>
                  <a:cubicBezTo>
                    <a:pt x="12" y="41"/>
                    <a:pt x="0" y="54"/>
                    <a:pt x="0" y="71"/>
                  </a:cubicBezTo>
                  <a:cubicBezTo>
                    <a:pt x="0" y="89"/>
                    <a:pt x="14" y="103"/>
                    <a:pt x="32" y="103"/>
                  </a:cubicBezTo>
                  <a:cubicBezTo>
                    <a:pt x="34" y="103"/>
                    <a:pt x="37" y="103"/>
                    <a:pt x="39" y="102"/>
                  </a:cubicBezTo>
                  <a:cubicBezTo>
                    <a:pt x="126" y="102"/>
                    <a:pt x="126" y="102"/>
                    <a:pt x="126" y="102"/>
                  </a:cubicBezTo>
                  <a:cubicBezTo>
                    <a:pt x="146" y="102"/>
                    <a:pt x="162" y="86"/>
                    <a:pt x="162" y="66"/>
                  </a:cubicBezTo>
                  <a:cubicBezTo>
                    <a:pt x="162" y="46"/>
                    <a:pt x="146" y="30"/>
                    <a:pt x="126" y="3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71" name="Google Shape;1571;p17"/>
            <p:cNvSpPr/>
            <p:nvPr/>
          </p:nvSpPr>
          <p:spPr>
            <a:xfrm>
              <a:off x="7219309" y="3662401"/>
              <a:ext cx="197076" cy="284762"/>
            </a:xfrm>
            <a:custGeom>
              <a:avLst/>
              <a:gdLst/>
              <a:ahLst/>
              <a:cxnLst/>
              <a:rect l="l" t="t" r="r" b="b"/>
              <a:pathLst>
                <a:path w="137" h="142" extrusionOk="0">
                  <a:moveTo>
                    <a:pt x="120" y="62"/>
                  </a:moveTo>
                  <a:lnTo>
                    <a:pt x="120" y="0"/>
                  </a:lnTo>
                  <a:lnTo>
                    <a:pt x="16" y="0"/>
                  </a:lnTo>
                  <a:lnTo>
                    <a:pt x="16" y="62"/>
                  </a:lnTo>
                  <a:lnTo>
                    <a:pt x="0" y="62"/>
                  </a:lnTo>
                  <a:lnTo>
                    <a:pt x="69" y="142"/>
                  </a:lnTo>
                  <a:lnTo>
                    <a:pt x="137" y="62"/>
                  </a:lnTo>
                  <a:lnTo>
                    <a:pt x="120" y="62"/>
                  </a:lnTo>
                  <a:close/>
                </a:path>
              </a:pathLst>
            </a:custGeom>
            <a:solidFill>
              <a:srgbClr val="F9DC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72" name="Google Shape;1572;p17"/>
            <p:cNvSpPr/>
            <p:nvPr/>
          </p:nvSpPr>
          <p:spPr>
            <a:xfrm>
              <a:off x="6225303" y="3844890"/>
              <a:ext cx="730760" cy="38103"/>
            </a:xfrm>
            <a:custGeom>
              <a:avLst/>
              <a:gdLst/>
              <a:ahLst/>
              <a:cxnLst/>
              <a:rect l="l" t="t" r="r" b="b"/>
              <a:pathLst>
                <a:path w="211" h="8" extrusionOk="0">
                  <a:moveTo>
                    <a:pt x="5" y="8"/>
                  </a:moveTo>
                  <a:cubicBezTo>
                    <a:pt x="72" y="8"/>
                    <a:pt x="139" y="8"/>
                    <a:pt x="206" y="8"/>
                  </a:cubicBezTo>
                  <a:cubicBezTo>
                    <a:pt x="211" y="8"/>
                    <a:pt x="211" y="0"/>
                    <a:pt x="206" y="0"/>
                  </a:cubicBezTo>
                  <a:cubicBezTo>
                    <a:pt x="139" y="0"/>
                    <a:pt x="72" y="0"/>
                    <a:pt x="5" y="0"/>
                  </a:cubicBezTo>
                  <a:cubicBezTo>
                    <a:pt x="0" y="0"/>
                    <a:pt x="0" y="8"/>
                    <a:pt x="5" y="8"/>
                  </a:cubicBezTo>
                  <a:close/>
                </a:path>
              </a:pathLst>
            </a:custGeom>
            <a:solidFill>
              <a:srgbClr val="C5CA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73" name="Google Shape;1573;p17"/>
            <p:cNvSpPr/>
            <p:nvPr/>
          </p:nvSpPr>
          <p:spPr>
            <a:xfrm>
              <a:off x="6225303" y="3955184"/>
              <a:ext cx="730760" cy="40107"/>
            </a:xfrm>
            <a:custGeom>
              <a:avLst/>
              <a:gdLst/>
              <a:ahLst/>
              <a:cxnLst/>
              <a:rect l="l" t="t" r="r" b="b"/>
              <a:pathLst>
                <a:path w="211" h="8" extrusionOk="0">
                  <a:moveTo>
                    <a:pt x="5" y="8"/>
                  </a:moveTo>
                  <a:cubicBezTo>
                    <a:pt x="72" y="8"/>
                    <a:pt x="139" y="8"/>
                    <a:pt x="206" y="8"/>
                  </a:cubicBezTo>
                  <a:cubicBezTo>
                    <a:pt x="211" y="8"/>
                    <a:pt x="211" y="0"/>
                    <a:pt x="206" y="0"/>
                  </a:cubicBezTo>
                  <a:cubicBezTo>
                    <a:pt x="139" y="0"/>
                    <a:pt x="72" y="0"/>
                    <a:pt x="5" y="0"/>
                  </a:cubicBezTo>
                  <a:cubicBezTo>
                    <a:pt x="0" y="0"/>
                    <a:pt x="0" y="8"/>
                    <a:pt x="5" y="8"/>
                  </a:cubicBezTo>
                  <a:close/>
                </a:path>
              </a:pathLst>
            </a:custGeom>
            <a:solidFill>
              <a:srgbClr val="C5CA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74" name="Google Shape;1574;p17"/>
            <p:cNvSpPr/>
            <p:nvPr/>
          </p:nvSpPr>
          <p:spPr>
            <a:xfrm>
              <a:off x="6225303" y="4067485"/>
              <a:ext cx="730760" cy="32086"/>
            </a:xfrm>
            <a:custGeom>
              <a:avLst/>
              <a:gdLst/>
              <a:ahLst/>
              <a:cxnLst/>
              <a:rect l="l" t="t" r="r" b="b"/>
              <a:pathLst>
                <a:path w="211" h="7" extrusionOk="0">
                  <a:moveTo>
                    <a:pt x="5" y="7"/>
                  </a:moveTo>
                  <a:cubicBezTo>
                    <a:pt x="72" y="7"/>
                    <a:pt x="139" y="7"/>
                    <a:pt x="206" y="7"/>
                  </a:cubicBezTo>
                  <a:cubicBezTo>
                    <a:pt x="211" y="7"/>
                    <a:pt x="211" y="0"/>
                    <a:pt x="206" y="0"/>
                  </a:cubicBezTo>
                  <a:cubicBezTo>
                    <a:pt x="139" y="0"/>
                    <a:pt x="72" y="0"/>
                    <a:pt x="5" y="0"/>
                  </a:cubicBezTo>
                  <a:cubicBezTo>
                    <a:pt x="0" y="0"/>
                    <a:pt x="0" y="7"/>
                    <a:pt x="5" y="7"/>
                  </a:cubicBezTo>
                  <a:close/>
                </a:path>
              </a:pathLst>
            </a:custGeom>
            <a:solidFill>
              <a:srgbClr val="C5CA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75" name="Google Shape;1575;p17"/>
            <p:cNvSpPr/>
            <p:nvPr/>
          </p:nvSpPr>
          <p:spPr>
            <a:xfrm>
              <a:off x="6229618" y="3570154"/>
              <a:ext cx="709183" cy="822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76" name="Google Shape;1576;p17"/>
            <p:cNvSpPr/>
            <p:nvPr/>
          </p:nvSpPr>
          <p:spPr>
            <a:xfrm>
              <a:off x="6471287" y="3570154"/>
              <a:ext cx="467514" cy="82221"/>
            </a:xfrm>
            <a:prstGeom prst="rect">
              <a:avLst/>
            </a:prstGeom>
            <a:solidFill>
              <a:srgbClr val="6138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77" name="Google Shape;1577;p17"/>
            <p:cNvSpPr/>
            <p:nvPr/>
          </p:nvSpPr>
          <p:spPr>
            <a:xfrm>
              <a:off x="6229618" y="3343549"/>
              <a:ext cx="709183" cy="822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icrosoft Yahei"/>
                <a:ea typeface="Microsoft Yahei"/>
                <a:cs typeface="Microsoft Yahei"/>
                <a:sym typeface="Microsoft Yahei"/>
              </a:endParaRPr>
            </a:p>
          </p:txBody>
        </p:sp>
        <p:sp>
          <p:nvSpPr>
            <p:cNvPr id="1578" name="Google Shape;1578;p17"/>
            <p:cNvSpPr/>
            <p:nvPr/>
          </p:nvSpPr>
          <p:spPr>
            <a:xfrm>
              <a:off x="6714395" y="3343549"/>
              <a:ext cx="224407" cy="82221"/>
            </a:xfrm>
            <a:prstGeom prst="rect">
              <a:avLst/>
            </a:prstGeom>
            <a:solidFill>
              <a:srgbClr val="6138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583" name="Google Shape;1583;p17"/>
            <p:cNvSpPr/>
            <p:nvPr/>
          </p:nvSpPr>
          <p:spPr>
            <a:xfrm>
              <a:off x="3627364" y="6447853"/>
              <a:ext cx="1713259" cy="78210"/>
            </a:xfrm>
            <a:prstGeom prst="ellipse">
              <a:avLst/>
            </a:prstGeom>
            <a:solidFill>
              <a:srgbClr val="ECECE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pic>
          <p:nvPicPr>
            <p:cNvPr id="93" name="圖片 2">
              <a:extLst>
                <a:ext uri="{FF2B5EF4-FFF2-40B4-BE49-F238E27FC236}">
                  <a16:creationId xmlns:a16="http://schemas.microsoft.com/office/drawing/2014/main" id="{412901CC-C7F3-4ECC-8B28-8D419FF7EE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0694" y="2422683"/>
              <a:ext cx="2863061" cy="2863061"/>
            </a:xfrm>
            <a:prstGeom prst="rect">
              <a:avLst/>
            </a:prstGeom>
          </p:spPr>
        </p:pic>
        <p:sp>
          <p:nvSpPr>
            <p:cNvPr id="1587" name="Google Shape;1587;p17"/>
            <p:cNvSpPr/>
            <p:nvPr/>
          </p:nvSpPr>
          <p:spPr>
            <a:xfrm>
              <a:off x="5133478" y="3006647"/>
              <a:ext cx="165428" cy="399068"/>
            </a:xfrm>
            <a:custGeom>
              <a:avLst/>
              <a:gdLst/>
              <a:ahLst/>
              <a:cxnLst/>
              <a:rect l="l" t="t" r="r" b="b"/>
              <a:pathLst>
                <a:path w="48" h="83" extrusionOk="0">
                  <a:moveTo>
                    <a:pt x="0" y="82"/>
                  </a:moveTo>
                  <a:cubicBezTo>
                    <a:pt x="0" y="82"/>
                    <a:pt x="10" y="74"/>
                    <a:pt x="10" y="53"/>
                  </a:cubicBezTo>
                  <a:cubicBezTo>
                    <a:pt x="10" y="50"/>
                    <a:pt x="11" y="47"/>
                    <a:pt x="12" y="44"/>
                  </a:cubicBezTo>
                  <a:cubicBezTo>
                    <a:pt x="41" y="0"/>
                    <a:pt x="41" y="0"/>
                    <a:pt x="41" y="0"/>
                  </a:cubicBezTo>
                  <a:cubicBezTo>
                    <a:pt x="41" y="0"/>
                    <a:pt x="48" y="6"/>
                    <a:pt x="32" y="31"/>
                  </a:cubicBezTo>
                  <a:cubicBezTo>
                    <a:pt x="32" y="31"/>
                    <a:pt x="44" y="49"/>
                    <a:pt x="40" y="60"/>
                  </a:cubicBezTo>
                  <a:cubicBezTo>
                    <a:pt x="36" y="70"/>
                    <a:pt x="25" y="83"/>
                    <a:pt x="25" y="83"/>
                  </a:cubicBezTo>
                  <a:lnTo>
                    <a:pt x="0" y="82"/>
                  </a:lnTo>
                  <a:close/>
                </a:path>
              </a:pathLst>
            </a:custGeom>
            <a:solidFill>
              <a:srgbClr val="FFC3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icrosoft Yahei"/>
                <a:ea typeface="Microsoft Yahei"/>
                <a:cs typeface="Microsoft Yahei"/>
                <a:sym typeface="Microsoft Yahei"/>
              </a:endParaRPr>
            </a:p>
          </p:txBody>
        </p:sp>
      </p:grpSp>
      <p:sp>
        <p:nvSpPr>
          <p:cNvPr id="1602" name="Google Shape;1602;p17"/>
          <p:cNvSpPr/>
          <p:nvPr/>
        </p:nvSpPr>
        <p:spPr>
          <a:xfrm>
            <a:off x="6913732" y="3313054"/>
            <a:ext cx="4991645" cy="64432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endParaRPr dirty="0"/>
          </a:p>
        </p:txBody>
      </p:sp>
      <p:sp>
        <p:nvSpPr>
          <p:cNvPr id="1609" name="Google Shape;1609;p17"/>
          <p:cNvSpPr txBox="1"/>
          <p:nvPr/>
        </p:nvSpPr>
        <p:spPr>
          <a:xfrm>
            <a:off x="1373262" y="300427"/>
            <a:ext cx="7377759" cy="707846"/>
          </a:xfrm>
          <a:prstGeom prst="rect">
            <a:avLst/>
          </a:prstGeom>
          <a:noFill/>
          <a:ln>
            <a:noFill/>
          </a:ln>
        </p:spPr>
        <p:txBody>
          <a:bodyPr spcFirstLastPara="1" wrap="square" lIns="91425" tIns="45700" rIns="91425" bIns="45700" anchor="t" anchorCtr="0">
            <a:spAutoFit/>
            <a:scene3d>
              <a:camera prst="orthographicFront"/>
              <a:lightRig rig="threePt" dir="t"/>
            </a:scene3d>
            <a:sp3d extrusionH="57150">
              <a:bevelT w="50800" h="38100" prst="riblet"/>
            </a:sp3d>
          </a:bodyPr>
          <a:lstStyle/>
          <a:p>
            <a:pPr marL="0" marR="0" lvl="0" indent="0" algn="l" rtl="0">
              <a:spcBef>
                <a:spcPts val="0"/>
              </a:spcBef>
              <a:spcAft>
                <a:spcPts val="0"/>
              </a:spcAft>
              <a:buNone/>
            </a:pPr>
            <a:r>
              <a:rPr lang="en-US" sz="4000" b="1" dirty="0">
                <a:solidFill>
                  <a:srgbClr val="365FA7"/>
                </a:solidFill>
                <a:effectLst>
                  <a:outerShdw blurRad="38100" dist="38100" dir="2700000" algn="tl">
                    <a:srgbClr val="000000">
                      <a:alpha val="43137"/>
                    </a:srgbClr>
                  </a:outerShdw>
                </a:effectLst>
                <a:latin typeface="Rockwell Extra Bold" panose="02060903040505020403" pitchFamily="18" charset="0"/>
                <a:ea typeface="Microsoft Yahei"/>
                <a:cs typeface="Microsoft Yahei"/>
                <a:sym typeface="Microsoft Yahei"/>
              </a:rPr>
              <a:t>Find Us on IG &amp; FB</a:t>
            </a:r>
            <a:endParaRPr sz="4000" b="1" dirty="0">
              <a:effectLst>
                <a:outerShdw blurRad="38100" dist="38100" dir="2700000" algn="tl">
                  <a:srgbClr val="000000">
                    <a:alpha val="43137"/>
                  </a:srgbClr>
                </a:outerShdw>
              </a:effectLst>
              <a:latin typeface="Rockwell Extra Bold" panose="02060903040505020403" pitchFamily="18" charset="0"/>
            </a:endParaRPr>
          </a:p>
        </p:txBody>
      </p:sp>
      <p:grpSp>
        <p:nvGrpSpPr>
          <p:cNvPr id="6" name="群組 5"/>
          <p:cNvGrpSpPr/>
          <p:nvPr/>
        </p:nvGrpSpPr>
        <p:grpSpPr>
          <a:xfrm>
            <a:off x="7036908" y="385637"/>
            <a:ext cx="3673499" cy="537934"/>
            <a:chOff x="7036908" y="372574"/>
            <a:chExt cx="3673499" cy="537934"/>
          </a:xfrm>
        </p:grpSpPr>
        <p:sp>
          <p:nvSpPr>
            <p:cNvPr id="96" name="Google Shape;1115;p8">
              <a:extLst>
                <a:ext uri="{FF2B5EF4-FFF2-40B4-BE49-F238E27FC236}">
                  <a16:creationId xmlns:a16="http://schemas.microsoft.com/office/drawing/2014/main" id="{E38C9F6B-DD57-462F-BC0C-3837330ED157}"/>
                </a:ext>
              </a:extLst>
            </p:cNvPr>
            <p:cNvSpPr/>
            <p:nvPr/>
          </p:nvSpPr>
          <p:spPr>
            <a:xfrm>
              <a:off x="7036908" y="372574"/>
              <a:ext cx="3673499" cy="537934"/>
            </a:xfrm>
            <a:prstGeom prst="roundRect">
              <a:avLst>
                <a:gd name="adj" fmla="val 50000"/>
              </a:avLst>
            </a:prstGeom>
            <a:solidFill>
              <a:schemeClr val="bg1">
                <a:lumMod val="85000"/>
                <a:alpha val="67843"/>
              </a:schemeClr>
            </a:solidFill>
            <a:ln>
              <a:noFill/>
            </a:ln>
          </p:spPr>
          <p:txBody>
            <a:bodyPr spcFirstLastPara="1" wrap="square" lIns="91425" tIns="45700" rIns="91425" bIns="45700" anchor="ctr" anchorCtr="0">
              <a:noAutofit/>
            </a:bodyPr>
            <a:lstStyle/>
            <a:p>
              <a:pPr algn="ctr">
                <a:spcBef>
                  <a:spcPts val="600"/>
                </a:spcBef>
                <a:spcAft>
                  <a:spcPts val="600"/>
                </a:spcAft>
                <a:buNone/>
              </a:pPr>
              <a:r>
                <a:rPr lang="zh-TW" altLang="en-US" sz="2000" b="1" dirty="0">
                  <a:solidFill>
                    <a:srgbClr val="002060"/>
                  </a:solidFill>
                  <a:latin typeface="Microsoft YaHei" panose="020B0503020204020204" pitchFamily="34" charset="-122"/>
                  <a:ea typeface="Microsoft YaHei" panose="020B0503020204020204" pitchFamily="34" charset="-122"/>
                </a:rPr>
                <a:t>   文藻國際企業管理系</a:t>
              </a:r>
              <a:endParaRPr lang="en-US" altLang="zh-TW" sz="2000" b="1" dirty="0">
                <a:solidFill>
                  <a:srgbClr val="002060"/>
                </a:solidFill>
                <a:latin typeface="Microsoft YaHei" panose="020B0503020204020204" pitchFamily="34" charset="-122"/>
                <a:ea typeface="Microsoft YaHei" panose="020B0503020204020204" pitchFamily="34" charset="-122"/>
              </a:endParaRPr>
            </a:p>
          </p:txBody>
        </p:sp>
        <p:grpSp>
          <p:nvGrpSpPr>
            <p:cNvPr id="97" name="Google Shape;1116;p8">
              <a:extLst>
                <a:ext uri="{FF2B5EF4-FFF2-40B4-BE49-F238E27FC236}">
                  <a16:creationId xmlns:a16="http://schemas.microsoft.com/office/drawing/2014/main" id="{3C097251-7B25-4902-8DAC-B20ADA2F5A4D}"/>
                </a:ext>
              </a:extLst>
            </p:cNvPr>
            <p:cNvGrpSpPr/>
            <p:nvPr/>
          </p:nvGrpSpPr>
          <p:grpSpPr>
            <a:xfrm>
              <a:off x="7256386" y="474125"/>
              <a:ext cx="313320" cy="319637"/>
              <a:chOff x="4000500" y="4370388"/>
              <a:chExt cx="525462" cy="527050"/>
            </a:xfrm>
            <a:solidFill>
              <a:schemeClr val="tx1"/>
            </a:solidFill>
          </p:grpSpPr>
          <p:sp>
            <p:nvSpPr>
              <p:cNvPr id="98" name="Google Shape;1117;p8">
                <a:extLst>
                  <a:ext uri="{FF2B5EF4-FFF2-40B4-BE49-F238E27FC236}">
                    <a16:creationId xmlns:a16="http://schemas.microsoft.com/office/drawing/2014/main" id="{36FE5C2B-4AD6-4A54-A4F7-E136234DABA2}"/>
                  </a:ext>
                </a:extLst>
              </p:cNvPr>
              <p:cNvSpPr/>
              <p:nvPr/>
            </p:nvSpPr>
            <p:spPr>
              <a:xfrm>
                <a:off x="4000500" y="4370388"/>
                <a:ext cx="406400" cy="406400"/>
              </a:xfrm>
              <a:custGeom>
                <a:avLst/>
                <a:gdLst/>
                <a:ahLst/>
                <a:cxnLst/>
                <a:rect l="l" t="t" r="r" b="b"/>
                <a:pathLst>
                  <a:path w="156" h="156" extrusionOk="0">
                    <a:moveTo>
                      <a:pt x="78" y="156"/>
                    </a:moveTo>
                    <a:cubicBezTo>
                      <a:pt x="35" y="156"/>
                      <a:pt x="0" y="121"/>
                      <a:pt x="0" y="78"/>
                    </a:cubicBezTo>
                    <a:cubicBezTo>
                      <a:pt x="0" y="35"/>
                      <a:pt x="35" y="0"/>
                      <a:pt x="78" y="0"/>
                    </a:cubicBezTo>
                    <a:cubicBezTo>
                      <a:pt x="121" y="0"/>
                      <a:pt x="156" y="35"/>
                      <a:pt x="156" y="78"/>
                    </a:cubicBezTo>
                    <a:cubicBezTo>
                      <a:pt x="156" y="121"/>
                      <a:pt x="121" y="156"/>
                      <a:pt x="78" y="156"/>
                    </a:cubicBezTo>
                    <a:close/>
                    <a:moveTo>
                      <a:pt x="78" y="17"/>
                    </a:moveTo>
                    <a:cubicBezTo>
                      <a:pt x="45" y="17"/>
                      <a:pt x="17" y="44"/>
                      <a:pt x="17" y="78"/>
                    </a:cubicBezTo>
                    <a:cubicBezTo>
                      <a:pt x="17" y="112"/>
                      <a:pt x="45" y="139"/>
                      <a:pt x="78" y="139"/>
                    </a:cubicBezTo>
                    <a:cubicBezTo>
                      <a:pt x="112" y="139"/>
                      <a:pt x="140" y="112"/>
                      <a:pt x="140" y="78"/>
                    </a:cubicBezTo>
                    <a:cubicBezTo>
                      <a:pt x="140" y="44"/>
                      <a:pt x="112" y="17"/>
                      <a:pt x="78" y="17"/>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99" name="Google Shape;1118;p8">
                <a:extLst>
                  <a:ext uri="{FF2B5EF4-FFF2-40B4-BE49-F238E27FC236}">
                    <a16:creationId xmlns:a16="http://schemas.microsoft.com/office/drawing/2014/main" id="{862F7DA7-13BD-4F75-9075-26D04882C4CF}"/>
                  </a:ext>
                </a:extLst>
              </p:cNvPr>
              <p:cNvSpPr/>
              <p:nvPr/>
            </p:nvSpPr>
            <p:spPr>
              <a:xfrm>
                <a:off x="4318000" y="4686300"/>
                <a:ext cx="207962" cy="211138"/>
              </a:xfrm>
              <a:custGeom>
                <a:avLst/>
                <a:gdLst/>
                <a:ahLst/>
                <a:cxnLst/>
                <a:rect l="l" t="t" r="r" b="b"/>
                <a:pathLst>
                  <a:path w="131" h="133" extrusionOk="0">
                    <a:moveTo>
                      <a:pt x="111" y="133"/>
                    </a:moveTo>
                    <a:lnTo>
                      <a:pt x="0" y="20"/>
                    </a:lnTo>
                    <a:lnTo>
                      <a:pt x="20" y="0"/>
                    </a:lnTo>
                    <a:lnTo>
                      <a:pt x="131" y="113"/>
                    </a:lnTo>
                    <a:lnTo>
                      <a:pt x="111" y="133"/>
                    </a:ln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Microsoft Yahei"/>
                  <a:ea typeface="Microsoft Yahei"/>
                  <a:cs typeface="Microsoft Yahei"/>
                  <a:sym typeface="Microsoft Yahei"/>
                </a:endParaRPr>
              </a:p>
            </p:txBody>
          </p:sp>
        </p:grpSp>
      </p:grpSp>
      <p:pic>
        <p:nvPicPr>
          <p:cNvPr id="101" name="Picture 5">
            <a:extLst>
              <a:ext uri="{FF2B5EF4-FFF2-40B4-BE49-F238E27FC236}">
                <a16:creationId xmlns:a16="http://schemas.microsoft.com/office/drawing/2014/main" id="{752AEBB9-2170-4BBE-806A-92D35ABA907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693612" y="1515625"/>
            <a:ext cx="663600" cy="663600"/>
          </a:xfrm>
          <a:prstGeom prst="rect">
            <a:avLst/>
          </a:prstGeom>
        </p:spPr>
      </p:pic>
      <p:pic>
        <p:nvPicPr>
          <p:cNvPr id="104" name="Google Shape;1104;p7">
            <a:extLst>
              <a:ext uri="{FF2B5EF4-FFF2-40B4-BE49-F238E27FC236}">
                <a16:creationId xmlns:a16="http://schemas.microsoft.com/office/drawing/2014/main" id="{3D4BA945-05B0-4557-B05F-D5CBD8779D26}"/>
              </a:ext>
            </a:extLst>
          </p:cNvPr>
          <p:cNvPicPr preferRelativeResize="0"/>
          <p:nvPr/>
        </p:nvPicPr>
        <p:blipFill rotWithShape="1">
          <a:blip r:embed="rId7">
            <a:alphaModFix/>
          </a:blip>
          <a:srcRect/>
          <a:stretch/>
        </p:blipFill>
        <p:spPr>
          <a:xfrm>
            <a:off x="661356" y="398409"/>
            <a:ext cx="558153" cy="511881"/>
          </a:xfrm>
          <a:prstGeom prst="rect">
            <a:avLst/>
          </a:prstGeom>
          <a:noFill/>
          <a:ln>
            <a:noFill/>
          </a:ln>
        </p:spPr>
      </p:pic>
      <p:grpSp>
        <p:nvGrpSpPr>
          <p:cNvPr id="68" name="Group 1">
            <a:extLst>
              <a:ext uri="{FF2B5EF4-FFF2-40B4-BE49-F238E27FC236}">
                <a16:creationId xmlns:a16="http://schemas.microsoft.com/office/drawing/2014/main" id="{3EC0F0C7-DA51-41E9-AC40-A777DC0CA1CC}"/>
              </a:ext>
            </a:extLst>
          </p:cNvPr>
          <p:cNvGrpSpPr/>
          <p:nvPr/>
        </p:nvGrpSpPr>
        <p:grpSpPr>
          <a:xfrm flipH="1">
            <a:off x="720551" y="1531573"/>
            <a:ext cx="4919139" cy="4851602"/>
            <a:chOff x="3627364" y="1035373"/>
            <a:chExt cx="5759772" cy="5490690"/>
          </a:xfrm>
        </p:grpSpPr>
        <p:sp>
          <p:nvSpPr>
            <p:cNvPr id="69" name="Google Shape;1522;p17"/>
            <p:cNvSpPr/>
            <p:nvPr/>
          </p:nvSpPr>
          <p:spPr>
            <a:xfrm>
              <a:off x="3690658" y="1035373"/>
              <a:ext cx="5696478" cy="5195900"/>
            </a:xfrm>
            <a:custGeom>
              <a:avLst/>
              <a:gdLst/>
              <a:ahLst/>
              <a:cxnLst/>
              <a:rect l="l" t="t" r="r" b="b"/>
              <a:pathLst>
                <a:path w="1647" h="1078" extrusionOk="0">
                  <a:moveTo>
                    <a:pt x="483" y="270"/>
                  </a:moveTo>
                  <a:cubicBezTo>
                    <a:pt x="483" y="270"/>
                    <a:pt x="584" y="297"/>
                    <a:pt x="746" y="176"/>
                  </a:cubicBezTo>
                  <a:cubicBezTo>
                    <a:pt x="908" y="55"/>
                    <a:pt x="1102" y="0"/>
                    <a:pt x="1314" y="117"/>
                  </a:cubicBezTo>
                  <a:cubicBezTo>
                    <a:pt x="1526" y="234"/>
                    <a:pt x="1647" y="488"/>
                    <a:pt x="1569" y="684"/>
                  </a:cubicBezTo>
                  <a:cubicBezTo>
                    <a:pt x="1499" y="863"/>
                    <a:pt x="1236" y="1078"/>
                    <a:pt x="775" y="1058"/>
                  </a:cubicBezTo>
                  <a:cubicBezTo>
                    <a:pt x="315" y="1039"/>
                    <a:pt x="0" y="773"/>
                    <a:pt x="18" y="563"/>
                  </a:cubicBezTo>
                  <a:cubicBezTo>
                    <a:pt x="33" y="379"/>
                    <a:pt x="136" y="244"/>
                    <a:pt x="483" y="270"/>
                  </a:cubicBezTo>
                </a:path>
              </a:pathLst>
            </a:custGeom>
            <a:solidFill>
              <a:srgbClr val="F1F1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70" name="Google Shape;1523;p17"/>
            <p:cNvSpPr/>
            <p:nvPr/>
          </p:nvSpPr>
          <p:spPr>
            <a:xfrm>
              <a:off x="3966851" y="5753997"/>
              <a:ext cx="5123953" cy="76204"/>
            </a:xfrm>
            <a:custGeom>
              <a:avLst/>
              <a:gdLst/>
              <a:ahLst/>
              <a:cxnLst/>
              <a:rect l="l" t="t" r="r" b="b"/>
              <a:pathLst>
                <a:path w="1481" h="16" extrusionOk="0">
                  <a:moveTo>
                    <a:pt x="1171" y="0"/>
                  </a:moveTo>
                  <a:cubicBezTo>
                    <a:pt x="1158" y="5"/>
                    <a:pt x="1145" y="11"/>
                    <a:pt x="1131" y="16"/>
                  </a:cubicBezTo>
                  <a:cubicBezTo>
                    <a:pt x="1341" y="14"/>
                    <a:pt x="1481" y="11"/>
                    <a:pt x="1481" y="8"/>
                  </a:cubicBezTo>
                  <a:cubicBezTo>
                    <a:pt x="1481" y="4"/>
                    <a:pt x="1359" y="2"/>
                    <a:pt x="1171" y="0"/>
                  </a:cubicBezTo>
                  <a:moveTo>
                    <a:pt x="316" y="0"/>
                  </a:moveTo>
                  <a:cubicBezTo>
                    <a:pt x="125" y="1"/>
                    <a:pt x="0" y="4"/>
                    <a:pt x="0" y="8"/>
                  </a:cubicBezTo>
                  <a:cubicBezTo>
                    <a:pt x="0" y="11"/>
                    <a:pt x="144" y="15"/>
                    <a:pt x="360" y="16"/>
                  </a:cubicBezTo>
                  <a:cubicBezTo>
                    <a:pt x="345" y="11"/>
                    <a:pt x="330" y="5"/>
                    <a:pt x="316" y="0"/>
                  </a:cubicBezTo>
                </a:path>
              </a:pathLst>
            </a:custGeom>
            <a:solidFill>
              <a:srgbClr val="ECECE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71" name="Google Shape;1524;p17"/>
            <p:cNvSpPr/>
            <p:nvPr/>
          </p:nvSpPr>
          <p:spPr>
            <a:xfrm>
              <a:off x="5060114" y="5743970"/>
              <a:ext cx="2957565" cy="96258"/>
            </a:xfrm>
            <a:custGeom>
              <a:avLst/>
              <a:gdLst/>
              <a:ahLst/>
              <a:cxnLst/>
              <a:rect l="l" t="t" r="r" b="b"/>
              <a:pathLst>
                <a:path w="855" h="20" extrusionOk="0">
                  <a:moveTo>
                    <a:pt x="424" y="0"/>
                  </a:moveTo>
                  <a:cubicBezTo>
                    <a:pt x="266" y="0"/>
                    <a:pt x="120" y="1"/>
                    <a:pt x="0" y="2"/>
                  </a:cubicBezTo>
                  <a:cubicBezTo>
                    <a:pt x="14" y="7"/>
                    <a:pt x="29" y="13"/>
                    <a:pt x="44" y="18"/>
                  </a:cubicBezTo>
                  <a:cubicBezTo>
                    <a:pt x="155" y="19"/>
                    <a:pt x="285" y="20"/>
                    <a:pt x="424" y="20"/>
                  </a:cubicBezTo>
                  <a:cubicBezTo>
                    <a:pt x="568" y="20"/>
                    <a:pt x="701" y="19"/>
                    <a:pt x="815" y="18"/>
                  </a:cubicBezTo>
                  <a:cubicBezTo>
                    <a:pt x="829" y="13"/>
                    <a:pt x="842" y="7"/>
                    <a:pt x="855" y="2"/>
                  </a:cubicBezTo>
                  <a:cubicBezTo>
                    <a:pt x="734" y="1"/>
                    <a:pt x="585" y="0"/>
                    <a:pt x="424" y="0"/>
                  </a:cubicBezTo>
                </a:path>
              </a:pathLst>
            </a:custGeom>
            <a:solidFill>
              <a:srgbClr val="DFDF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72" name="Google Shape;1529;p17"/>
            <p:cNvSpPr/>
            <p:nvPr/>
          </p:nvSpPr>
          <p:spPr>
            <a:xfrm>
              <a:off x="5121970" y="1131631"/>
              <a:ext cx="1263007" cy="66178"/>
            </a:xfrm>
            <a:custGeom>
              <a:avLst/>
              <a:gdLst/>
              <a:ahLst/>
              <a:cxnLst/>
              <a:rect l="l" t="t" r="r" b="b"/>
              <a:pathLst>
                <a:path w="365" h="14" extrusionOk="0">
                  <a:moveTo>
                    <a:pt x="364" y="5"/>
                  </a:moveTo>
                  <a:cubicBezTo>
                    <a:pt x="365" y="9"/>
                    <a:pt x="362" y="13"/>
                    <a:pt x="358" y="13"/>
                  </a:cubicBezTo>
                  <a:cubicBezTo>
                    <a:pt x="353" y="13"/>
                    <a:pt x="353" y="13"/>
                    <a:pt x="353" y="13"/>
                  </a:cubicBezTo>
                  <a:cubicBezTo>
                    <a:pt x="5" y="14"/>
                    <a:pt x="5" y="14"/>
                    <a:pt x="5" y="14"/>
                  </a:cubicBezTo>
                  <a:cubicBezTo>
                    <a:pt x="2" y="14"/>
                    <a:pt x="0" y="12"/>
                    <a:pt x="0" y="9"/>
                  </a:cubicBezTo>
                  <a:cubicBezTo>
                    <a:pt x="0" y="6"/>
                    <a:pt x="2" y="3"/>
                    <a:pt x="5" y="3"/>
                  </a:cubicBezTo>
                  <a:cubicBezTo>
                    <a:pt x="352" y="0"/>
                    <a:pt x="352" y="0"/>
                    <a:pt x="352" y="0"/>
                  </a:cubicBezTo>
                  <a:cubicBezTo>
                    <a:pt x="360" y="0"/>
                    <a:pt x="363" y="2"/>
                    <a:pt x="364" y="5"/>
                  </a:cubicBezTo>
                  <a:close/>
                </a:path>
              </a:pathLst>
            </a:custGeom>
            <a:solidFill>
              <a:srgbClr val="F1F1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73" name="Google Shape;1530;p17"/>
            <p:cNvSpPr/>
            <p:nvPr/>
          </p:nvSpPr>
          <p:spPr>
            <a:xfrm>
              <a:off x="5121970" y="1255963"/>
              <a:ext cx="533686" cy="58156"/>
            </a:xfrm>
            <a:custGeom>
              <a:avLst/>
              <a:gdLst/>
              <a:ahLst/>
              <a:cxnLst/>
              <a:rect l="l" t="t" r="r" b="b"/>
              <a:pathLst>
                <a:path w="154" h="12" extrusionOk="0">
                  <a:moveTo>
                    <a:pt x="0" y="7"/>
                  </a:moveTo>
                  <a:cubicBezTo>
                    <a:pt x="0" y="7"/>
                    <a:pt x="0" y="7"/>
                    <a:pt x="0" y="7"/>
                  </a:cubicBezTo>
                  <a:cubicBezTo>
                    <a:pt x="0" y="10"/>
                    <a:pt x="2" y="12"/>
                    <a:pt x="5" y="12"/>
                  </a:cubicBezTo>
                  <a:cubicBezTo>
                    <a:pt x="149" y="10"/>
                    <a:pt x="149" y="10"/>
                    <a:pt x="149" y="10"/>
                  </a:cubicBezTo>
                  <a:cubicBezTo>
                    <a:pt x="152" y="10"/>
                    <a:pt x="154" y="8"/>
                    <a:pt x="154" y="5"/>
                  </a:cubicBezTo>
                  <a:cubicBezTo>
                    <a:pt x="154" y="2"/>
                    <a:pt x="152" y="0"/>
                    <a:pt x="149" y="0"/>
                  </a:cubicBezTo>
                  <a:cubicBezTo>
                    <a:pt x="5" y="2"/>
                    <a:pt x="5" y="2"/>
                    <a:pt x="5" y="2"/>
                  </a:cubicBezTo>
                  <a:cubicBezTo>
                    <a:pt x="2" y="2"/>
                    <a:pt x="0" y="4"/>
                    <a:pt x="0" y="7"/>
                  </a:cubicBezTo>
                  <a:close/>
                </a:path>
              </a:pathLst>
            </a:custGeom>
            <a:solidFill>
              <a:srgbClr val="F1F1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74" name="Google Shape;1532;p17"/>
            <p:cNvSpPr/>
            <p:nvPr/>
          </p:nvSpPr>
          <p:spPr>
            <a:xfrm>
              <a:off x="8270857" y="1314120"/>
              <a:ext cx="251739" cy="346929"/>
            </a:xfrm>
            <a:custGeom>
              <a:avLst/>
              <a:gdLst/>
              <a:ahLst/>
              <a:cxnLst/>
              <a:rect l="l" t="t" r="r" b="b"/>
              <a:pathLst>
                <a:path w="73" h="72" extrusionOk="0">
                  <a:moveTo>
                    <a:pt x="72" y="36"/>
                  </a:moveTo>
                  <a:cubicBezTo>
                    <a:pt x="72" y="40"/>
                    <a:pt x="71" y="44"/>
                    <a:pt x="69" y="47"/>
                  </a:cubicBezTo>
                  <a:cubicBezTo>
                    <a:pt x="68" y="50"/>
                    <a:pt x="65" y="53"/>
                    <a:pt x="63" y="54"/>
                  </a:cubicBezTo>
                  <a:cubicBezTo>
                    <a:pt x="60" y="56"/>
                    <a:pt x="57" y="57"/>
                    <a:pt x="54" y="56"/>
                  </a:cubicBezTo>
                  <a:cubicBezTo>
                    <a:pt x="52" y="56"/>
                    <a:pt x="50" y="56"/>
                    <a:pt x="48" y="54"/>
                  </a:cubicBezTo>
                  <a:cubicBezTo>
                    <a:pt x="47" y="53"/>
                    <a:pt x="46" y="52"/>
                    <a:pt x="45" y="50"/>
                  </a:cubicBezTo>
                  <a:cubicBezTo>
                    <a:pt x="45" y="50"/>
                    <a:pt x="45" y="50"/>
                    <a:pt x="45" y="50"/>
                  </a:cubicBezTo>
                  <a:cubicBezTo>
                    <a:pt x="41" y="53"/>
                    <a:pt x="37" y="55"/>
                    <a:pt x="32" y="54"/>
                  </a:cubicBezTo>
                  <a:cubicBezTo>
                    <a:pt x="27" y="54"/>
                    <a:pt x="23" y="52"/>
                    <a:pt x="20" y="48"/>
                  </a:cubicBezTo>
                  <a:cubicBezTo>
                    <a:pt x="18" y="45"/>
                    <a:pt x="17" y="40"/>
                    <a:pt x="17" y="35"/>
                  </a:cubicBezTo>
                  <a:cubicBezTo>
                    <a:pt x="18" y="29"/>
                    <a:pt x="20" y="24"/>
                    <a:pt x="25" y="21"/>
                  </a:cubicBezTo>
                  <a:cubicBezTo>
                    <a:pt x="29" y="18"/>
                    <a:pt x="34" y="16"/>
                    <a:pt x="41" y="17"/>
                  </a:cubicBezTo>
                  <a:cubicBezTo>
                    <a:pt x="43" y="17"/>
                    <a:pt x="46" y="18"/>
                    <a:pt x="49" y="19"/>
                  </a:cubicBezTo>
                  <a:cubicBezTo>
                    <a:pt x="52" y="19"/>
                    <a:pt x="54" y="20"/>
                    <a:pt x="56" y="21"/>
                  </a:cubicBezTo>
                  <a:cubicBezTo>
                    <a:pt x="53" y="42"/>
                    <a:pt x="53" y="42"/>
                    <a:pt x="53" y="42"/>
                  </a:cubicBezTo>
                  <a:cubicBezTo>
                    <a:pt x="52" y="46"/>
                    <a:pt x="53" y="48"/>
                    <a:pt x="55" y="49"/>
                  </a:cubicBezTo>
                  <a:cubicBezTo>
                    <a:pt x="57" y="49"/>
                    <a:pt x="59" y="48"/>
                    <a:pt x="60" y="45"/>
                  </a:cubicBezTo>
                  <a:cubicBezTo>
                    <a:pt x="62" y="42"/>
                    <a:pt x="62" y="39"/>
                    <a:pt x="63" y="35"/>
                  </a:cubicBezTo>
                  <a:cubicBezTo>
                    <a:pt x="63" y="30"/>
                    <a:pt x="63" y="26"/>
                    <a:pt x="61" y="22"/>
                  </a:cubicBezTo>
                  <a:cubicBezTo>
                    <a:pt x="60" y="18"/>
                    <a:pt x="57" y="15"/>
                    <a:pt x="54" y="13"/>
                  </a:cubicBezTo>
                  <a:cubicBezTo>
                    <a:pt x="51" y="11"/>
                    <a:pt x="47" y="9"/>
                    <a:pt x="42" y="9"/>
                  </a:cubicBezTo>
                  <a:cubicBezTo>
                    <a:pt x="37" y="8"/>
                    <a:pt x="31" y="9"/>
                    <a:pt x="27" y="11"/>
                  </a:cubicBezTo>
                  <a:cubicBezTo>
                    <a:pt x="22" y="13"/>
                    <a:pt x="18" y="16"/>
                    <a:pt x="16" y="20"/>
                  </a:cubicBezTo>
                  <a:cubicBezTo>
                    <a:pt x="13" y="24"/>
                    <a:pt x="11" y="29"/>
                    <a:pt x="10" y="35"/>
                  </a:cubicBezTo>
                  <a:cubicBezTo>
                    <a:pt x="10" y="43"/>
                    <a:pt x="11" y="50"/>
                    <a:pt x="15" y="54"/>
                  </a:cubicBezTo>
                  <a:cubicBezTo>
                    <a:pt x="19" y="59"/>
                    <a:pt x="25" y="62"/>
                    <a:pt x="33" y="63"/>
                  </a:cubicBezTo>
                  <a:cubicBezTo>
                    <a:pt x="36" y="63"/>
                    <a:pt x="39" y="63"/>
                    <a:pt x="43" y="63"/>
                  </a:cubicBezTo>
                  <a:cubicBezTo>
                    <a:pt x="47" y="63"/>
                    <a:pt x="50" y="62"/>
                    <a:pt x="54" y="61"/>
                  </a:cubicBezTo>
                  <a:cubicBezTo>
                    <a:pt x="53" y="69"/>
                    <a:pt x="53" y="69"/>
                    <a:pt x="53" y="69"/>
                  </a:cubicBezTo>
                  <a:cubicBezTo>
                    <a:pt x="47" y="71"/>
                    <a:pt x="40" y="72"/>
                    <a:pt x="32" y="71"/>
                  </a:cubicBezTo>
                  <a:cubicBezTo>
                    <a:pt x="21" y="70"/>
                    <a:pt x="13" y="66"/>
                    <a:pt x="7" y="60"/>
                  </a:cubicBezTo>
                  <a:cubicBezTo>
                    <a:pt x="2" y="53"/>
                    <a:pt x="0" y="45"/>
                    <a:pt x="1" y="34"/>
                  </a:cubicBezTo>
                  <a:cubicBezTo>
                    <a:pt x="2" y="27"/>
                    <a:pt x="4" y="21"/>
                    <a:pt x="8" y="16"/>
                  </a:cubicBezTo>
                  <a:cubicBezTo>
                    <a:pt x="11" y="10"/>
                    <a:pt x="16" y="6"/>
                    <a:pt x="23" y="3"/>
                  </a:cubicBezTo>
                  <a:cubicBezTo>
                    <a:pt x="29" y="1"/>
                    <a:pt x="36" y="0"/>
                    <a:pt x="43" y="0"/>
                  </a:cubicBezTo>
                  <a:cubicBezTo>
                    <a:pt x="50" y="1"/>
                    <a:pt x="55" y="3"/>
                    <a:pt x="60" y="6"/>
                  </a:cubicBezTo>
                  <a:cubicBezTo>
                    <a:pt x="65" y="9"/>
                    <a:pt x="68" y="14"/>
                    <a:pt x="70" y="19"/>
                  </a:cubicBezTo>
                  <a:cubicBezTo>
                    <a:pt x="72" y="24"/>
                    <a:pt x="73" y="29"/>
                    <a:pt x="72" y="36"/>
                  </a:cubicBezTo>
                  <a:close/>
                  <a:moveTo>
                    <a:pt x="27" y="36"/>
                  </a:moveTo>
                  <a:cubicBezTo>
                    <a:pt x="27" y="42"/>
                    <a:pt x="29" y="46"/>
                    <a:pt x="34" y="46"/>
                  </a:cubicBezTo>
                  <a:cubicBezTo>
                    <a:pt x="36" y="47"/>
                    <a:pt x="39" y="46"/>
                    <a:pt x="40" y="44"/>
                  </a:cubicBezTo>
                  <a:cubicBezTo>
                    <a:pt x="42" y="42"/>
                    <a:pt x="43" y="40"/>
                    <a:pt x="44" y="35"/>
                  </a:cubicBezTo>
                  <a:cubicBezTo>
                    <a:pt x="45" y="26"/>
                    <a:pt x="45" y="26"/>
                    <a:pt x="45" y="26"/>
                  </a:cubicBezTo>
                  <a:cubicBezTo>
                    <a:pt x="44" y="25"/>
                    <a:pt x="42" y="25"/>
                    <a:pt x="40" y="25"/>
                  </a:cubicBezTo>
                  <a:cubicBezTo>
                    <a:pt x="37" y="25"/>
                    <a:pt x="34" y="25"/>
                    <a:pt x="31" y="27"/>
                  </a:cubicBezTo>
                  <a:cubicBezTo>
                    <a:pt x="29" y="29"/>
                    <a:pt x="28" y="32"/>
                    <a:pt x="27" y="3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75" name="Google Shape;1535;p17"/>
            <p:cNvSpPr/>
            <p:nvPr/>
          </p:nvSpPr>
          <p:spPr>
            <a:xfrm>
              <a:off x="7450909" y="1564790"/>
              <a:ext cx="71925" cy="96258"/>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76" name="Google Shape;1536;p17"/>
            <p:cNvSpPr/>
            <p:nvPr/>
          </p:nvSpPr>
          <p:spPr>
            <a:xfrm>
              <a:off x="7318567" y="1564790"/>
              <a:ext cx="73364" cy="96258"/>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77" name="Google Shape;1537;p17"/>
            <p:cNvSpPr/>
            <p:nvPr/>
          </p:nvSpPr>
          <p:spPr>
            <a:xfrm>
              <a:off x="7581812" y="1564790"/>
              <a:ext cx="69048" cy="96258"/>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78" name="Google Shape;1538;p17"/>
            <p:cNvSpPr/>
            <p:nvPr/>
          </p:nvSpPr>
          <p:spPr>
            <a:xfrm>
              <a:off x="4779606" y="2182442"/>
              <a:ext cx="3525775" cy="3489335"/>
            </a:xfrm>
            <a:custGeom>
              <a:avLst/>
              <a:gdLst/>
              <a:ahLst/>
              <a:cxnLst/>
              <a:rect l="l" t="t" r="r" b="b"/>
              <a:pathLst>
                <a:path w="1019" h="724" extrusionOk="0">
                  <a:moveTo>
                    <a:pt x="974" y="724"/>
                  </a:moveTo>
                  <a:cubicBezTo>
                    <a:pt x="46" y="724"/>
                    <a:pt x="46" y="724"/>
                    <a:pt x="46" y="724"/>
                  </a:cubicBezTo>
                  <a:cubicBezTo>
                    <a:pt x="21" y="724"/>
                    <a:pt x="0" y="704"/>
                    <a:pt x="0" y="679"/>
                  </a:cubicBezTo>
                  <a:cubicBezTo>
                    <a:pt x="0" y="46"/>
                    <a:pt x="0" y="46"/>
                    <a:pt x="0" y="46"/>
                  </a:cubicBezTo>
                  <a:cubicBezTo>
                    <a:pt x="0" y="20"/>
                    <a:pt x="21" y="0"/>
                    <a:pt x="46" y="0"/>
                  </a:cubicBezTo>
                  <a:cubicBezTo>
                    <a:pt x="974" y="0"/>
                    <a:pt x="974" y="0"/>
                    <a:pt x="974" y="0"/>
                  </a:cubicBezTo>
                  <a:cubicBezTo>
                    <a:pt x="999" y="0"/>
                    <a:pt x="1019" y="20"/>
                    <a:pt x="1019" y="46"/>
                  </a:cubicBezTo>
                  <a:cubicBezTo>
                    <a:pt x="1019" y="679"/>
                    <a:pt x="1019" y="679"/>
                    <a:pt x="1019" y="679"/>
                  </a:cubicBezTo>
                  <a:cubicBezTo>
                    <a:pt x="1019" y="704"/>
                    <a:pt x="999" y="724"/>
                    <a:pt x="974" y="724"/>
                  </a:cubicBezTo>
                </a:path>
              </a:pathLst>
            </a:custGeom>
            <a:solidFill>
              <a:srgbClr val="E3EA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79" name="Google Shape;1539;p17"/>
            <p:cNvSpPr/>
            <p:nvPr/>
          </p:nvSpPr>
          <p:spPr>
            <a:xfrm>
              <a:off x="4828515" y="2224555"/>
              <a:ext cx="3430834" cy="3403104"/>
            </a:xfrm>
            <a:custGeom>
              <a:avLst/>
              <a:gdLst/>
              <a:ahLst/>
              <a:cxnLst/>
              <a:rect l="l" t="t" r="r" b="b"/>
              <a:pathLst>
                <a:path w="992" h="706" extrusionOk="0">
                  <a:moveTo>
                    <a:pt x="956" y="706"/>
                  </a:moveTo>
                  <a:cubicBezTo>
                    <a:pt x="36" y="706"/>
                    <a:pt x="36" y="706"/>
                    <a:pt x="36" y="706"/>
                  </a:cubicBezTo>
                  <a:cubicBezTo>
                    <a:pt x="16" y="706"/>
                    <a:pt x="0" y="689"/>
                    <a:pt x="0" y="669"/>
                  </a:cubicBezTo>
                  <a:cubicBezTo>
                    <a:pt x="0" y="37"/>
                    <a:pt x="0" y="37"/>
                    <a:pt x="0" y="37"/>
                  </a:cubicBezTo>
                  <a:cubicBezTo>
                    <a:pt x="0" y="17"/>
                    <a:pt x="16" y="0"/>
                    <a:pt x="36" y="0"/>
                  </a:cubicBezTo>
                  <a:cubicBezTo>
                    <a:pt x="956" y="0"/>
                    <a:pt x="956" y="0"/>
                    <a:pt x="956" y="0"/>
                  </a:cubicBezTo>
                  <a:cubicBezTo>
                    <a:pt x="976" y="0"/>
                    <a:pt x="992" y="17"/>
                    <a:pt x="992" y="37"/>
                  </a:cubicBezTo>
                  <a:cubicBezTo>
                    <a:pt x="992" y="669"/>
                    <a:pt x="992" y="669"/>
                    <a:pt x="992" y="669"/>
                  </a:cubicBezTo>
                  <a:cubicBezTo>
                    <a:pt x="992" y="689"/>
                    <a:pt x="976" y="706"/>
                    <a:pt x="956" y="706"/>
                  </a:cubicBezTo>
                </a:path>
              </a:pathLst>
            </a:custGeom>
            <a:solidFill>
              <a:srgbClr val="6B68E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80" name="Google Shape;1540;p17"/>
            <p:cNvSpPr/>
            <p:nvPr/>
          </p:nvSpPr>
          <p:spPr>
            <a:xfrm>
              <a:off x="4976681" y="2388995"/>
              <a:ext cx="3134502" cy="2935854"/>
            </a:xfrm>
            <a:custGeom>
              <a:avLst/>
              <a:gdLst/>
              <a:ahLst/>
              <a:cxnLst/>
              <a:rect l="l" t="t" r="r" b="b"/>
              <a:pathLst>
                <a:path w="906" h="609" extrusionOk="0">
                  <a:moveTo>
                    <a:pt x="884" y="609"/>
                  </a:moveTo>
                  <a:cubicBezTo>
                    <a:pt x="22" y="609"/>
                    <a:pt x="22" y="609"/>
                    <a:pt x="22" y="609"/>
                  </a:cubicBezTo>
                  <a:cubicBezTo>
                    <a:pt x="9" y="609"/>
                    <a:pt x="0" y="599"/>
                    <a:pt x="0" y="587"/>
                  </a:cubicBezTo>
                  <a:cubicBezTo>
                    <a:pt x="0" y="22"/>
                    <a:pt x="0" y="22"/>
                    <a:pt x="0" y="22"/>
                  </a:cubicBezTo>
                  <a:cubicBezTo>
                    <a:pt x="0" y="10"/>
                    <a:pt x="9" y="0"/>
                    <a:pt x="22" y="0"/>
                  </a:cubicBezTo>
                  <a:cubicBezTo>
                    <a:pt x="884" y="0"/>
                    <a:pt x="884" y="0"/>
                    <a:pt x="884" y="0"/>
                  </a:cubicBezTo>
                  <a:cubicBezTo>
                    <a:pt x="896" y="0"/>
                    <a:pt x="906" y="10"/>
                    <a:pt x="906" y="22"/>
                  </a:cubicBezTo>
                  <a:cubicBezTo>
                    <a:pt x="906" y="587"/>
                    <a:pt x="906" y="587"/>
                    <a:pt x="906" y="587"/>
                  </a:cubicBezTo>
                  <a:cubicBezTo>
                    <a:pt x="906" y="599"/>
                    <a:pt x="896" y="609"/>
                    <a:pt x="884" y="609"/>
                  </a:cubicBezTo>
                </a:path>
              </a:pathLst>
            </a:custGeom>
            <a:solidFill>
              <a:srgbClr val="6138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81" name="Google Shape;1541;p17"/>
            <p:cNvSpPr/>
            <p:nvPr/>
          </p:nvSpPr>
          <p:spPr>
            <a:xfrm>
              <a:off x="6468410" y="2272684"/>
              <a:ext cx="58979" cy="82221"/>
            </a:xfrm>
            <a:prstGeom prst="ellipse">
              <a:avLst/>
            </a:prstGeom>
            <a:solidFill>
              <a:srgbClr val="5400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82" name="Google Shape;1542;p17"/>
            <p:cNvSpPr/>
            <p:nvPr/>
          </p:nvSpPr>
          <p:spPr>
            <a:xfrm>
              <a:off x="4680349" y="5493300"/>
              <a:ext cx="3728604" cy="270725"/>
            </a:xfrm>
            <a:custGeom>
              <a:avLst/>
              <a:gdLst/>
              <a:ahLst/>
              <a:cxnLst/>
              <a:rect l="l" t="t" r="r" b="b"/>
              <a:pathLst>
                <a:path w="1078" h="56" extrusionOk="0">
                  <a:moveTo>
                    <a:pt x="4" y="0"/>
                  </a:moveTo>
                  <a:cubicBezTo>
                    <a:pt x="2" y="5"/>
                    <a:pt x="0" y="11"/>
                    <a:pt x="0" y="18"/>
                  </a:cubicBezTo>
                  <a:cubicBezTo>
                    <a:pt x="0" y="39"/>
                    <a:pt x="17" y="56"/>
                    <a:pt x="38" y="56"/>
                  </a:cubicBezTo>
                  <a:cubicBezTo>
                    <a:pt x="1040" y="56"/>
                    <a:pt x="1040" y="56"/>
                    <a:pt x="1040" y="56"/>
                  </a:cubicBezTo>
                  <a:cubicBezTo>
                    <a:pt x="1061" y="56"/>
                    <a:pt x="1078" y="39"/>
                    <a:pt x="1078" y="18"/>
                  </a:cubicBezTo>
                  <a:cubicBezTo>
                    <a:pt x="1078" y="11"/>
                    <a:pt x="1076" y="5"/>
                    <a:pt x="1073" y="0"/>
                  </a:cubicBezTo>
                  <a:lnTo>
                    <a:pt x="4" y="0"/>
                  </a:lnTo>
                  <a:close/>
                </a:path>
              </a:pathLst>
            </a:custGeom>
            <a:solidFill>
              <a:srgbClr val="E3EA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83" name="Google Shape;1543;p17"/>
            <p:cNvSpPr/>
            <p:nvPr/>
          </p:nvSpPr>
          <p:spPr>
            <a:xfrm>
              <a:off x="4693295" y="5667766"/>
              <a:ext cx="3698396" cy="96258"/>
            </a:xfrm>
            <a:custGeom>
              <a:avLst/>
              <a:gdLst/>
              <a:ahLst/>
              <a:cxnLst/>
              <a:rect l="l" t="t" r="r" b="b"/>
              <a:pathLst>
                <a:path w="1069" h="20" extrusionOk="0">
                  <a:moveTo>
                    <a:pt x="0" y="0"/>
                  </a:moveTo>
                  <a:cubicBezTo>
                    <a:pt x="7" y="12"/>
                    <a:pt x="19" y="20"/>
                    <a:pt x="34" y="20"/>
                  </a:cubicBezTo>
                  <a:cubicBezTo>
                    <a:pt x="1036" y="20"/>
                    <a:pt x="1036" y="20"/>
                    <a:pt x="1036" y="20"/>
                  </a:cubicBezTo>
                  <a:cubicBezTo>
                    <a:pt x="1050" y="20"/>
                    <a:pt x="1063" y="12"/>
                    <a:pt x="1069" y="0"/>
                  </a:cubicBezTo>
                  <a:lnTo>
                    <a:pt x="0" y="0"/>
                  </a:lnTo>
                  <a:close/>
                </a:path>
              </a:pathLst>
            </a:custGeom>
            <a:solidFill>
              <a:srgbClr val="C8D6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84" name="Google Shape;1544;p17"/>
            <p:cNvSpPr/>
            <p:nvPr/>
          </p:nvSpPr>
          <p:spPr>
            <a:xfrm>
              <a:off x="5212596" y="2986594"/>
              <a:ext cx="2822346" cy="2165794"/>
            </a:xfrm>
            <a:prstGeom prst="rect">
              <a:avLst/>
            </a:prstGeom>
            <a:solidFill>
              <a:srgbClr val="5330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icrosoft Yahei"/>
                <a:ea typeface="Microsoft Yahei"/>
                <a:cs typeface="Microsoft Yahei"/>
                <a:sym typeface="Microsoft Yahei"/>
              </a:endParaRPr>
            </a:p>
          </p:txBody>
        </p:sp>
        <p:sp>
          <p:nvSpPr>
            <p:cNvPr id="85" name="Google Shape;1545;p17"/>
            <p:cNvSpPr/>
            <p:nvPr/>
          </p:nvSpPr>
          <p:spPr>
            <a:xfrm>
              <a:off x="5109024" y="2842207"/>
              <a:ext cx="2822346" cy="215977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86" name="Google Shape;1546;p17"/>
            <p:cNvSpPr/>
            <p:nvPr/>
          </p:nvSpPr>
          <p:spPr>
            <a:xfrm>
              <a:off x="5109024" y="2842207"/>
              <a:ext cx="2822346" cy="215977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87" name="Google Shape;1547;p17"/>
            <p:cNvSpPr/>
            <p:nvPr/>
          </p:nvSpPr>
          <p:spPr>
            <a:xfrm>
              <a:off x="5109024" y="2553435"/>
              <a:ext cx="2822346" cy="288773"/>
            </a:xfrm>
            <a:custGeom>
              <a:avLst/>
              <a:gdLst/>
              <a:ahLst/>
              <a:cxnLst/>
              <a:rect l="l" t="t" r="r" b="b"/>
              <a:pathLst>
                <a:path w="816" h="60" extrusionOk="0">
                  <a:moveTo>
                    <a:pt x="775" y="0"/>
                  </a:moveTo>
                  <a:cubicBezTo>
                    <a:pt x="40" y="0"/>
                    <a:pt x="40" y="0"/>
                    <a:pt x="40" y="0"/>
                  </a:cubicBezTo>
                  <a:cubicBezTo>
                    <a:pt x="18" y="0"/>
                    <a:pt x="0" y="18"/>
                    <a:pt x="0" y="41"/>
                  </a:cubicBezTo>
                  <a:cubicBezTo>
                    <a:pt x="0" y="60"/>
                    <a:pt x="0" y="60"/>
                    <a:pt x="0" y="60"/>
                  </a:cubicBezTo>
                  <a:cubicBezTo>
                    <a:pt x="816" y="60"/>
                    <a:pt x="816" y="60"/>
                    <a:pt x="816" y="60"/>
                  </a:cubicBezTo>
                  <a:cubicBezTo>
                    <a:pt x="816" y="41"/>
                    <a:pt x="816" y="41"/>
                    <a:pt x="816" y="41"/>
                  </a:cubicBezTo>
                  <a:cubicBezTo>
                    <a:pt x="816" y="18"/>
                    <a:pt x="798" y="0"/>
                    <a:pt x="775" y="0"/>
                  </a:cubicBezTo>
                  <a:close/>
                </a:path>
              </a:pathLst>
            </a:custGeom>
            <a:solidFill>
              <a:srgbClr val="6DB8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88" name="Google Shape;1548;p17"/>
            <p:cNvSpPr/>
            <p:nvPr/>
          </p:nvSpPr>
          <p:spPr>
            <a:xfrm>
              <a:off x="5278767" y="2659719"/>
              <a:ext cx="54663" cy="76204"/>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89" name="Google Shape;1549;p17"/>
            <p:cNvSpPr/>
            <p:nvPr/>
          </p:nvSpPr>
          <p:spPr>
            <a:xfrm>
              <a:off x="5370831" y="2659719"/>
              <a:ext cx="53225" cy="76204"/>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90" name="Google Shape;1550;p17"/>
            <p:cNvSpPr/>
            <p:nvPr/>
          </p:nvSpPr>
          <p:spPr>
            <a:xfrm>
              <a:off x="5461457" y="2659719"/>
              <a:ext cx="54663" cy="76204"/>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91" name="Google Shape;1551;p17"/>
            <p:cNvSpPr/>
            <p:nvPr/>
          </p:nvSpPr>
          <p:spPr>
            <a:xfrm>
              <a:off x="5261505" y="4235935"/>
              <a:ext cx="726445" cy="38103"/>
            </a:xfrm>
            <a:custGeom>
              <a:avLst/>
              <a:gdLst/>
              <a:ahLst/>
              <a:cxnLst/>
              <a:rect l="l" t="t" r="r" b="b"/>
              <a:pathLst>
                <a:path w="210" h="8" extrusionOk="0">
                  <a:moveTo>
                    <a:pt x="5" y="8"/>
                  </a:moveTo>
                  <a:cubicBezTo>
                    <a:pt x="72" y="8"/>
                    <a:pt x="138" y="8"/>
                    <a:pt x="205" y="8"/>
                  </a:cubicBezTo>
                  <a:cubicBezTo>
                    <a:pt x="210" y="8"/>
                    <a:pt x="210" y="0"/>
                    <a:pt x="205" y="0"/>
                  </a:cubicBezTo>
                  <a:cubicBezTo>
                    <a:pt x="138" y="0"/>
                    <a:pt x="72" y="0"/>
                    <a:pt x="5" y="0"/>
                  </a:cubicBezTo>
                  <a:cubicBezTo>
                    <a:pt x="0" y="0"/>
                    <a:pt x="0" y="8"/>
                    <a:pt x="5" y="8"/>
                  </a:cubicBezTo>
                  <a:close/>
                </a:path>
              </a:pathLst>
            </a:custGeom>
            <a:solidFill>
              <a:srgbClr val="C5CA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92" name="Google Shape;1552;p17"/>
            <p:cNvSpPr/>
            <p:nvPr/>
          </p:nvSpPr>
          <p:spPr>
            <a:xfrm>
              <a:off x="5261505" y="4346231"/>
              <a:ext cx="726445" cy="34092"/>
            </a:xfrm>
            <a:custGeom>
              <a:avLst/>
              <a:gdLst/>
              <a:ahLst/>
              <a:cxnLst/>
              <a:rect l="l" t="t" r="r" b="b"/>
              <a:pathLst>
                <a:path w="210" h="7" extrusionOk="0">
                  <a:moveTo>
                    <a:pt x="5" y="7"/>
                  </a:moveTo>
                  <a:cubicBezTo>
                    <a:pt x="72" y="7"/>
                    <a:pt x="138" y="7"/>
                    <a:pt x="205" y="7"/>
                  </a:cubicBezTo>
                  <a:cubicBezTo>
                    <a:pt x="210" y="7"/>
                    <a:pt x="210" y="0"/>
                    <a:pt x="205" y="0"/>
                  </a:cubicBezTo>
                  <a:cubicBezTo>
                    <a:pt x="138" y="0"/>
                    <a:pt x="72" y="0"/>
                    <a:pt x="5" y="0"/>
                  </a:cubicBezTo>
                  <a:cubicBezTo>
                    <a:pt x="0" y="0"/>
                    <a:pt x="0" y="7"/>
                    <a:pt x="5" y="7"/>
                  </a:cubicBezTo>
                  <a:close/>
                </a:path>
              </a:pathLst>
            </a:custGeom>
            <a:solidFill>
              <a:srgbClr val="C5CA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94" name="Google Shape;1553;p17"/>
            <p:cNvSpPr/>
            <p:nvPr/>
          </p:nvSpPr>
          <p:spPr>
            <a:xfrm>
              <a:off x="5261505" y="4452515"/>
              <a:ext cx="726445" cy="38103"/>
            </a:xfrm>
            <a:custGeom>
              <a:avLst/>
              <a:gdLst/>
              <a:ahLst/>
              <a:cxnLst/>
              <a:rect l="l" t="t" r="r" b="b"/>
              <a:pathLst>
                <a:path w="210" h="8" extrusionOk="0">
                  <a:moveTo>
                    <a:pt x="5" y="8"/>
                  </a:moveTo>
                  <a:cubicBezTo>
                    <a:pt x="72" y="8"/>
                    <a:pt x="138" y="8"/>
                    <a:pt x="205" y="8"/>
                  </a:cubicBezTo>
                  <a:cubicBezTo>
                    <a:pt x="210" y="8"/>
                    <a:pt x="210" y="0"/>
                    <a:pt x="205" y="0"/>
                  </a:cubicBezTo>
                  <a:cubicBezTo>
                    <a:pt x="138" y="0"/>
                    <a:pt x="72" y="0"/>
                    <a:pt x="5" y="0"/>
                  </a:cubicBezTo>
                  <a:cubicBezTo>
                    <a:pt x="0" y="0"/>
                    <a:pt x="0" y="8"/>
                    <a:pt x="5" y="8"/>
                  </a:cubicBezTo>
                  <a:close/>
                </a:path>
              </a:pathLst>
            </a:custGeom>
            <a:solidFill>
              <a:srgbClr val="C5CA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95" name="Google Shape;1554;p17"/>
            <p:cNvSpPr/>
            <p:nvPr/>
          </p:nvSpPr>
          <p:spPr>
            <a:xfrm>
              <a:off x="5261505" y="4562810"/>
              <a:ext cx="726445" cy="38103"/>
            </a:xfrm>
            <a:custGeom>
              <a:avLst/>
              <a:gdLst/>
              <a:ahLst/>
              <a:cxnLst/>
              <a:rect l="l" t="t" r="r" b="b"/>
              <a:pathLst>
                <a:path w="210" h="8" extrusionOk="0">
                  <a:moveTo>
                    <a:pt x="5" y="8"/>
                  </a:moveTo>
                  <a:cubicBezTo>
                    <a:pt x="72" y="8"/>
                    <a:pt x="138" y="8"/>
                    <a:pt x="205" y="8"/>
                  </a:cubicBezTo>
                  <a:cubicBezTo>
                    <a:pt x="210" y="8"/>
                    <a:pt x="210" y="0"/>
                    <a:pt x="205" y="0"/>
                  </a:cubicBezTo>
                  <a:cubicBezTo>
                    <a:pt x="138" y="0"/>
                    <a:pt x="72" y="0"/>
                    <a:pt x="5" y="0"/>
                  </a:cubicBezTo>
                  <a:cubicBezTo>
                    <a:pt x="0" y="0"/>
                    <a:pt x="0" y="8"/>
                    <a:pt x="5" y="8"/>
                  </a:cubicBezTo>
                  <a:close/>
                </a:path>
              </a:pathLst>
            </a:custGeom>
            <a:solidFill>
              <a:srgbClr val="C5CA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00" name="Google Shape;1555;p17"/>
            <p:cNvSpPr/>
            <p:nvPr/>
          </p:nvSpPr>
          <p:spPr>
            <a:xfrm>
              <a:off x="5261505" y="4669094"/>
              <a:ext cx="726445" cy="38103"/>
            </a:xfrm>
            <a:custGeom>
              <a:avLst/>
              <a:gdLst/>
              <a:ahLst/>
              <a:cxnLst/>
              <a:rect l="l" t="t" r="r" b="b"/>
              <a:pathLst>
                <a:path w="210" h="8" extrusionOk="0">
                  <a:moveTo>
                    <a:pt x="5" y="8"/>
                  </a:moveTo>
                  <a:cubicBezTo>
                    <a:pt x="72" y="8"/>
                    <a:pt x="138" y="8"/>
                    <a:pt x="205" y="8"/>
                  </a:cubicBezTo>
                  <a:cubicBezTo>
                    <a:pt x="210" y="8"/>
                    <a:pt x="210" y="0"/>
                    <a:pt x="205" y="0"/>
                  </a:cubicBezTo>
                  <a:cubicBezTo>
                    <a:pt x="138" y="0"/>
                    <a:pt x="72" y="0"/>
                    <a:pt x="5" y="0"/>
                  </a:cubicBezTo>
                  <a:cubicBezTo>
                    <a:pt x="0" y="0"/>
                    <a:pt x="0" y="8"/>
                    <a:pt x="5" y="8"/>
                  </a:cubicBezTo>
                  <a:close/>
                </a:path>
              </a:pathLst>
            </a:custGeom>
            <a:solidFill>
              <a:srgbClr val="C5CA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02" name="Google Shape;1556;p17"/>
            <p:cNvSpPr/>
            <p:nvPr/>
          </p:nvSpPr>
          <p:spPr>
            <a:xfrm>
              <a:off x="5261505" y="4779390"/>
              <a:ext cx="726445" cy="40107"/>
            </a:xfrm>
            <a:custGeom>
              <a:avLst/>
              <a:gdLst/>
              <a:ahLst/>
              <a:cxnLst/>
              <a:rect l="l" t="t" r="r" b="b"/>
              <a:pathLst>
                <a:path w="210" h="8" extrusionOk="0">
                  <a:moveTo>
                    <a:pt x="5" y="8"/>
                  </a:moveTo>
                  <a:cubicBezTo>
                    <a:pt x="72" y="8"/>
                    <a:pt x="138" y="8"/>
                    <a:pt x="205" y="8"/>
                  </a:cubicBezTo>
                  <a:cubicBezTo>
                    <a:pt x="210" y="8"/>
                    <a:pt x="210" y="0"/>
                    <a:pt x="205" y="0"/>
                  </a:cubicBezTo>
                  <a:cubicBezTo>
                    <a:pt x="138" y="0"/>
                    <a:pt x="72" y="0"/>
                    <a:pt x="5" y="0"/>
                  </a:cubicBezTo>
                  <a:cubicBezTo>
                    <a:pt x="0" y="0"/>
                    <a:pt x="0" y="8"/>
                    <a:pt x="5" y="8"/>
                  </a:cubicBezTo>
                  <a:close/>
                </a:path>
              </a:pathLst>
            </a:custGeom>
            <a:solidFill>
              <a:srgbClr val="C5CA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05" name="Google Shape;1557;p17"/>
            <p:cNvSpPr/>
            <p:nvPr/>
          </p:nvSpPr>
          <p:spPr>
            <a:xfrm>
              <a:off x="5306098" y="3092877"/>
              <a:ext cx="635819" cy="974607"/>
            </a:xfrm>
            <a:custGeom>
              <a:avLst/>
              <a:gdLst/>
              <a:ahLst/>
              <a:cxnLst/>
              <a:rect l="l" t="t" r="r" b="b"/>
              <a:pathLst>
                <a:path w="184" h="202" extrusionOk="0">
                  <a:moveTo>
                    <a:pt x="92" y="202"/>
                  </a:moveTo>
                  <a:cubicBezTo>
                    <a:pt x="92" y="202"/>
                    <a:pt x="92" y="202"/>
                    <a:pt x="92" y="202"/>
                  </a:cubicBezTo>
                  <a:cubicBezTo>
                    <a:pt x="41" y="202"/>
                    <a:pt x="0" y="161"/>
                    <a:pt x="0" y="110"/>
                  </a:cubicBezTo>
                  <a:cubicBezTo>
                    <a:pt x="0" y="92"/>
                    <a:pt x="0" y="92"/>
                    <a:pt x="0" y="92"/>
                  </a:cubicBezTo>
                  <a:cubicBezTo>
                    <a:pt x="0" y="41"/>
                    <a:pt x="41" y="0"/>
                    <a:pt x="92" y="0"/>
                  </a:cubicBezTo>
                  <a:cubicBezTo>
                    <a:pt x="143" y="0"/>
                    <a:pt x="184" y="41"/>
                    <a:pt x="184" y="92"/>
                  </a:cubicBezTo>
                  <a:cubicBezTo>
                    <a:pt x="184" y="110"/>
                    <a:pt x="184" y="110"/>
                    <a:pt x="184" y="110"/>
                  </a:cubicBezTo>
                  <a:cubicBezTo>
                    <a:pt x="184" y="161"/>
                    <a:pt x="143" y="202"/>
                    <a:pt x="92" y="202"/>
                  </a:cubicBezTo>
                  <a:close/>
                </a:path>
              </a:pathLst>
            </a:custGeom>
            <a:solidFill>
              <a:srgbClr val="F9DC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06" name="Google Shape;1558;p17"/>
            <p:cNvSpPr/>
            <p:nvPr/>
          </p:nvSpPr>
          <p:spPr>
            <a:xfrm>
              <a:off x="5419741" y="3415742"/>
              <a:ext cx="349557" cy="419122"/>
            </a:xfrm>
            <a:custGeom>
              <a:avLst/>
              <a:gdLst/>
              <a:ahLst/>
              <a:cxnLst/>
              <a:rect l="l" t="t" r="r" b="b"/>
              <a:pathLst>
                <a:path w="101" h="87" extrusionOk="0">
                  <a:moveTo>
                    <a:pt x="86" y="63"/>
                  </a:moveTo>
                  <a:cubicBezTo>
                    <a:pt x="81" y="63"/>
                    <a:pt x="77" y="66"/>
                    <a:pt x="75" y="70"/>
                  </a:cubicBezTo>
                  <a:cubicBezTo>
                    <a:pt x="56" y="70"/>
                    <a:pt x="56" y="70"/>
                    <a:pt x="56" y="70"/>
                  </a:cubicBezTo>
                  <a:cubicBezTo>
                    <a:pt x="55" y="66"/>
                    <a:pt x="51" y="64"/>
                    <a:pt x="46" y="63"/>
                  </a:cubicBezTo>
                  <a:cubicBezTo>
                    <a:pt x="43" y="55"/>
                    <a:pt x="43" y="55"/>
                    <a:pt x="43" y="55"/>
                  </a:cubicBezTo>
                  <a:cubicBezTo>
                    <a:pt x="79" y="55"/>
                    <a:pt x="79" y="55"/>
                    <a:pt x="79" y="55"/>
                  </a:cubicBezTo>
                  <a:cubicBezTo>
                    <a:pt x="101" y="12"/>
                    <a:pt x="101" y="12"/>
                    <a:pt x="101" y="12"/>
                  </a:cubicBezTo>
                  <a:cubicBezTo>
                    <a:pt x="27" y="14"/>
                    <a:pt x="27" y="14"/>
                    <a:pt x="27" y="14"/>
                  </a:cubicBezTo>
                  <a:cubicBezTo>
                    <a:pt x="22" y="0"/>
                    <a:pt x="22" y="0"/>
                    <a:pt x="22" y="0"/>
                  </a:cubicBezTo>
                  <a:cubicBezTo>
                    <a:pt x="4" y="0"/>
                    <a:pt x="4" y="0"/>
                    <a:pt x="4" y="0"/>
                  </a:cubicBezTo>
                  <a:cubicBezTo>
                    <a:pt x="2" y="0"/>
                    <a:pt x="0" y="2"/>
                    <a:pt x="0" y="4"/>
                  </a:cubicBezTo>
                  <a:cubicBezTo>
                    <a:pt x="0" y="7"/>
                    <a:pt x="2" y="9"/>
                    <a:pt x="4" y="9"/>
                  </a:cubicBezTo>
                  <a:cubicBezTo>
                    <a:pt x="16" y="9"/>
                    <a:pt x="16" y="9"/>
                    <a:pt x="16" y="9"/>
                  </a:cubicBezTo>
                  <a:cubicBezTo>
                    <a:pt x="38" y="66"/>
                    <a:pt x="38" y="66"/>
                    <a:pt x="38" y="66"/>
                  </a:cubicBezTo>
                  <a:cubicBezTo>
                    <a:pt x="35" y="69"/>
                    <a:pt x="34" y="72"/>
                    <a:pt x="34" y="75"/>
                  </a:cubicBezTo>
                  <a:cubicBezTo>
                    <a:pt x="34" y="81"/>
                    <a:pt x="39" y="87"/>
                    <a:pt x="46" y="87"/>
                  </a:cubicBezTo>
                  <a:cubicBezTo>
                    <a:pt x="50" y="87"/>
                    <a:pt x="55" y="84"/>
                    <a:pt x="56" y="79"/>
                  </a:cubicBezTo>
                  <a:cubicBezTo>
                    <a:pt x="75" y="79"/>
                    <a:pt x="75" y="79"/>
                    <a:pt x="75" y="79"/>
                  </a:cubicBezTo>
                  <a:cubicBezTo>
                    <a:pt x="77" y="84"/>
                    <a:pt x="81" y="87"/>
                    <a:pt x="86" y="87"/>
                  </a:cubicBezTo>
                  <a:cubicBezTo>
                    <a:pt x="92" y="87"/>
                    <a:pt x="97" y="81"/>
                    <a:pt x="97" y="75"/>
                  </a:cubicBezTo>
                  <a:cubicBezTo>
                    <a:pt x="97" y="68"/>
                    <a:pt x="92" y="63"/>
                    <a:pt x="86" y="6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07" name="Google Shape;1559;p17"/>
            <p:cNvSpPr/>
            <p:nvPr/>
          </p:nvSpPr>
          <p:spPr>
            <a:xfrm>
              <a:off x="6138993" y="4346231"/>
              <a:ext cx="1598179" cy="559497"/>
            </a:xfrm>
            <a:custGeom>
              <a:avLst/>
              <a:gdLst/>
              <a:ahLst/>
              <a:cxnLst/>
              <a:rect l="l" t="t" r="r" b="b"/>
              <a:pathLst>
                <a:path w="462" h="116" extrusionOk="0">
                  <a:moveTo>
                    <a:pt x="462" y="11"/>
                  </a:moveTo>
                  <a:cubicBezTo>
                    <a:pt x="462" y="105"/>
                    <a:pt x="462" y="105"/>
                    <a:pt x="462" y="105"/>
                  </a:cubicBezTo>
                  <a:cubicBezTo>
                    <a:pt x="462" y="111"/>
                    <a:pt x="457" y="116"/>
                    <a:pt x="451" y="116"/>
                  </a:cubicBezTo>
                  <a:cubicBezTo>
                    <a:pt x="11" y="116"/>
                    <a:pt x="11" y="116"/>
                    <a:pt x="11" y="116"/>
                  </a:cubicBezTo>
                  <a:cubicBezTo>
                    <a:pt x="5" y="116"/>
                    <a:pt x="0" y="111"/>
                    <a:pt x="0" y="105"/>
                  </a:cubicBezTo>
                  <a:cubicBezTo>
                    <a:pt x="0" y="11"/>
                    <a:pt x="0" y="11"/>
                    <a:pt x="0" y="11"/>
                  </a:cubicBezTo>
                  <a:cubicBezTo>
                    <a:pt x="0" y="5"/>
                    <a:pt x="5" y="0"/>
                    <a:pt x="11" y="0"/>
                  </a:cubicBezTo>
                  <a:cubicBezTo>
                    <a:pt x="451" y="0"/>
                    <a:pt x="451" y="0"/>
                    <a:pt x="451" y="0"/>
                  </a:cubicBezTo>
                  <a:cubicBezTo>
                    <a:pt x="455" y="4"/>
                    <a:pt x="458" y="6"/>
                    <a:pt x="462" y="11"/>
                  </a:cubicBezTo>
                </a:path>
              </a:pathLst>
            </a:custGeom>
            <a:solidFill>
              <a:srgbClr val="E9EB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08" name="Google Shape;1560;p17"/>
            <p:cNvSpPr/>
            <p:nvPr/>
          </p:nvSpPr>
          <p:spPr>
            <a:xfrm>
              <a:off x="6212356" y="4534735"/>
              <a:ext cx="605611" cy="274736"/>
            </a:xfrm>
            <a:custGeom>
              <a:avLst/>
              <a:gdLst/>
              <a:ahLst/>
              <a:cxnLst/>
              <a:rect l="l" t="t" r="r" b="b"/>
              <a:pathLst>
                <a:path w="175" h="57" extrusionOk="0">
                  <a:moveTo>
                    <a:pt x="171" y="0"/>
                  </a:moveTo>
                  <a:cubicBezTo>
                    <a:pt x="4" y="0"/>
                    <a:pt x="4" y="0"/>
                    <a:pt x="4" y="0"/>
                  </a:cubicBezTo>
                  <a:cubicBezTo>
                    <a:pt x="2" y="0"/>
                    <a:pt x="0" y="1"/>
                    <a:pt x="0" y="3"/>
                  </a:cubicBezTo>
                  <a:cubicBezTo>
                    <a:pt x="0" y="53"/>
                    <a:pt x="0" y="53"/>
                    <a:pt x="0" y="53"/>
                  </a:cubicBezTo>
                  <a:cubicBezTo>
                    <a:pt x="0" y="55"/>
                    <a:pt x="2" y="57"/>
                    <a:pt x="4" y="57"/>
                  </a:cubicBezTo>
                  <a:cubicBezTo>
                    <a:pt x="171" y="57"/>
                    <a:pt x="171" y="57"/>
                    <a:pt x="171" y="57"/>
                  </a:cubicBezTo>
                  <a:cubicBezTo>
                    <a:pt x="173" y="57"/>
                    <a:pt x="175" y="55"/>
                    <a:pt x="175" y="53"/>
                  </a:cubicBezTo>
                  <a:cubicBezTo>
                    <a:pt x="175" y="3"/>
                    <a:pt x="175" y="3"/>
                    <a:pt x="175" y="3"/>
                  </a:cubicBezTo>
                  <a:cubicBezTo>
                    <a:pt x="175" y="1"/>
                    <a:pt x="173" y="0"/>
                    <a:pt x="171" y="0"/>
                  </a:cubicBezTo>
                </a:path>
              </a:pathLst>
            </a:custGeom>
            <a:solidFill>
              <a:srgbClr val="E1E3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09" name="Google Shape;1561;p17"/>
            <p:cNvSpPr/>
            <p:nvPr/>
          </p:nvSpPr>
          <p:spPr>
            <a:xfrm>
              <a:off x="6284281" y="4456525"/>
              <a:ext cx="578279" cy="274736"/>
            </a:xfrm>
            <a:custGeom>
              <a:avLst/>
              <a:gdLst/>
              <a:ahLst/>
              <a:cxnLst/>
              <a:rect l="l" t="t" r="r" b="b"/>
              <a:pathLst>
                <a:path w="167" h="57" extrusionOk="0">
                  <a:moveTo>
                    <a:pt x="164" y="57"/>
                  </a:moveTo>
                  <a:cubicBezTo>
                    <a:pt x="3" y="57"/>
                    <a:pt x="3" y="57"/>
                    <a:pt x="3" y="57"/>
                  </a:cubicBezTo>
                  <a:cubicBezTo>
                    <a:pt x="1" y="57"/>
                    <a:pt x="0" y="55"/>
                    <a:pt x="0" y="54"/>
                  </a:cubicBezTo>
                  <a:cubicBezTo>
                    <a:pt x="0" y="3"/>
                    <a:pt x="0" y="3"/>
                    <a:pt x="0" y="3"/>
                  </a:cubicBezTo>
                  <a:cubicBezTo>
                    <a:pt x="0" y="1"/>
                    <a:pt x="1" y="0"/>
                    <a:pt x="3" y="0"/>
                  </a:cubicBezTo>
                  <a:cubicBezTo>
                    <a:pt x="164" y="0"/>
                    <a:pt x="164" y="0"/>
                    <a:pt x="164" y="0"/>
                  </a:cubicBezTo>
                  <a:cubicBezTo>
                    <a:pt x="166" y="0"/>
                    <a:pt x="167" y="1"/>
                    <a:pt x="167" y="3"/>
                  </a:cubicBezTo>
                  <a:cubicBezTo>
                    <a:pt x="167" y="54"/>
                    <a:pt x="167" y="54"/>
                    <a:pt x="167" y="54"/>
                  </a:cubicBezTo>
                  <a:cubicBezTo>
                    <a:pt x="167" y="55"/>
                    <a:pt x="166" y="57"/>
                    <a:pt x="164" y="57"/>
                  </a:cubicBezTo>
                  <a:close/>
                </a:path>
              </a:pathLst>
            </a:custGeom>
            <a:solidFill>
              <a:srgbClr val="6138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10" name="Google Shape;1562;p17"/>
            <p:cNvSpPr/>
            <p:nvPr/>
          </p:nvSpPr>
          <p:spPr>
            <a:xfrm>
              <a:off x="6353330" y="4538746"/>
              <a:ext cx="422920" cy="20054"/>
            </a:xfrm>
            <a:custGeom>
              <a:avLst/>
              <a:gdLst/>
              <a:ahLst/>
              <a:cxnLst/>
              <a:rect l="l" t="t" r="r" b="b"/>
              <a:pathLst>
                <a:path w="122" h="4" extrusionOk="0">
                  <a:moveTo>
                    <a:pt x="120" y="4"/>
                  </a:moveTo>
                  <a:cubicBezTo>
                    <a:pt x="2" y="4"/>
                    <a:pt x="2" y="4"/>
                    <a:pt x="2" y="4"/>
                  </a:cubicBezTo>
                  <a:cubicBezTo>
                    <a:pt x="1" y="4"/>
                    <a:pt x="0" y="3"/>
                    <a:pt x="0" y="2"/>
                  </a:cubicBezTo>
                  <a:cubicBezTo>
                    <a:pt x="0" y="1"/>
                    <a:pt x="1" y="0"/>
                    <a:pt x="2" y="0"/>
                  </a:cubicBezTo>
                  <a:cubicBezTo>
                    <a:pt x="120" y="0"/>
                    <a:pt x="120" y="0"/>
                    <a:pt x="120" y="0"/>
                  </a:cubicBezTo>
                  <a:cubicBezTo>
                    <a:pt x="121" y="0"/>
                    <a:pt x="122" y="1"/>
                    <a:pt x="122" y="2"/>
                  </a:cubicBezTo>
                  <a:cubicBezTo>
                    <a:pt x="122" y="3"/>
                    <a:pt x="121" y="4"/>
                    <a:pt x="120" y="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11" name="Google Shape;1563;p17"/>
            <p:cNvSpPr/>
            <p:nvPr/>
          </p:nvSpPr>
          <p:spPr>
            <a:xfrm>
              <a:off x="6353330" y="4630993"/>
              <a:ext cx="201391" cy="14038"/>
            </a:xfrm>
            <a:custGeom>
              <a:avLst/>
              <a:gdLst/>
              <a:ahLst/>
              <a:cxnLst/>
              <a:rect l="l" t="t" r="r" b="b"/>
              <a:pathLst>
                <a:path w="58" h="3" extrusionOk="0">
                  <a:moveTo>
                    <a:pt x="56" y="3"/>
                  </a:moveTo>
                  <a:cubicBezTo>
                    <a:pt x="2" y="3"/>
                    <a:pt x="2" y="3"/>
                    <a:pt x="2" y="3"/>
                  </a:cubicBezTo>
                  <a:cubicBezTo>
                    <a:pt x="1" y="3"/>
                    <a:pt x="0" y="3"/>
                    <a:pt x="0" y="2"/>
                  </a:cubicBezTo>
                  <a:cubicBezTo>
                    <a:pt x="0" y="1"/>
                    <a:pt x="1" y="0"/>
                    <a:pt x="2" y="0"/>
                  </a:cubicBezTo>
                  <a:cubicBezTo>
                    <a:pt x="56" y="0"/>
                    <a:pt x="56" y="0"/>
                    <a:pt x="56" y="0"/>
                  </a:cubicBezTo>
                  <a:cubicBezTo>
                    <a:pt x="57" y="0"/>
                    <a:pt x="58" y="1"/>
                    <a:pt x="58" y="2"/>
                  </a:cubicBezTo>
                  <a:cubicBezTo>
                    <a:pt x="58" y="3"/>
                    <a:pt x="57" y="3"/>
                    <a:pt x="56" y="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12" name="Google Shape;1564;p17"/>
            <p:cNvSpPr/>
            <p:nvPr/>
          </p:nvSpPr>
          <p:spPr>
            <a:xfrm>
              <a:off x="6969009" y="4514682"/>
              <a:ext cx="107888" cy="140376"/>
            </a:xfrm>
            <a:custGeom>
              <a:avLst/>
              <a:gdLst/>
              <a:ahLst/>
              <a:cxnLst/>
              <a:rect l="l" t="t" r="r" b="b"/>
              <a:pathLst>
                <a:path w="75" h="70" extrusionOk="0">
                  <a:moveTo>
                    <a:pt x="39" y="0"/>
                  </a:moveTo>
                  <a:lnTo>
                    <a:pt x="49" y="24"/>
                  </a:lnTo>
                  <a:lnTo>
                    <a:pt x="75" y="27"/>
                  </a:lnTo>
                  <a:lnTo>
                    <a:pt x="56" y="46"/>
                  </a:lnTo>
                  <a:lnTo>
                    <a:pt x="61" y="70"/>
                  </a:lnTo>
                  <a:lnTo>
                    <a:pt x="39" y="58"/>
                  </a:lnTo>
                  <a:lnTo>
                    <a:pt x="15" y="70"/>
                  </a:lnTo>
                  <a:lnTo>
                    <a:pt x="20" y="46"/>
                  </a:lnTo>
                  <a:lnTo>
                    <a:pt x="0" y="27"/>
                  </a:lnTo>
                  <a:lnTo>
                    <a:pt x="27" y="24"/>
                  </a:lnTo>
                  <a:lnTo>
                    <a:pt x="39" y="0"/>
                  </a:lnTo>
                  <a:close/>
                </a:path>
              </a:pathLst>
            </a:custGeom>
            <a:solidFill>
              <a:srgbClr val="6138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13" name="Google Shape;1565;p17"/>
            <p:cNvSpPr/>
            <p:nvPr/>
          </p:nvSpPr>
          <p:spPr>
            <a:xfrm>
              <a:off x="7118614" y="4514682"/>
              <a:ext cx="106449" cy="140376"/>
            </a:xfrm>
            <a:custGeom>
              <a:avLst/>
              <a:gdLst/>
              <a:ahLst/>
              <a:cxnLst/>
              <a:rect l="l" t="t" r="r" b="b"/>
              <a:pathLst>
                <a:path w="74" h="70" extrusionOk="0">
                  <a:moveTo>
                    <a:pt x="36" y="0"/>
                  </a:moveTo>
                  <a:lnTo>
                    <a:pt x="48" y="24"/>
                  </a:lnTo>
                  <a:lnTo>
                    <a:pt x="74" y="27"/>
                  </a:lnTo>
                  <a:lnTo>
                    <a:pt x="55" y="46"/>
                  </a:lnTo>
                  <a:lnTo>
                    <a:pt x="60" y="70"/>
                  </a:lnTo>
                  <a:lnTo>
                    <a:pt x="36" y="58"/>
                  </a:lnTo>
                  <a:lnTo>
                    <a:pt x="14" y="70"/>
                  </a:lnTo>
                  <a:lnTo>
                    <a:pt x="19" y="46"/>
                  </a:lnTo>
                  <a:lnTo>
                    <a:pt x="0" y="27"/>
                  </a:lnTo>
                  <a:lnTo>
                    <a:pt x="26" y="24"/>
                  </a:lnTo>
                  <a:lnTo>
                    <a:pt x="36" y="0"/>
                  </a:lnTo>
                  <a:close/>
                </a:path>
              </a:pathLst>
            </a:custGeom>
            <a:solidFill>
              <a:srgbClr val="6138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14" name="Google Shape;1566;p17"/>
            <p:cNvSpPr/>
            <p:nvPr/>
          </p:nvSpPr>
          <p:spPr>
            <a:xfrm>
              <a:off x="7266780" y="4514682"/>
              <a:ext cx="103572" cy="140376"/>
            </a:xfrm>
            <a:custGeom>
              <a:avLst/>
              <a:gdLst/>
              <a:ahLst/>
              <a:cxnLst/>
              <a:rect l="l" t="t" r="r" b="b"/>
              <a:pathLst>
                <a:path w="72" h="70" extrusionOk="0">
                  <a:moveTo>
                    <a:pt x="36" y="0"/>
                  </a:moveTo>
                  <a:lnTo>
                    <a:pt x="48" y="24"/>
                  </a:lnTo>
                  <a:lnTo>
                    <a:pt x="72" y="27"/>
                  </a:lnTo>
                  <a:lnTo>
                    <a:pt x="56" y="46"/>
                  </a:lnTo>
                  <a:lnTo>
                    <a:pt x="58" y="70"/>
                  </a:lnTo>
                  <a:lnTo>
                    <a:pt x="36" y="58"/>
                  </a:lnTo>
                  <a:lnTo>
                    <a:pt x="12" y="70"/>
                  </a:lnTo>
                  <a:lnTo>
                    <a:pt x="17" y="46"/>
                  </a:lnTo>
                  <a:lnTo>
                    <a:pt x="0" y="27"/>
                  </a:lnTo>
                  <a:lnTo>
                    <a:pt x="24" y="24"/>
                  </a:lnTo>
                  <a:lnTo>
                    <a:pt x="36" y="0"/>
                  </a:lnTo>
                  <a:close/>
                </a:path>
              </a:pathLst>
            </a:custGeom>
            <a:solidFill>
              <a:srgbClr val="6138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15" name="Google Shape;1567;p17"/>
            <p:cNvSpPr/>
            <p:nvPr/>
          </p:nvSpPr>
          <p:spPr>
            <a:xfrm>
              <a:off x="7412069" y="4514682"/>
              <a:ext cx="107888" cy="140376"/>
            </a:xfrm>
            <a:custGeom>
              <a:avLst/>
              <a:gdLst/>
              <a:ahLst/>
              <a:cxnLst/>
              <a:rect l="l" t="t" r="r" b="b"/>
              <a:pathLst>
                <a:path w="75" h="70" extrusionOk="0">
                  <a:moveTo>
                    <a:pt x="39" y="0"/>
                  </a:moveTo>
                  <a:lnTo>
                    <a:pt x="48" y="24"/>
                  </a:lnTo>
                  <a:lnTo>
                    <a:pt x="75" y="27"/>
                  </a:lnTo>
                  <a:lnTo>
                    <a:pt x="56" y="46"/>
                  </a:lnTo>
                  <a:lnTo>
                    <a:pt x="60" y="70"/>
                  </a:lnTo>
                  <a:lnTo>
                    <a:pt x="39" y="58"/>
                  </a:lnTo>
                  <a:lnTo>
                    <a:pt x="15" y="70"/>
                  </a:lnTo>
                  <a:lnTo>
                    <a:pt x="20" y="46"/>
                  </a:lnTo>
                  <a:lnTo>
                    <a:pt x="0" y="27"/>
                  </a:lnTo>
                  <a:lnTo>
                    <a:pt x="27" y="24"/>
                  </a:lnTo>
                  <a:lnTo>
                    <a:pt x="39" y="0"/>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16" name="Google Shape;1568;p17"/>
            <p:cNvSpPr/>
            <p:nvPr/>
          </p:nvSpPr>
          <p:spPr>
            <a:xfrm>
              <a:off x="7561673" y="4514682"/>
              <a:ext cx="106449" cy="140376"/>
            </a:xfrm>
            <a:custGeom>
              <a:avLst/>
              <a:gdLst/>
              <a:ahLst/>
              <a:cxnLst/>
              <a:rect l="l" t="t" r="r" b="b"/>
              <a:pathLst>
                <a:path w="74" h="70" extrusionOk="0">
                  <a:moveTo>
                    <a:pt x="36" y="0"/>
                  </a:moveTo>
                  <a:lnTo>
                    <a:pt x="48" y="24"/>
                  </a:lnTo>
                  <a:lnTo>
                    <a:pt x="74" y="27"/>
                  </a:lnTo>
                  <a:lnTo>
                    <a:pt x="55" y="46"/>
                  </a:lnTo>
                  <a:lnTo>
                    <a:pt x="60" y="70"/>
                  </a:lnTo>
                  <a:lnTo>
                    <a:pt x="36" y="58"/>
                  </a:lnTo>
                  <a:lnTo>
                    <a:pt x="14" y="70"/>
                  </a:lnTo>
                  <a:lnTo>
                    <a:pt x="19" y="46"/>
                  </a:lnTo>
                  <a:lnTo>
                    <a:pt x="0" y="27"/>
                  </a:lnTo>
                  <a:lnTo>
                    <a:pt x="26" y="24"/>
                  </a:lnTo>
                  <a:lnTo>
                    <a:pt x="36" y="0"/>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17" name="Google Shape;1569;p17"/>
            <p:cNvSpPr/>
            <p:nvPr/>
          </p:nvSpPr>
          <p:spPr>
            <a:xfrm>
              <a:off x="6138993" y="3024695"/>
              <a:ext cx="1602494" cy="1229289"/>
            </a:xfrm>
            <a:custGeom>
              <a:avLst/>
              <a:gdLst/>
              <a:ahLst/>
              <a:cxnLst/>
              <a:rect l="l" t="t" r="r" b="b"/>
              <a:pathLst>
                <a:path w="463" h="255" extrusionOk="0">
                  <a:moveTo>
                    <a:pt x="463" y="16"/>
                  </a:moveTo>
                  <a:cubicBezTo>
                    <a:pt x="463" y="239"/>
                    <a:pt x="463" y="239"/>
                    <a:pt x="463" y="239"/>
                  </a:cubicBezTo>
                  <a:cubicBezTo>
                    <a:pt x="463" y="248"/>
                    <a:pt x="456" y="255"/>
                    <a:pt x="447" y="255"/>
                  </a:cubicBezTo>
                  <a:cubicBezTo>
                    <a:pt x="16" y="255"/>
                    <a:pt x="16" y="255"/>
                    <a:pt x="16" y="255"/>
                  </a:cubicBezTo>
                  <a:cubicBezTo>
                    <a:pt x="7" y="255"/>
                    <a:pt x="0" y="248"/>
                    <a:pt x="0" y="239"/>
                  </a:cubicBezTo>
                  <a:cubicBezTo>
                    <a:pt x="0" y="16"/>
                    <a:pt x="0" y="16"/>
                    <a:pt x="0" y="16"/>
                  </a:cubicBezTo>
                  <a:cubicBezTo>
                    <a:pt x="0" y="7"/>
                    <a:pt x="7" y="0"/>
                    <a:pt x="16" y="0"/>
                  </a:cubicBezTo>
                  <a:cubicBezTo>
                    <a:pt x="447" y="0"/>
                    <a:pt x="447" y="0"/>
                    <a:pt x="447" y="0"/>
                  </a:cubicBezTo>
                  <a:cubicBezTo>
                    <a:pt x="454" y="6"/>
                    <a:pt x="457" y="10"/>
                    <a:pt x="463" y="16"/>
                  </a:cubicBezTo>
                  <a:close/>
                </a:path>
              </a:pathLst>
            </a:custGeom>
            <a:solidFill>
              <a:srgbClr val="E9EB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icrosoft Yahei"/>
                <a:ea typeface="Microsoft Yahei"/>
                <a:cs typeface="Microsoft Yahei"/>
                <a:sym typeface="Microsoft Yahei"/>
              </a:endParaRPr>
            </a:p>
          </p:txBody>
        </p:sp>
        <p:sp>
          <p:nvSpPr>
            <p:cNvPr id="118" name="Google Shape;1570;p17"/>
            <p:cNvSpPr/>
            <p:nvPr/>
          </p:nvSpPr>
          <p:spPr>
            <a:xfrm>
              <a:off x="7045251" y="3251302"/>
              <a:ext cx="561017" cy="497330"/>
            </a:xfrm>
            <a:custGeom>
              <a:avLst/>
              <a:gdLst/>
              <a:ahLst/>
              <a:cxnLst/>
              <a:rect l="l" t="t" r="r" b="b"/>
              <a:pathLst>
                <a:path w="162" h="103" extrusionOk="0">
                  <a:moveTo>
                    <a:pt x="126" y="30"/>
                  </a:moveTo>
                  <a:cubicBezTo>
                    <a:pt x="121" y="30"/>
                    <a:pt x="116" y="31"/>
                    <a:pt x="112" y="33"/>
                  </a:cubicBezTo>
                  <a:cubicBezTo>
                    <a:pt x="108" y="14"/>
                    <a:pt x="91" y="0"/>
                    <a:pt x="70" y="0"/>
                  </a:cubicBezTo>
                  <a:cubicBezTo>
                    <a:pt x="48" y="0"/>
                    <a:pt x="30" y="17"/>
                    <a:pt x="28" y="39"/>
                  </a:cubicBezTo>
                  <a:cubicBezTo>
                    <a:pt x="12" y="41"/>
                    <a:pt x="0" y="54"/>
                    <a:pt x="0" y="71"/>
                  </a:cubicBezTo>
                  <a:cubicBezTo>
                    <a:pt x="0" y="89"/>
                    <a:pt x="14" y="103"/>
                    <a:pt x="32" y="103"/>
                  </a:cubicBezTo>
                  <a:cubicBezTo>
                    <a:pt x="34" y="103"/>
                    <a:pt x="37" y="103"/>
                    <a:pt x="39" y="102"/>
                  </a:cubicBezTo>
                  <a:cubicBezTo>
                    <a:pt x="126" y="102"/>
                    <a:pt x="126" y="102"/>
                    <a:pt x="126" y="102"/>
                  </a:cubicBezTo>
                  <a:cubicBezTo>
                    <a:pt x="146" y="102"/>
                    <a:pt x="162" y="86"/>
                    <a:pt x="162" y="66"/>
                  </a:cubicBezTo>
                  <a:cubicBezTo>
                    <a:pt x="162" y="46"/>
                    <a:pt x="146" y="30"/>
                    <a:pt x="126" y="3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19" name="Google Shape;1571;p17"/>
            <p:cNvSpPr/>
            <p:nvPr/>
          </p:nvSpPr>
          <p:spPr>
            <a:xfrm>
              <a:off x="7219309" y="3662401"/>
              <a:ext cx="197076" cy="284762"/>
            </a:xfrm>
            <a:custGeom>
              <a:avLst/>
              <a:gdLst/>
              <a:ahLst/>
              <a:cxnLst/>
              <a:rect l="l" t="t" r="r" b="b"/>
              <a:pathLst>
                <a:path w="137" h="142" extrusionOk="0">
                  <a:moveTo>
                    <a:pt x="120" y="62"/>
                  </a:moveTo>
                  <a:lnTo>
                    <a:pt x="120" y="0"/>
                  </a:lnTo>
                  <a:lnTo>
                    <a:pt x="16" y="0"/>
                  </a:lnTo>
                  <a:lnTo>
                    <a:pt x="16" y="62"/>
                  </a:lnTo>
                  <a:lnTo>
                    <a:pt x="0" y="62"/>
                  </a:lnTo>
                  <a:lnTo>
                    <a:pt x="69" y="142"/>
                  </a:lnTo>
                  <a:lnTo>
                    <a:pt x="137" y="62"/>
                  </a:lnTo>
                  <a:lnTo>
                    <a:pt x="120" y="62"/>
                  </a:lnTo>
                  <a:close/>
                </a:path>
              </a:pathLst>
            </a:custGeom>
            <a:solidFill>
              <a:srgbClr val="F9DC0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20" name="Google Shape;1572;p17"/>
            <p:cNvSpPr/>
            <p:nvPr/>
          </p:nvSpPr>
          <p:spPr>
            <a:xfrm>
              <a:off x="6225303" y="3844890"/>
              <a:ext cx="730760" cy="38103"/>
            </a:xfrm>
            <a:custGeom>
              <a:avLst/>
              <a:gdLst/>
              <a:ahLst/>
              <a:cxnLst/>
              <a:rect l="l" t="t" r="r" b="b"/>
              <a:pathLst>
                <a:path w="211" h="8" extrusionOk="0">
                  <a:moveTo>
                    <a:pt x="5" y="8"/>
                  </a:moveTo>
                  <a:cubicBezTo>
                    <a:pt x="72" y="8"/>
                    <a:pt x="139" y="8"/>
                    <a:pt x="206" y="8"/>
                  </a:cubicBezTo>
                  <a:cubicBezTo>
                    <a:pt x="211" y="8"/>
                    <a:pt x="211" y="0"/>
                    <a:pt x="206" y="0"/>
                  </a:cubicBezTo>
                  <a:cubicBezTo>
                    <a:pt x="139" y="0"/>
                    <a:pt x="72" y="0"/>
                    <a:pt x="5" y="0"/>
                  </a:cubicBezTo>
                  <a:cubicBezTo>
                    <a:pt x="0" y="0"/>
                    <a:pt x="0" y="8"/>
                    <a:pt x="5" y="8"/>
                  </a:cubicBezTo>
                  <a:close/>
                </a:path>
              </a:pathLst>
            </a:custGeom>
            <a:solidFill>
              <a:srgbClr val="C5CA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21" name="Google Shape;1573;p17"/>
            <p:cNvSpPr/>
            <p:nvPr/>
          </p:nvSpPr>
          <p:spPr>
            <a:xfrm>
              <a:off x="6225303" y="3955184"/>
              <a:ext cx="730760" cy="40107"/>
            </a:xfrm>
            <a:custGeom>
              <a:avLst/>
              <a:gdLst/>
              <a:ahLst/>
              <a:cxnLst/>
              <a:rect l="l" t="t" r="r" b="b"/>
              <a:pathLst>
                <a:path w="211" h="8" extrusionOk="0">
                  <a:moveTo>
                    <a:pt x="5" y="8"/>
                  </a:moveTo>
                  <a:cubicBezTo>
                    <a:pt x="72" y="8"/>
                    <a:pt x="139" y="8"/>
                    <a:pt x="206" y="8"/>
                  </a:cubicBezTo>
                  <a:cubicBezTo>
                    <a:pt x="211" y="8"/>
                    <a:pt x="211" y="0"/>
                    <a:pt x="206" y="0"/>
                  </a:cubicBezTo>
                  <a:cubicBezTo>
                    <a:pt x="139" y="0"/>
                    <a:pt x="72" y="0"/>
                    <a:pt x="5" y="0"/>
                  </a:cubicBezTo>
                  <a:cubicBezTo>
                    <a:pt x="0" y="0"/>
                    <a:pt x="0" y="8"/>
                    <a:pt x="5" y="8"/>
                  </a:cubicBezTo>
                  <a:close/>
                </a:path>
              </a:pathLst>
            </a:custGeom>
            <a:solidFill>
              <a:srgbClr val="C5CA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22" name="Google Shape;1574;p17"/>
            <p:cNvSpPr/>
            <p:nvPr/>
          </p:nvSpPr>
          <p:spPr>
            <a:xfrm>
              <a:off x="6225303" y="4067485"/>
              <a:ext cx="730760" cy="32086"/>
            </a:xfrm>
            <a:custGeom>
              <a:avLst/>
              <a:gdLst/>
              <a:ahLst/>
              <a:cxnLst/>
              <a:rect l="l" t="t" r="r" b="b"/>
              <a:pathLst>
                <a:path w="211" h="7" extrusionOk="0">
                  <a:moveTo>
                    <a:pt x="5" y="7"/>
                  </a:moveTo>
                  <a:cubicBezTo>
                    <a:pt x="72" y="7"/>
                    <a:pt x="139" y="7"/>
                    <a:pt x="206" y="7"/>
                  </a:cubicBezTo>
                  <a:cubicBezTo>
                    <a:pt x="211" y="7"/>
                    <a:pt x="211" y="0"/>
                    <a:pt x="206" y="0"/>
                  </a:cubicBezTo>
                  <a:cubicBezTo>
                    <a:pt x="139" y="0"/>
                    <a:pt x="72" y="0"/>
                    <a:pt x="5" y="0"/>
                  </a:cubicBezTo>
                  <a:cubicBezTo>
                    <a:pt x="0" y="0"/>
                    <a:pt x="0" y="7"/>
                    <a:pt x="5" y="7"/>
                  </a:cubicBezTo>
                  <a:close/>
                </a:path>
              </a:pathLst>
            </a:custGeom>
            <a:solidFill>
              <a:srgbClr val="C5CAE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23" name="Google Shape;1575;p17"/>
            <p:cNvSpPr/>
            <p:nvPr/>
          </p:nvSpPr>
          <p:spPr>
            <a:xfrm>
              <a:off x="6229618" y="3570154"/>
              <a:ext cx="709183" cy="822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24" name="Google Shape;1576;p17"/>
            <p:cNvSpPr/>
            <p:nvPr/>
          </p:nvSpPr>
          <p:spPr>
            <a:xfrm>
              <a:off x="6471287" y="3570154"/>
              <a:ext cx="467514" cy="82221"/>
            </a:xfrm>
            <a:prstGeom prst="rect">
              <a:avLst/>
            </a:prstGeom>
            <a:solidFill>
              <a:srgbClr val="6138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25" name="Google Shape;1577;p17"/>
            <p:cNvSpPr/>
            <p:nvPr/>
          </p:nvSpPr>
          <p:spPr>
            <a:xfrm>
              <a:off x="6229618" y="3343549"/>
              <a:ext cx="709183" cy="822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icrosoft Yahei"/>
                <a:ea typeface="Microsoft Yahei"/>
                <a:cs typeface="Microsoft Yahei"/>
                <a:sym typeface="Microsoft Yahei"/>
              </a:endParaRPr>
            </a:p>
          </p:txBody>
        </p:sp>
        <p:sp>
          <p:nvSpPr>
            <p:cNvPr id="126" name="Google Shape;1578;p17"/>
            <p:cNvSpPr/>
            <p:nvPr/>
          </p:nvSpPr>
          <p:spPr>
            <a:xfrm>
              <a:off x="6714395" y="3343549"/>
              <a:ext cx="224407" cy="82221"/>
            </a:xfrm>
            <a:prstGeom prst="rect">
              <a:avLst/>
            </a:prstGeom>
            <a:solidFill>
              <a:srgbClr val="6138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sp>
          <p:nvSpPr>
            <p:cNvPr id="127" name="Google Shape;1583;p17"/>
            <p:cNvSpPr/>
            <p:nvPr/>
          </p:nvSpPr>
          <p:spPr>
            <a:xfrm>
              <a:off x="3627364" y="6447853"/>
              <a:ext cx="1713259" cy="78210"/>
            </a:xfrm>
            <a:prstGeom prst="ellipse">
              <a:avLst/>
            </a:prstGeom>
            <a:solidFill>
              <a:srgbClr val="ECECE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icrosoft Yahei"/>
                <a:ea typeface="Microsoft Yahei"/>
                <a:cs typeface="Microsoft Yahei"/>
                <a:sym typeface="Microsoft Yahei"/>
              </a:endParaRPr>
            </a:p>
          </p:txBody>
        </p:sp>
        <p:pic>
          <p:nvPicPr>
            <p:cNvPr id="128" name="圖片 2">
              <a:extLst>
                <a:ext uri="{FF2B5EF4-FFF2-40B4-BE49-F238E27FC236}">
                  <a16:creationId xmlns:a16="http://schemas.microsoft.com/office/drawing/2014/main" id="{412901CC-C7F3-4ECC-8B28-8D419FF7EE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0694" y="2422683"/>
              <a:ext cx="2863061" cy="2863061"/>
            </a:xfrm>
            <a:prstGeom prst="rect">
              <a:avLst/>
            </a:prstGeom>
          </p:spPr>
        </p:pic>
        <p:sp>
          <p:nvSpPr>
            <p:cNvPr id="129" name="Google Shape;1587;p17"/>
            <p:cNvSpPr/>
            <p:nvPr/>
          </p:nvSpPr>
          <p:spPr>
            <a:xfrm>
              <a:off x="5133478" y="3006647"/>
              <a:ext cx="165428" cy="399068"/>
            </a:xfrm>
            <a:custGeom>
              <a:avLst/>
              <a:gdLst/>
              <a:ahLst/>
              <a:cxnLst/>
              <a:rect l="l" t="t" r="r" b="b"/>
              <a:pathLst>
                <a:path w="48" h="83" extrusionOk="0">
                  <a:moveTo>
                    <a:pt x="0" y="82"/>
                  </a:moveTo>
                  <a:cubicBezTo>
                    <a:pt x="0" y="82"/>
                    <a:pt x="10" y="74"/>
                    <a:pt x="10" y="53"/>
                  </a:cubicBezTo>
                  <a:cubicBezTo>
                    <a:pt x="10" y="50"/>
                    <a:pt x="11" y="47"/>
                    <a:pt x="12" y="44"/>
                  </a:cubicBezTo>
                  <a:cubicBezTo>
                    <a:pt x="41" y="0"/>
                    <a:pt x="41" y="0"/>
                    <a:pt x="41" y="0"/>
                  </a:cubicBezTo>
                  <a:cubicBezTo>
                    <a:pt x="41" y="0"/>
                    <a:pt x="48" y="6"/>
                    <a:pt x="32" y="31"/>
                  </a:cubicBezTo>
                  <a:cubicBezTo>
                    <a:pt x="32" y="31"/>
                    <a:pt x="44" y="49"/>
                    <a:pt x="40" y="60"/>
                  </a:cubicBezTo>
                  <a:cubicBezTo>
                    <a:pt x="36" y="70"/>
                    <a:pt x="25" y="83"/>
                    <a:pt x="25" y="83"/>
                  </a:cubicBezTo>
                  <a:lnTo>
                    <a:pt x="0" y="82"/>
                  </a:lnTo>
                  <a:close/>
                </a:path>
              </a:pathLst>
            </a:custGeom>
            <a:solidFill>
              <a:srgbClr val="FFC3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icrosoft Yahei"/>
                <a:ea typeface="Microsoft Yahei"/>
                <a:cs typeface="Microsoft Yahei"/>
                <a:sym typeface="Microsoft Yahei"/>
              </a:endParaRPr>
            </a:p>
          </p:txBody>
        </p:sp>
      </p:grpSp>
      <p:pic>
        <p:nvPicPr>
          <p:cNvPr id="3" name="圖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26428" y="2919875"/>
            <a:ext cx="2343897" cy="2284439"/>
          </a:xfrm>
          <a:prstGeom prst="rect">
            <a:avLst/>
          </a:prstGeom>
        </p:spPr>
      </p:pic>
      <p:pic>
        <p:nvPicPr>
          <p:cNvPr id="4" name="圖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0792" y="1517471"/>
            <a:ext cx="761840" cy="761840"/>
          </a:xfrm>
          <a:prstGeom prst="rect">
            <a:avLst/>
          </a:prstGeom>
        </p:spPr>
      </p:pic>
      <p:pic>
        <p:nvPicPr>
          <p:cNvPr id="130" name="圖片 1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15076" y="4931054"/>
            <a:ext cx="931074" cy="931074"/>
          </a:xfrm>
          <a:prstGeom prst="rect">
            <a:avLst/>
          </a:prstGeom>
        </p:spPr>
      </p:pic>
      <p:pic>
        <p:nvPicPr>
          <p:cNvPr id="1026" name="Picture 2" descr="Like Facebook Sticker - Like Facebook Thumbsup Stickers">
            <a:extLst>
              <a:ext uri="{FF2B5EF4-FFF2-40B4-BE49-F238E27FC236}">
                <a16:creationId xmlns:a16="http://schemas.microsoft.com/office/drawing/2014/main" id="{6505209F-F7FA-4C3D-B1AA-E8D58CC4CC39}"/>
              </a:ext>
            </a:extLst>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9746242" y="4832001"/>
            <a:ext cx="1333495" cy="1159445"/>
          </a:xfrm>
          <a:prstGeom prst="rect">
            <a:avLst/>
          </a:prstGeom>
          <a:noFill/>
          <a:extLst>
            <a:ext uri="{909E8E84-426E-40DD-AFC4-6F175D3DCCD1}">
              <a14:hiddenFill xmlns:a14="http://schemas.microsoft.com/office/drawing/2010/main">
                <a:solidFill>
                  <a:srgbClr val="FFFFFF"/>
                </a:solidFill>
              </a14:hiddenFill>
            </a:ext>
          </a:extLst>
        </p:spPr>
      </p:pic>
      <p:pic>
        <p:nvPicPr>
          <p:cNvPr id="5" name="圖片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253067" y="4956653"/>
            <a:ext cx="875547" cy="875547"/>
          </a:xfrm>
          <a:prstGeom prst="rect">
            <a:avLst/>
          </a:prstGeom>
        </p:spPr>
      </p:pic>
      <p:pic>
        <p:nvPicPr>
          <p:cNvPr id="131" name="圖片 13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612281" y="4928508"/>
            <a:ext cx="931074" cy="9310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after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图片包含 监视器, 屏幕, 电子产品, 电视&#10;&#10;描述已自动生成">
            <a:extLst>
              <a:ext uri="{FF2B5EF4-FFF2-40B4-BE49-F238E27FC236}">
                <a16:creationId xmlns:a16="http://schemas.microsoft.com/office/drawing/2014/main" id="{54D2BC55-5B98-4314-AF08-5333038127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44" y="504560"/>
            <a:ext cx="12192000" cy="6292337"/>
          </a:xfrm>
          <a:prstGeom prst="rect">
            <a:avLst/>
          </a:prstGeom>
          <a:ln>
            <a:noFill/>
          </a:ln>
        </p:spPr>
      </p:pic>
      <p:grpSp>
        <p:nvGrpSpPr>
          <p:cNvPr id="9" name="组合 8">
            <a:extLst>
              <a:ext uri="{FF2B5EF4-FFF2-40B4-BE49-F238E27FC236}">
                <a16:creationId xmlns:a16="http://schemas.microsoft.com/office/drawing/2014/main" id="{C1F470A4-AEB7-479F-9CF3-C7AD72692E22}"/>
              </a:ext>
            </a:extLst>
          </p:cNvPr>
          <p:cNvGrpSpPr/>
          <p:nvPr/>
        </p:nvGrpSpPr>
        <p:grpSpPr>
          <a:xfrm>
            <a:off x="7842234" y="1463542"/>
            <a:ext cx="3487978" cy="1615966"/>
            <a:chOff x="8386921" y="2138442"/>
            <a:chExt cx="2501951" cy="1161900"/>
          </a:xfrm>
        </p:grpSpPr>
        <p:sp>
          <p:nvSpPr>
            <p:cNvPr id="10" name="矩形 9">
              <a:extLst>
                <a:ext uri="{FF2B5EF4-FFF2-40B4-BE49-F238E27FC236}">
                  <a16:creationId xmlns:a16="http://schemas.microsoft.com/office/drawing/2014/main" id="{C9A664D7-64E6-4CB3-B666-D5AC453239AE}"/>
                </a:ext>
              </a:extLst>
            </p:cNvPr>
            <p:cNvSpPr/>
            <p:nvPr/>
          </p:nvSpPr>
          <p:spPr>
            <a:xfrm>
              <a:off x="8386921" y="2138442"/>
              <a:ext cx="2501951" cy="331943"/>
            </a:xfrm>
            <a:prstGeom prst="rect">
              <a:avLst/>
            </a:prstGeom>
          </p:spPr>
          <p:txBody>
            <a:bodyPr wrap="square">
              <a:spAutoFit/>
              <a:scene3d>
                <a:camera prst="orthographicFront"/>
                <a:lightRig rig="threePt" dir="t"/>
              </a:scene3d>
              <a:sp3d contourW="12700"/>
            </a:bodyPr>
            <a:lstStyle/>
            <a:p>
              <a:pPr>
                <a:lnSpc>
                  <a:spcPct val="120000"/>
                </a:lnSpc>
              </a:pPr>
              <a:r>
                <a:rPr lang="zh-TW" altLang="en-US" sz="2000" b="1" dirty="0">
                  <a:solidFill>
                    <a:srgbClr val="3250A6"/>
                  </a:solidFill>
                  <a:effectLst>
                    <a:outerShdw blurRad="38100" dist="38100" dir="2700000" algn="tl">
                      <a:srgbClr val="000000">
                        <a:alpha val="43137"/>
                      </a:srgbClr>
                    </a:outerShdw>
                  </a:effectLst>
                  <a:cs typeface="+mn-ea"/>
                  <a:sym typeface="+mn-lt"/>
                </a:rPr>
                <a:t>日四技技優甄</a:t>
              </a:r>
              <a:r>
                <a:rPr lang="zh-TW" altLang="en-US" sz="2000" b="1" dirty="0" smtClean="0">
                  <a:solidFill>
                    <a:srgbClr val="3250A6"/>
                  </a:solidFill>
                  <a:effectLst>
                    <a:outerShdw blurRad="38100" dist="38100" dir="2700000" algn="tl">
                      <a:srgbClr val="000000">
                        <a:alpha val="43137"/>
                      </a:srgbClr>
                    </a:outerShdw>
                  </a:effectLst>
                  <a:cs typeface="+mn-ea"/>
                  <a:sym typeface="+mn-lt"/>
                </a:rPr>
                <a:t>審</a:t>
              </a:r>
              <a:r>
                <a:rPr lang="en-US" altLang="zh-TW" sz="2000" b="1" dirty="0" smtClean="0">
                  <a:solidFill>
                    <a:srgbClr val="3250A6"/>
                  </a:solidFill>
                  <a:effectLst>
                    <a:outerShdw blurRad="38100" dist="38100" dir="2700000" algn="tl">
                      <a:srgbClr val="000000">
                        <a:alpha val="43137"/>
                      </a:srgbClr>
                    </a:outerShdw>
                  </a:effectLst>
                  <a:cs typeface="+mn-ea"/>
                  <a:sym typeface="+mn-lt"/>
                </a:rPr>
                <a:t>11</a:t>
              </a:r>
              <a:r>
                <a:rPr lang="zh-TW" altLang="en-US" sz="2000" b="1" dirty="0" smtClean="0">
                  <a:solidFill>
                    <a:srgbClr val="3250A6"/>
                  </a:solidFill>
                  <a:effectLst>
                    <a:outerShdw blurRad="38100" dist="38100" dir="2700000" algn="tl">
                      <a:srgbClr val="000000">
                        <a:alpha val="43137"/>
                      </a:srgbClr>
                    </a:outerShdw>
                  </a:effectLst>
                  <a:cs typeface="+mn-ea"/>
                  <a:sym typeface="+mn-lt"/>
                </a:rPr>
                <a:t>名</a:t>
              </a:r>
              <a:endParaRPr lang="zh-TW" altLang="en-US" sz="2000" b="1" dirty="0">
                <a:solidFill>
                  <a:srgbClr val="3250A6"/>
                </a:solidFill>
                <a:effectLst>
                  <a:outerShdw blurRad="38100" dist="38100" dir="2700000" algn="tl">
                    <a:srgbClr val="000000">
                      <a:alpha val="43137"/>
                    </a:srgbClr>
                  </a:outerShdw>
                </a:effectLst>
                <a:cs typeface="+mn-ea"/>
                <a:sym typeface="+mn-lt"/>
              </a:endParaRPr>
            </a:p>
          </p:txBody>
        </p:sp>
        <p:sp>
          <p:nvSpPr>
            <p:cNvPr id="11" name="文本框 10">
              <a:extLst>
                <a:ext uri="{FF2B5EF4-FFF2-40B4-BE49-F238E27FC236}">
                  <a16:creationId xmlns:a16="http://schemas.microsoft.com/office/drawing/2014/main" id="{EA179111-4E44-4725-A74B-187D1F57EDB5}"/>
                </a:ext>
              </a:extLst>
            </p:cNvPr>
            <p:cNvSpPr txBox="1"/>
            <p:nvPr/>
          </p:nvSpPr>
          <p:spPr>
            <a:xfrm>
              <a:off x="8406207" y="2477124"/>
              <a:ext cx="1873274" cy="823218"/>
            </a:xfrm>
            <a:prstGeom prst="rect">
              <a:avLst/>
            </a:prstGeom>
            <a:noFill/>
          </p:spPr>
          <p:txBody>
            <a:bodyPr wrap="square" rtlCol="0">
              <a:spAutoFit/>
              <a:scene3d>
                <a:camera prst="orthographicFront"/>
                <a:lightRig rig="threePt" dir="t"/>
              </a:scene3d>
              <a:sp3d contourW="12700"/>
            </a:bodyPr>
            <a:lstStyle/>
            <a:p>
              <a:pPr marL="342900" indent="-342900">
                <a:lnSpc>
                  <a:spcPct val="114000"/>
                </a:lnSpc>
                <a:buBlip>
                  <a:blip r:embed="rId5"/>
                </a:buBlip>
              </a:pPr>
              <a:r>
                <a:rPr lang="zh-TW" altLang="en-US" sz="2000" b="1" dirty="0" smtClean="0">
                  <a:solidFill>
                    <a:schemeClr val="bg1">
                      <a:lumMod val="50000"/>
                    </a:schemeClr>
                  </a:solidFill>
                  <a:cs typeface="+mn-ea"/>
                  <a:sym typeface="+mn-lt"/>
                </a:rPr>
                <a:t>三萬元入學獎學金</a:t>
              </a:r>
              <a:endParaRPr lang="en-US" altLang="zh-TW" sz="2000" b="1" dirty="0" smtClean="0">
                <a:solidFill>
                  <a:schemeClr val="bg1">
                    <a:lumMod val="50000"/>
                  </a:schemeClr>
                </a:solidFill>
                <a:cs typeface="+mn-ea"/>
                <a:sym typeface="+mn-lt"/>
              </a:endParaRPr>
            </a:p>
            <a:p>
              <a:pPr marL="342900" indent="-342900">
                <a:lnSpc>
                  <a:spcPct val="114000"/>
                </a:lnSpc>
                <a:buBlip>
                  <a:blip r:embed="rId5"/>
                </a:buBlip>
              </a:pPr>
              <a:r>
                <a:rPr lang="zh-TW" altLang="en-US" sz="2000" dirty="0" smtClean="0">
                  <a:solidFill>
                    <a:schemeClr val="bg1">
                      <a:lumMod val="50000"/>
                    </a:schemeClr>
                  </a:solidFill>
                  <a:cs typeface="+mn-ea"/>
                  <a:sym typeface="+mn-lt"/>
                </a:rPr>
                <a:t>免</a:t>
              </a:r>
              <a:r>
                <a:rPr lang="zh-TW" altLang="en-US" sz="2000" dirty="0">
                  <a:solidFill>
                    <a:schemeClr val="bg1">
                      <a:lumMod val="50000"/>
                    </a:schemeClr>
                  </a:solidFill>
                  <a:cs typeface="+mn-ea"/>
                  <a:sym typeface="+mn-lt"/>
                </a:rPr>
                <a:t>統</a:t>
              </a:r>
              <a:r>
                <a:rPr lang="zh-TW" altLang="en-US" sz="2000" dirty="0" smtClean="0">
                  <a:solidFill>
                    <a:schemeClr val="bg1">
                      <a:lumMod val="50000"/>
                    </a:schemeClr>
                  </a:solidFill>
                  <a:cs typeface="+mn-ea"/>
                  <a:sym typeface="+mn-lt"/>
                </a:rPr>
                <a:t>測、免口試</a:t>
              </a:r>
              <a:endParaRPr lang="en-US" altLang="zh-TW" sz="2000" dirty="0" smtClean="0">
                <a:solidFill>
                  <a:schemeClr val="bg1">
                    <a:lumMod val="50000"/>
                  </a:schemeClr>
                </a:solidFill>
                <a:cs typeface="+mn-ea"/>
                <a:sym typeface="+mn-lt"/>
              </a:endParaRPr>
            </a:p>
            <a:p>
              <a:pPr marL="342900" indent="-342900">
                <a:lnSpc>
                  <a:spcPct val="114000"/>
                </a:lnSpc>
                <a:buBlip>
                  <a:blip r:embed="rId5"/>
                </a:buBlip>
              </a:pPr>
              <a:r>
                <a:rPr lang="zh-TW" altLang="en-US" sz="2000" dirty="0" smtClean="0">
                  <a:solidFill>
                    <a:schemeClr val="bg1">
                      <a:lumMod val="50000"/>
                    </a:schemeClr>
                  </a:solidFill>
                  <a:cs typeface="+mn-ea"/>
                  <a:sym typeface="+mn-lt"/>
                </a:rPr>
                <a:t>商業、管理類</a:t>
              </a:r>
              <a:endParaRPr lang="en-US" altLang="zh-TW" sz="2000" dirty="0" smtClean="0">
                <a:solidFill>
                  <a:schemeClr val="bg1">
                    <a:lumMod val="50000"/>
                  </a:schemeClr>
                </a:solidFill>
                <a:cs typeface="+mn-ea"/>
                <a:sym typeface="+mn-lt"/>
              </a:endParaRPr>
            </a:p>
          </p:txBody>
        </p:sp>
      </p:grpSp>
      <p:grpSp>
        <p:nvGrpSpPr>
          <p:cNvPr id="12" name="组合 11">
            <a:extLst>
              <a:ext uri="{FF2B5EF4-FFF2-40B4-BE49-F238E27FC236}">
                <a16:creationId xmlns:a16="http://schemas.microsoft.com/office/drawing/2014/main" id="{72100E5E-4643-4933-8ED4-5C2E305E67A1}"/>
              </a:ext>
            </a:extLst>
          </p:cNvPr>
          <p:cNvGrpSpPr/>
          <p:nvPr/>
        </p:nvGrpSpPr>
        <p:grpSpPr>
          <a:xfrm>
            <a:off x="881846" y="1465207"/>
            <a:ext cx="4166379" cy="2317699"/>
            <a:chOff x="8386921" y="2138442"/>
            <a:chExt cx="2988573" cy="1666458"/>
          </a:xfrm>
        </p:grpSpPr>
        <p:sp>
          <p:nvSpPr>
            <p:cNvPr id="13" name="矩形 12">
              <a:extLst>
                <a:ext uri="{FF2B5EF4-FFF2-40B4-BE49-F238E27FC236}">
                  <a16:creationId xmlns:a16="http://schemas.microsoft.com/office/drawing/2014/main" id="{50CD5BF3-7DB5-4AA2-B12A-7A0C2CCAE561}"/>
                </a:ext>
              </a:extLst>
            </p:cNvPr>
            <p:cNvSpPr/>
            <p:nvPr/>
          </p:nvSpPr>
          <p:spPr>
            <a:xfrm>
              <a:off x="8386921" y="2138442"/>
              <a:ext cx="2501951" cy="309445"/>
            </a:xfrm>
            <a:prstGeom prst="rect">
              <a:avLst/>
            </a:prstGeom>
          </p:spPr>
          <p:txBody>
            <a:bodyPr wrap="square">
              <a:spAutoFit/>
              <a:scene3d>
                <a:camera prst="orthographicFront"/>
                <a:lightRig rig="threePt" dir="t"/>
              </a:scene3d>
              <a:sp3d contourW="12700"/>
            </a:bodyPr>
            <a:lstStyle/>
            <a:p>
              <a:pPr>
                <a:lnSpc>
                  <a:spcPct val="120000"/>
                </a:lnSpc>
              </a:pPr>
              <a:r>
                <a:rPr lang="zh-TW" altLang="en-US" sz="2000" b="1" dirty="0">
                  <a:solidFill>
                    <a:srgbClr val="3250A6"/>
                  </a:solidFill>
                  <a:effectLst>
                    <a:outerShdw blurRad="38100" dist="38100" dir="2700000" algn="tl">
                      <a:srgbClr val="000000">
                        <a:alpha val="43137"/>
                      </a:srgbClr>
                    </a:outerShdw>
                  </a:effectLst>
                  <a:cs typeface="+mn-ea"/>
                  <a:sym typeface="+mn-lt"/>
                </a:rPr>
                <a:t>日四技甄選</a:t>
              </a:r>
              <a:r>
                <a:rPr lang="zh-TW" altLang="en-US" sz="2000" b="1" dirty="0" smtClean="0">
                  <a:solidFill>
                    <a:srgbClr val="3250A6"/>
                  </a:solidFill>
                  <a:effectLst>
                    <a:outerShdw blurRad="38100" dist="38100" dir="2700000" algn="tl">
                      <a:srgbClr val="000000">
                        <a:alpha val="43137"/>
                      </a:srgbClr>
                    </a:outerShdw>
                  </a:effectLst>
                  <a:cs typeface="+mn-ea"/>
                  <a:sym typeface="+mn-lt"/>
                </a:rPr>
                <a:t>入學</a:t>
              </a:r>
              <a:r>
                <a:rPr lang="en-US" altLang="zh-TW" sz="2000" b="1" dirty="0" smtClean="0">
                  <a:solidFill>
                    <a:srgbClr val="3250A6"/>
                  </a:solidFill>
                  <a:effectLst>
                    <a:outerShdw blurRad="38100" dist="38100" dir="2700000" algn="tl">
                      <a:srgbClr val="000000">
                        <a:alpha val="43137"/>
                      </a:srgbClr>
                    </a:outerShdw>
                  </a:effectLst>
                  <a:cs typeface="+mn-ea"/>
                  <a:sym typeface="+mn-lt"/>
                </a:rPr>
                <a:t>34</a:t>
              </a:r>
              <a:r>
                <a:rPr lang="zh-TW" altLang="en-US" sz="2000" b="1" dirty="0" smtClean="0">
                  <a:solidFill>
                    <a:srgbClr val="3250A6"/>
                  </a:solidFill>
                  <a:effectLst>
                    <a:outerShdw blurRad="38100" dist="38100" dir="2700000" algn="tl">
                      <a:srgbClr val="000000">
                        <a:alpha val="43137"/>
                      </a:srgbClr>
                    </a:outerShdw>
                  </a:effectLst>
                  <a:cs typeface="+mn-ea"/>
                  <a:sym typeface="+mn-lt"/>
                </a:rPr>
                <a:t>名</a:t>
              </a:r>
              <a:endParaRPr lang="zh-TW" altLang="en-US" sz="2000" b="1" dirty="0">
                <a:solidFill>
                  <a:srgbClr val="3250A6"/>
                </a:solidFill>
                <a:effectLst>
                  <a:outerShdw blurRad="38100" dist="38100" dir="2700000" algn="tl">
                    <a:srgbClr val="000000">
                      <a:alpha val="43137"/>
                    </a:srgbClr>
                  </a:outerShdw>
                </a:effectLst>
                <a:cs typeface="+mn-ea"/>
                <a:sym typeface="+mn-lt"/>
              </a:endParaRPr>
            </a:p>
          </p:txBody>
        </p:sp>
        <p:sp>
          <p:nvSpPr>
            <p:cNvPr id="14" name="文本框 13">
              <a:extLst>
                <a:ext uri="{FF2B5EF4-FFF2-40B4-BE49-F238E27FC236}">
                  <a16:creationId xmlns:a16="http://schemas.microsoft.com/office/drawing/2014/main" id="{FB064A0D-CFAB-4B04-8051-EDB7A0E13CA9}"/>
                </a:ext>
              </a:extLst>
            </p:cNvPr>
            <p:cNvSpPr txBox="1"/>
            <p:nvPr/>
          </p:nvSpPr>
          <p:spPr>
            <a:xfrm>
              <a:off x="8406207" y="2477126"/>
              <a:ext cx="2969287" cy="1327774"/>
            </a:xfrm>
            <a:prstGeom prst="rect">
              <a:avLst/>
            </a:prstGeom>
            <a:noFill/>
          </p:spPr>
          <p:txBody>
            <a:bodyPr wrap="square" rtlCol="0">
              <a:spAutoFit/>
              <a:scene3d>
                <a:camera prst="orthographicFront"/>
                <a:lightRig rig="threePt" dir="t"/>
              </a:scene3d>
              <a:sp3d contourW="12700"/>
            </a:bodyPr>
            <a:lstStyle/>
            <a:p>
              <a:pPr marL="342900" indent="-342900">
                <a:lnSpc>
                  <a:spcPct val="114000"/>
                </a:lnSpc>
                <a:buBlip>
                  <a:blip r:embed="rId6"/>
                </a:buBlip>
              </a:pPr>
              <a:r>
                <a:rPr lang="zh-TW" altLang="en-US" sz="2000" dirty="0">
                  <a:solidFill>
                    <a:schemeClr val="bg1">
                      <a:lumMod val="50000"/>
                    </a:schemeClr>
                  </a:solidFill>
                  <a:cs typeface="+mn-ea"/>
                  <a:sym typeface="+mn-lt"/>
                </a:rPr>
                <a:t>採計統測</a:t>
              </a:r>
            </a:p>
            <a:p>
              <a:pPr marL="342900" indent="-342900">
                <a:lnSpc>
                  <a:spcPct val="114000"/>
                </a:lnSpc>
                <a:buBlip>
                  <a:blip r:embed="rId6"/>
                </a:buBlip>
              </a:pPr>
              <a:r>
                <a:rPr lang="zh-TW" altLang="en-US" sz="2000" dirty="0">
                  <a:solidFill>
                    <a:schemeClr val="bg1">
                      <a:lumMod val="50000"/>
                    </a:schemeClr>
                  </a:solidFill>
                  <a:cs typeface="+mn-ea"/>
                  <a:sym typeface="+mn-lt"/>
                </a:rPr>
                <a:t>商管</a:t>
              </a:r>
              <a:r>
                <a:rPr lang="zh-TW" altLang="en-US" sz="2000" dirty="0" smtClean="0">
                  <a:solidFill>
                    <a:schemeClr val="bg1">
                      <a:lumMod val="50000"/>
                    </a:schemeClr>
                  </a:solidFill>
                  <a:cs typeface="+mn-ea"/>
                  <a:sym typeface="+mn-lt"/>
                </a:rPr>
                <a:t>群</a:t>
              </a:r>
              <a:endParaRPr lang="zh-TW" altLang="en-US" sz="2000" dirty="0">
                <a:solidFill>
                  <a:schemeClr val="bg1">
                    <a:lumMod val="50000"/>
                  </a:schemeClr>
                </a:solidFill>
                <a:cs typeface="+mn-ea"/>
                <a:sym typeface="+mn-lt"/>
              </a:endParaRPr>
            </a:p>
            <a:p>
              <a:pPr marL="342900" indent="-342900">
                <a:lnSpc>
                  <a:spcPct val="114000"/>
                </a:lnSpc>
                <a:buBlip>
                  <a:blip r:embed="rId6"/>
                </a:buBlip>
              </a:pPr>
              <a:r>
                <a:rPr lang="zh-TW" altLang="en-US" sz="2000" dirty="0">
                  <a:solidFill>
                    <a:schemeClr val="bg1">
                      <a:lumMod val="50000"/>
                    </a:schemeClr>
                  </a:solidFill>
                  <a:cs typeface="+mn-ea"/>
                  <a:sym typeface="+mn-lt"/>
                </a:rPr>
                <a:t>外語群英語</a:t>
              </a:r>
              <a:r>
                <a:rPr lang="zh-TW" altLang="en-US" sz="2000" dirty="0" smtClean="0">
                  <a:solidFill>
                    <a:schemeClr val="bg1">
                      <a:lumMod val="50000"/>
                    </a:schemeClr>
                  </a:solidFill>
                  <a:cs typeface="+mn-ea"/>
                  <a:sym typeface="+mn-lt"/>
                </a:rPr>
                <a:t>類</a:t>
              </a:r>
              <a:endParaRPr lang="en-US" altLang="zh-TW" sz="2000" dirty="0" smtClean="0">
                <a:solidFill>
                  <a:schemeClr val="bg1">
                    <a:lumMod val="50000"/>
                  </a:schemeClr>
                </a:solidFill>
                <a:cs typeface="+mn-ea"/>
                <a:sym typeface="+mn-lt"/>
              </a:endParaRPr>
            </a:p>
            <a:p>
              <a:pPr marL="342900" indent="-342900">
                <a:lnSpc>
                  <a:spcPct val="114000"/>
                </a:lnSpc>
                <a:buBlip>
                  <a:blip r:embed="rId6"/>
                </a:buBlip>
              </a:pPr>
              <a:r>
                <a:rPr lang="zh-TW" altLang="en-US" sz="2000" dirty="0">
                  <a:solidFill>
                    <a:schemeClr val="bg1">
                      <a:lumMod val="50000"/>
                    </a:schemeClr>
                  </a:solidFill>
                  <a:cs typeface="+mn-ea"/>
                  <a:sym typeface="+mn-lt"/>
                </a:rPr>
                <a:t>餐</a:t>
              </a:r>
              <a:r>
                <a:rPr lang="zh-TW" altLang="en-US" sz="2000" dirty="0" smtClean="0">
                  <a:solidFill>
                    <a:schemeClr val="bg1">
                      <a:lumMod val="50000"/>
                    </a:schemeClr>
                  </a:solidFill>
                  <a:cs typeface="+mn-ea"/>
                  <a:sym typeface="+mn-lt"/>
                </a:rPr>
                <a:t>旅群</a:t>
              </a:r>
              <a:endParaRPr lang="en-US" altLang="zh-TW" sz="2000" dirty="0" smtClean="0">
                <a:solidFill>
                  <a:schemeClr val="bg1">
                    <a:lumMod val="50000"/>
                  </a:schemeClr>
                </a:solidFill>
                <a:cs typeface="+mn-ea"/>
                <a:sym typeface="+mn-lt"/>
              </a:endParaRPr>
            </a:p>
            <a:p>
              <a:pPr marL="342900" indent="-342900">
                <a:lnSpc>
                  <a:spcPct val="114000"/>
                </a:lnSpc>
                <a:buBlip>
                  <a:blip r:embed="rId6"/>
                </a:buBlip>
              </a:pPr>
              <a:r>
                <a:rPr lang="zh-TW" altLang="en-US" sz="2000" b="1" dirty="0" smtClean="0">
                  <a:solidFill>
                    <a:schemeClr val="bg1">
                      <a:lumMod val="50000"/>
                    </a:schemeClr>
                  </a:solidFill>
                  <a:cs typeface="+mn-ea"/>
                  <a:sym typeface="+mn-lt"/>
                </a:rPr>
                <a:t>統測</a:t>
              </a:r>
              <a:r>
                <a:rPr lang="en-US" altLang="zh-TW" sz="2000" b="1" dirty="0" smtClean="0">
                  <a:solidFill>
                    <a:schemeClr val="bg1">
                      <a:lumMod val="50000"/>
                    </a:schemeClr>
                  </a:solidFill>
                  <a:cs typeface="+mn-ea"/>
                  <a:sym typeface="+mn-lt"/>
                </a:rPr>
                <a:t>320</a:t>
              </a:r>
              <a:r>
                <a:rPr lang="zh-TW" altLang="en-US" sz="2000" b="1" dirty="0" smtClean="0">
                  <a:solidFill>
                    <a:schemeClr val="bg1">
                      <a:lumMod val="50000"/>
                    </a:schemeClr>
                  </a:solidFill>
                  <a:cs typeface="+mn-ea"/>
                  <a:sym typeface="+mn-lt"/>
                </a:rPr>
                <a:t>分以上三萬元獎學金</a:t>
              </a:r>
              <a:endParaRPr lang="zh-TW" altLang="en-US" sz="2000" b="1" dirty="0">
                <a:solidFill>
                  <a:schemeClr val="bg1">
                    <a:lumMod val="50000"/>
                  </a:schemeClr>
                </a:solidFill>
                <a:cs typeface="+mn-ea"/>
                <a:sym typeface="+mn-lt"/>
              </a:endParaRPr>
            </a:p>
          </p:txBody>
        </p:sp>
      </p:grpSp>
      <p:grpSp>
        <p:nvGrpSpPr>
          <p:cNvPr id="15" name="组合 14">
            <a:extLst>
              <a:ext uri="{FF2B5EF4-FFF2-40B4-BE49-F238E27FC236}">
                <a16:creationId xmlns:a16="http://schemas.microsoft.com/office/drawing/2014/main" id="{6C05A525-3F11-47EB-9A5B-F584B8C3B159}"/>
              </a:ext>
            </a:extLst>
          </p:cNvPr>
          <p:cNvGrpSpPr/>
          <p:nvPr/>
        </p:nvGrpSpPr>
        <p:grpSpPr>
          <a:xfrm>
            <a:off x="907448" y="3744824"/>
            <a:ext cx="4257071" cy="2317696"/>
            <a:chOff x="8386921" y="2138442"/>
            <a:chExt cx="3053627" cy="1666453"/>
          </a:xfrm>
        </p:grpSpPr>
        <p:sp>
          <p:nvSpPr>
            <p:cNvPr id="16" name="矩形 15">
              <a:extLst>
                <a:ext uri="{FF2B5EF4-FFF2-40B4-BE49-F238E27FC236}">
                  <a16:creationId xmlns:a16="http://schemas.microsoft.com/office/drawing/2014/main" id="{4CC0413A-52F9-4105-A730-5A03AFA3E511}"/>
                </a:ext>
              </a:extLst>
            </p:cNvPr>
            <p:cNvSpPr/>
            <p:nvPr/>
          </p:nvSpPr>
          <p:spPr>
            <a:xfrm>
              <a:off x="8386921" y="2138442"/>
              <a:ext cx="2501951" cy="309444"/>
            </a:xfrm>
            <a:prstGeom prst="rect">
              <a:avLst/>
            </a:prstGeom>
          </p:spPr>
          <p:txBody>
            <a:bodyPr wrap="square">
              <a:spAutoFit/>
              <a:scene3d>
                <a:camera prst="orthographicFront"/>
                <a:lightRig rig="threePt" dir="t"/>
              </a:scene3d>
              <a:sp3d contourW="12700"/>
            </a:bodyPr>
            <a:lstStyle/>
            <a:p>
              <a:pPr>
                <a:lnSpc>
                  <a:spcPct val="120000"/>
                </a:lnSpc>
              </a:pPr>
              <a:r>
                <a:rPr lang="zh-TW" altLang="en-US" sz="2000" b="1" dirty="0">
                  <a:solidFill>
                    <a:srgbClr val="3250A6"/>
                  </a:solidFill>
                  <a:effectLst>
                    <a:outerShdw blurRad="38100" dist="38100" dir="2700000" algn="tl">
                      <a:srgbClr val="000000">
                        <a:alpha val="43137"/>
                      </a:srgbClr>
                    </a:outerShdw>
                  </a:effectLst>
                  <a:cs typeface="+mn-ea"/>
                  <a:sym typeface="+mn-lt"/>
                </a:rPr>
                <a:t>日四技聯合</a:t>
              </a:r>
              <a:r>
                <a:rPr lang="zh-TW" altLang="en-US" sz="2000" b="1" dirty="0" smtClean="0">
                  <a:solidFill>
                    <a:srgbClr val="3250A6"/>
                  </a:solidFill>
                  <a:effectLst>
                    <a:outerShdw blurRad="38100" dist="38100" dir="2700000" algn="tl">
                      <a:srgbClr val="000000">
                        <a:alpha val="43137"/>
                      </a:srgbClr>
                    </a:outerShdw>
                  </a:effectLst>
                  <a:cs typeface="+mn-ea"/>
                  <a:sym typeface="+mn-lt"/>
                </a:rPr>
                <a:t>登記</a:t>
              </a:r>
              <a:r>
                <a:rPr lang="en-US" altLang="zh-TW" sz="2000" b="1" dirty="0" smtClean="0">
                  <a:solidFill>
                    <a:srgbClr val="3250A6"/>
                  </a:solidFill>
                  <a:effectLst>
                    <a:outerShdw blurRad="38100" dist="38100" dir="2700000" algn="tl">
                      <a:srgbClr val="000000">
                        <a:alpha val="43137"/>
                      </a:srgbClr>
                    </a:outerShdw>
                  </a:effectLst>
                  <a:cs typeface="+mn-ea"/>
                  <a:sym typeface="+mn-lt"/>
                </a:rPr>
                <a:t>15</a:t>
              </a:r>
              <a:r>
                <a:rPr lang="zh-TW" altLang="en-US" sz="2000" b="1" dirty="0" smtClean="0">
                  <a:solidFill>
                    <a:srgbClr val="3250A6"/>
                  </a:solidFill>
                  <a:effectLst>
                    <a:outerShdw blurRad="38100" dist="38100" dir="2700000" algn="tl">
                      <a:srgbClr val="000000">
                        <a:alpha val="43137"/>
                      </a:srgbClr>
                    </a:outerShdw>
                  </a:effectLst>
                  <a:cs typeface="+mn-ea"/>
                  <a:sym typeface="+mn-lt"/>
                </a:rPr>
                <a:t>名</a:t>
              </a:r>
              <a:endParaRPr lang="zh-TW" altLang="en-US" sz="2000" b="1" dirty="0">
                <a:solidFill>
                  <a:srgbClr val="3250A6"/>
                </a:solidFill>
                <a:effectLst>
                  <a:outerShdw blurRad="38100" dist="38100" dir="2700000" algn="tl">
                    <a:srgbClr val="000000">
                      <a:alpha val="43137"/>
                    </a:srgbClr>
                  </a:outerShdw>
                </a:effectLst>
                <a:cs typeface="+mn-ea"/>
                <a:sym typeface="+mn-lt"/>
              </a:endParaRPr>
            </a:p>
          </p:txBody>
        </p:sp>
        <p:sp>
          <p:nvSpPr>
            <p:cNvPr id="17" name="文本框 16">
              <a:extLst>
                <a:ext uri="{FF2B5EF4-FFF2-40B4-BE49-F238E27FC236}">
                  <a16:creationId xmlns:a16="http://schemas.microsoft.com/office/drawing/2014/main" id="{5E2109B9-7328-41AC-A338-120187053DA7}"/>
                </a:ext>
              </a:extLst>
            </p:cNvPr>
            <p:cNvSpPr txBox="1"/>
            <p:nvPr/>
          </p:nvSpPr>
          <p:spPr>
            <a:xfrm>
              <a:off x="8406207" y="2477124"/>
              <a:ext cx="3034341" cy="1327771"/>
            </a:xfrm>
            <a:prstGeom prst="rect">
              <a:avLst/>
            </a:prstGeom>
            <a:noFill/>
          </p:spPr>
          <p:txBody>
            <a:bodyPr wrap="square" rtlCol="0">
              <a:spAutoFit/>
              <a:scene3d>
                <a:camera prst="orthographicFront"/>
                <a:lightRig rig="threePt" dir="t"/>
              </a:scene3d>
              <a:sp3d contourW="12700"/>
            </a:bodyPr>
            <a:lstStyle/>
            <a:p>
              <a:pPr marL="342900" indent="-342900">
                <a:lnSpc>
                  <a:spcPct val="114000"/>
                </a:lnSpc>
                <a:buBlip>
                  <a:blip r:embed="rId5"/>
                </a:buBlip>
              </a:pPr>
              <a:r>
                <a:rPr lang="zh-TW" altLang="en-US" sz="2000" dirty="0">
                  <a:solidFill>
                    <a:schemeClr val="bg1">
                      <a:lumMod val="50000"/>
                    </a:schemeClr>
                  </a:solidFill>
                  <a:cs typeface="+mn-ea"/>
                  <a:sym typeface="+mn-lt"/>
                </a:rPr>
                <a:t>採計統測</a:t>
              </a:r>
            </a:p>
            <a:p>
              <a:pPr marL="342900" indent="-342900">
                <a:lnSpc>
                  <a:spcPct val="114000"/>
                </a:lnSpc>
                <a:buBlip>
                  <a:blip r:embed="rId5"/>
                </a:buBlip>
              </a:pPr>
              <a:r>
                <a:rPr lang="zh-TW" altLang="en-US" sz="2000" dirty="0">
                  <a:solidFill>
                    <a:schemeClr val="bg1">
                      <a:lumMod val="50000"/>
                    </a:schemeClr>
                  </a:solidFill>
                  <a:cs typeface="+mn-ea"/>
                  <a:sym typeface="+mn-lt"/>
                </a:rPr>
                <a:t>商管</a:t>
              </a:r>
              <a:r>
                <a:rPr lang="zh-TW" altLang="en-US" sz="2000" dirty="0" smtClean="0">
                  <a:solidFill>
                    <a:schemeClr val="bg1">
                      <a:lumMod val="50000"/>
                    </a:schemeClr>
                  </a:solidFill>
                  <a:cs typeface="+mn-ea"/>
                  <a:sym typeface="+mn-lt"/>
                </a:rPr>
                <a:t>群</a:t>
              </a:r>
              <a:endParaRPr lang="zh-TW" altLang="en-US" sz="2000" dirty="0">
                <a:solidFill>
                  <a:schemeClr val="bg1">
                    <a:lumMod val="50000"/>
                  </a:schemeClr>
                </a:solidFill>
                <a:cs typeface="+mn-ea"/>
                <a:sym typeface="+mn-lt"/>
              </a:endParaRPr>
            </a:p>
            <a:p>
              <a:pPr marL="342900" indent="-342900">
                <a:lnSpc>
                  <a:spcPct val="114000"/>
                </a:lnSpc>
                <a:buBlip>
                  <a:blip r:embed="rId5"/>
                </a:buBlip>
              </a:pPr>
              <a:r>
                <a:rPr lang="zh-TW" altLang="en-US" sz="2000" dirty="0">
                  <a:solidFill>
                    <a:schemeClr val="bg1">
                      <a:lumMod val="50000"/>
                    </a:schemeClr>
                  </a:solidFill>
                  <a:cs typeface="+mn-ea"/>
                  <a:sym typeface="+mn-lt"/>
                </a:rPr>
                <a:t>外語群英語</a:t>
              </a:r>
              <a:r>
                <a:rPr lang="zh-TW" altLang="en-US" sz="2000" dirty="0" smtClean="0">
                  <a:solidFill>
                    <a:schemeClr val="bg1">
                      <a:lumMod val="50000"/>
                    </a:schemeClr>
                  </a:solidFill>
                  <a:cs typeface="+mn-ea"/>
                  <a:sym typeface="+mn-lt"/>
                </a:rPr>
                <a:t>類</a:t>
              </a:r>
              <a:endParaRPr lang="en-US" altLang="zh-TW" sz="2000" dirty="0">
                <a:solidFill>
                  <a:schemeClr val="bg1">
                    <a:lumMod val="50000"/>
                  </a:schemeClr>
                </a:solidFill>
                <a:cs typeface="+mn-ea"/>
                <a:sym typeface="+mn-lt"/>
              </a:endParaRPr>
            </a:p>
            <a:p>
              <a:pPr marL="342900" indent="-342900">
                <a:lnSpc>
                  <a:spcPct val="114000"/>
                </a:lnSpc>
                <a:buBlip>
                  <a:blip r:embed="rId5"/>
                </a:buBlip>
              </a:pPr>
              <a:r>
                <a:rPr lang="zh-TW" altLang="en-US" sz="2000" dirty="0">
                  <a:solidFill>
                    <a:schemeClr val="bg1">
                      <a:lumMod val="50000"/>
                    </a:schemeClr>
                  </a:solidFill>
                  <a:cs typeface="+mn-ea"/>
                  <a:sym typeface="+mn-lt"/>
                </a:rPr>
                <a:t>餐旅</a:t>
              </a:r>
              <a:r>
                <a:rPr lang="zh-TW" altLang="en-US" sz="2000" dirty="0" smtClean="0">
                  <a:solidFill>
                    <a:schemeClr val="bg1">
                      <a:lumMod val="50000"/>
                    </a:schemeClr>
                  </a:solidFill>
                  <a:cs typeface="+mn-ea"/>
                  <a:sym typeface="+mn-lt"/>
                </a:rPr>
                <a:t>群</a:t>
              </a:r>
              <a:endParaRPr lang="en-US" altLang="zh-TW" sz="2000" dirty="0" smtClean="0">
                <a:solidFill>
                  <a:schemeClr val="bg1">
                    <a:lumMod val="50000"/>
                  </a:schemeClr>
                </a:solidFill>
                <a:cs typeface="+mn-ea"/>
                <a:sym typeface="+mn-lt"/>
              </a:endParaRPr>
            </a:p>
            <a:p>
              <a:pPr marL="342900" indent="-342900">
                <a:lnSpc>
                  <a:spcPct val="114000"/>
                </a:lnSpc>
                <a:buBlip>
                  <a:blip r:embed="rId5"/>
                </a:buBlip>
              </a:pPr>
              <a:r>
                <a:rPr lang="zh-TW" altLang="en-US" sz="2000" b="1" dirty="0">
                  <a:solidFill>
                    <a:schemeClr val="bg1">
                      <a:lumMod val="50000"/>
                    </a:schemeClr>
                  </a:solidFill>
                  <a:cs typeface="+mn-ea"/>
                  <a:sym typeface="+mn-lt"/>
                </a:rPr>
                <a:t>統測</a:t>
              </a:r>
              <a:r>
                <a:rPr lang="en-US" altLang="zh-TW" sz="2000" b="1" dirty="0">
                  <a:solidFill>
                    <a:schemeClr val="bg1">
                      <a:lumMod val="50000"/>
                    </a:schemeClr>
                  </a:solidFill>
                  <a:cs typeface="+mn-ea"/>
                  <a:sym typeface="+mn-lt"/>
                </a:rPr>
                <a:t>320</a:t>
              </a:r>
              <a:r>
                <a:rPr lang="zh-TW" altLang="en-US" sz="2000" b="1" dirty="0">
                  <a:solidFill>
                    <a:schemeClr val="bg1">
                      <a:lumMod val="50000"/>
                    </a:schemeClr>
                  </a:solidFill>
                  <a:cs typeface="+mn-ea"/>
                  <a:sym typeface="+mn-lt"/>
                </a:rPr>
                <a:t>分以上三萬元獎學金</a:t>
              </a:r>
            </a:p>
          </p:txBody>
        </p:sp>
      </p:grpSp>
      <p:grpSp>
        <p:nvGrpSpPr>
          <p:cNvPr id="33" name="ac02bf51-2ef8-439e-a12b-5ca0e69f260f"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C91461CC-01CB-480E-B027-369222DA5BF0}"/>
              </a:ext>
            </a:extLst>
          </p:cNvPr>
          <p:cNvGrpSpPr>
            <a:grpSpLocks noChangeAspect="1"/>
          </p:cNvGrpSpPr>
          <p:nvPr>
            <p:custDataLst>
              <p:tags r:id="rId1"/>
            </p:custDataLst>
          </p:nvPr>
        </p:nvGrpSpPr>
        <p:grpSpPr>
          <a:xfrm>
            <a:off x="3558209" y="2070363"/>
            <a:ext cx="4462625" cy="3292331"/>
            <a:chOff x="3081338" y="1195388"/>
            <a:chExt cx="6029326" cy="4448175"/>
          </a:xfrm>
        </p:grpSpPr>
        <p:sp>
          <p:nvSpPr>
            <p:cNvPr id="34" name="îşľiďe">
              <a:extLst>
                <a:ext uri="{FF2B5EF4-FFF2-40B4-BE49-F238E27FC236}">
                  <a16:creationId xmlns:a16="http://schemas.microsoft.com/office/drawing/2014/main" id="{4DFF857C-C5ED-43AC-BB2F-976381230543}"/>
                </a:ext>
              </a:extLst>
            </p:cNvPr>
            <p:cNvSpPr/>
            <p:nvPr/>
          </p:nvSpPr>
          <p:spPr bwMode="auto">
            <a:xfrm>
              <a:off x="3354388" y="1195388"/>
              <a:ext cx="5627688" cy="3754438"/>
            </a:xfrm>
            <a:custGeom>
              <a:avLst/>
              <a:gdLst>
                <a:gd name="T0" fmla="*/ 2368 w 4094"/>
                <a:gd name="T1" fmla="*/ 461 h 2734"/>
                <a:gd name="T2" fmla="*/ 1627 w 4094"/>
                <a:gd name="T3" fmla="*/ 277 h 2734"/>
                <a:gd name="T4" fmla="*/ 906 w 4094"/>
                <a:gd name="T5" fmla="*/ 36 h 2734"/>
                <a:gd name="T6" fmla="*/ 427 w 4094"/>
                <a:gd name="T7" fmla="*/ 87 h 2734"/>
                <a:gd name="T8" fmla="*/ 238 w 4094"/>
                <a:gd name="T9" fmla="*/ 450 h 2734"/>
                <a:gd name="T10" fmla="*/ 257 w 4094"/>
                <a:gd name="T11" fmla="*/ 752 h 2734"/>
                <a:gd name="T12" fmla="*/ 383 w 4094"/>
                <a:gd name="T13" fmla="*/ 936 h 2734"/>
                <a:gd name="T14" fmla="*/ 277 w 4094"/>
                <a:gd name="T15" fmla="*/ 1638 h 2734"/>
                <a:gd name="T16" fmla="*/ 77 w 4094"/>
                <a:gd name="T17" fmla="*/ 1941 h 2734"/>
                <a:gd name="T18" fmla="*/ 46 w 4094"/>
                <a:gd name="T19" fmla="*/ 2279 h 2734"/>
                <a:gd name="T20" fmla="*/ 318 w 4094"/>
                <a:gd name="T21" fmla="*/ 2525 h 2734"/>
                <a:gd name="T22" fmla="*/ 1112 w 4094"/>
                <a:gd name="T23" fmla="*/ 2693 h 2734"/>
                <a:gd name="T24" fmla="*/ 2939 w 4094"/>
                <a:gd name="T25" fmla="*/ 2698 h 2734"/>
                <a:gd name="T26" fmla="*/ 3613 w 4094"/>
                <a:gd name="T27" fmla="*/ 2650 h 2734"/>
                <a:gd name="T28" fmla="*/ 3952 w 4094"/>
                <a:gd name="T29" fmla="*/ 2526 h 2734"/>
                <a:gd name="T30" fmla="*/ 4018 w 4094"/>
                <a:gd name="T31" fmla="*/ 2154 h 2734"/>
                <a:gd name="T32" fmla="*/ 3448 w 4094"/>
                <a:gd name="T33" fmla="*/ 1695 h 2734"/>
                <a:gd name="T34" fmla="*/ 3521 w 4094"/>
                <a:gd name="T35" fmla="*/ 1339 h 2734"/>
                <a:gd name="T36" fmla="*/ 3944 w 4094"/>
                <a:gd name="T37" fmla="*/ 636 h 2734"/>
                <a:gd name="T38" fmla="*/ 3639 w 4094"/>
                <a:gd name="T39" fmla="*/ 184 h 2734"/>
                <a:gd name="T40" fmla="*/ 3015 w 4094"/>
                <a:gd name="T41" fmla="*/ 255 h 2734"/>
                <a:gd name="T42" fmla="*/ 2368 w 4094"/>
                <a:gd name="T43" fmla="*/ 461 h 2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94" h="2734">
                  <a:moveTo>
                    <a:pt x="2368" y="461"/>
                  </a:moveTo>
                  <a:cubicBezTo>
                    <a:pt x="2109" y="452"/>
                    <a:pt x="1863" y="368"/>
                    <a:pt x="1627" y="277"/>
                  </a:cubicBezTo>
                  <a:cubicBezTo>
                    <a:pt x="1392" y="185"/>
                    <a:pt x="1159" y="84"/>
                    <a:pt x="906" y="36"/>
                  </a:cubicBezTo>
                  <a:cubicBezTo>
                    <a:pt x="744" y="4"/>
                    <a:pt x="558" y="0"/>
                    <a:pt x="427" y="87"/>
                  </a:cubicBezTo>
                  <a:cubicBezTo>
                    <a:pt x="301" y="171"/>
                    <a:pt x="260" y="316"/>
                    <a:pt x="238" y="450"/>
                  </a:cubicBezTo>
                  <a:cubicBezTo>
                    <a:pt x="222" y="551"/>
                    <a:pt x="212" y="657"/>
                    <a:pt x="257" y="752"/>
                  </a:cubicBezTo>
                  <a:cubicBezTo>
                    <a:pt x="288" y="818"/>
                    <a:pt x="344" y="873"/>
                    <a:pt x="383" y="936"/>
                  </a:cubicBezTo>
                  <a:cubicBezTo>
                    <a:pt x="516" y="1155"/>
                    <a:pt x="422" y="1425"/>
                    <a:pt x="277" y="1638"/>
                  </a:cubicBezTo>
                  <a:cubicBezTo>
                    <a:pt x="209" y="1739"/>
                    <a:pt x="130" y="1834"/>
                    <a:pt x="77" y="1941"/>
                  </a:cubicBezTo>
                  <a:cubicBezTo>
                    <a:pt x="25" y="2048"/>
                    <a:pt x="0" y="2170"/>
                    <a:pt x="46" y="2279"/>
                  </a:cubicBezTo>
                  <a:cubicBezTo>
                    <a:pt x="92" y="2387"/>
                    <a:pt x="200" y="2468"/>
                    <a:pt x="318" y="2525"/>
                  </a:cubicBezTo>
                  <a:cubicBezTo>
                    <a:pt x="557" y="2641"/>
                    <a:pt x="838" y="2674"/>
                    <a:pt x="1112" y="2693"/>
                  </a:cubicBezTo>
                  <a:cubicBezTo>
                    <a:pt x="1720" y="2734"/>
                    <a:pt x="2330" y="2716"/>
                    <a:pt x="2939" y="2698"/>
                  </a:cubicBezTo>
                  <a:cubicBezTo>
                    <a:pt x="3165" y="2691"/>
                    <a:pt x="3391" y="2685"/>
                    <a:pt x="3613" y="2650"/>
                  </a:cubicBezTo>
                  <a:cubicBezTo>
                    <a:pt x="3736" y="2631"/>
                    <a:pt x="3863" y="2600"/>
                    <a:pt x="3952" y="2526"/>
                  </a:cubicBezTo>
                  <a:cubicBezTo>
                    <a:pt x="4066" y="2432"/>
                    <a:pt x="4094" y="2272"/>
                    <a:pt x="4018" y="2154"/>
                  </a:cubicBezTo>
                  <a:cubicBezTo>
                    <a:pt x="3890" y="1956"/>
                    <a:pt x="3538" y="1907"/>
                    <a:pt x="3448" y="1695"/>
                  </a:cubicBezTo>
                  <a:cubicBezTo>
                    <a:pt x="3399" y="1578"/>
                    <a:pt x="3450" y="1448"/>
                    <a:pt x="3521" y="1339"/>
                  </a:cubicBezTo>
                  <a:cubicBezTo>
                    <a:pt x="3674" y="1106"/>
                    <a:pt x="3930" y="902"/>
                    <a:pt x="3944" y="636"/>
                  </a:cubicBezTo>
                  <a:cubicBezTo>
                    <a:pt x="3953" y="454"/>
                    <a:pt x="3830" y="271"/>
                    <a:pt x="3639" y="184"/>
                  </a:cubicBezTo>
                  <a:cubicBezTo>
                    <a:pt x="3440" y="94"/>
                    <a:pt x="3163" y="105"/>
                    <a:pt x="3015" y="255"/>
                  </a:cubicBezTo>
                  <a:cubicBezTo>
                    <a:pt x="2864" y="409"/>
                    <a:pt x="2597" y="469"/>
                    <a:pt x="2368" y="461"/>
                  </a:cubicBezTo>
                </a:path>
              </a:pathLst>
            </a:custGeom>
            <a:solidFill>
              <a:srgbClr val="4285F4">
                <a:alpha val="20000"/>
              </a:srgbClr>
            </a:solidFill>
            <a:ln>
              <a:noFill/>
            </a:ln>
          </p:spPr>
          <p:txBody>
            <a:bodyPr anchor="ctr"/>
            <a:lstStyle/>
            <a:p>
              <a:pPr algn="ctr"/>
              <a:endParaRPr>
                <a:cs typeface="+mn-ea"/>
                <a:sym typeface="+mn-lt"/>
              </a:endParaRPr>
            </a:p>
          </p:txBody>
        </p:sp>
        <p:sp>
          <p:nvSpPr>
            <p:cNvPr id="35" name="ïṩḻíḍe">
              <a:extLst>
                <a:ext uri="{FF2B5EF4-FFF2-40B4-BE49-F238E27FC236}">
                  <a16:creationId xmlns:a16="http://schemas.microsoft.com/office/drawing/2014/main" id="{94BD7D1E-70F6-44BA-B637-0BD2C86AD5C1}"/>
                </a:ext>
              </a:extLst>
            </p:cNvPr>
            <p:cNvSpPr/>
            <p:nvPr/>
          </p:nvSpPr>
          <p:spPr bwMode="auto">
            <a:xfrm>
              <a:off x="7002463" y="2582863"/>
              <a:ext cx="22225" cy="400050"/>
            </a:xfrm>
            <a:custGeom>
              <a:avLst/>
              <a:gdLst>
                <a:gd name="T0" fmla="*/ 8 w 17"/>
                <a:gd name="T1" fmla="*/ 0 h 292"/>
                <a:gd name="T2" fmla="*/ 0 w 17"/>
                <a:gd name="T3" fmla="*/ 0 h 292"/>
                <a:gd name="T4" fmla="*/ 0 w 17"/>
                <a:gd name="T5" fmla="*/ 292 h 292"/>
                <a:gd name="T6" fmla="*/ 8 w 17"/>
                <a:gd name="T7" fmla="*/ 292 h 292"/>
                <a:gd name="T8" fmla="*/ 17 w 17"/>
                <a:gd name="T9" fmla="*/ 283 h 292"/>
                <a:gd name="T10" fmla="*/ 17 w 17"/>
                <a:gd name="T11" fmla="*/ 9 h 292"/>
                <a:gd name="T12" fmla="*/ 8 w 17"/>
                <a:gd name="T13" fmla="*/ 0 h 292"/>
              </a:gdLst>
              <a:ahLst/>
              <a:cxnLst>
                <a:cxn ang="0">
                  <a:pos x="T0" y="T1"/>
                </a:cxn>
                <a:cxn ang="0">
                  <a:pos x="T2" y="T3"/>
                </a:cxn>
                <a:cxn ang="0">
                  <a:pos x="T4" y="T5"/>
                </a:cxn>
                <a:cxn ang="0">
                  <a:pos x="T6" y="T7"/>
                </a:cxn>
                <a:cxn ang="0">
                  <a:pos x="T8" y="T9"/>
                </a:cxn>
                <a:cxn ang="0">
                  <a:pos x="T10" y="T11"/>
                </a:cxn>
                <a:cxn ang="0">
                  <a:pos x="T12" y="T13"/>
                </a:cxn>
              </a:cxnLst>
              <a:rect l="0" t="0" r="r" b="b"/>
              <a:pathLst>
                <a:path w="17" h="292">
                  <a:moveTo>
                    <a:pt x="8" y="0"/>
                  </a:moveTo>
                  <a:cubicBezTo>
                    <a:pt x="0" y="0"/>
                    <a:pt x="0" y="0"/>
                    <a:pt x="0" y="0"/>
                  </a:cubicBezTo>
                  <a:cubicBezTo>
                    <a:pt x="0" y="292"/>
                    <a:pt x="0" y="292"/>
                    <a:pt x="0" y="292"/>
                  </a:cubicBezTo>
                  <a:cubicBezTo>
                    <a:pt x="8" y="292"/>
                    <a:pt x="8" y="292"/>
                    <a:pt x="8" y="292"/>
                  </a:cubicBezTo>
                  <a:cubicBezTo>
                    <a:pt x="13" y="292"/>
                    <a:pt x="17" y="288"/>
                    <a:pt x="17" y="283"/>
                  </a:cubicBezTo>
                  <a:cubicBezTo>
                    <a:pt x="17" y="9"/>
                    <a:pt x="17" y="9"/>
                    <a:pt x="17" y="9"/>
                  </a:cubicBezTo>
                  <a:cubicBezTo>
                    <a:pt x="17" y="4"/>
                    <a:pt x="13" y="0"/>
                    <a:pt x="8" y="0"/>
                  </a:cubicBezTo>
                </a:path>
              </a:pathLst>
            </a:custGeom>
            <a:solidFill>
              <a:srgbClr val="3B3F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6" name="îŝḷiḑé">
              <a:extLst>
                <a:ext uri="{FF2B5EF4-FFF2-40B4-BE49-F238E27FC236}">
                  <a16:creationId xmlns:a16="http://schemas.microsoft.com/office/drawing/2014/main" id="{48A5BFE3-BD4F-4995-9511-FA130AA0AD97}"/>
                </a:ext>
              </a:extLst>
            </p:cNvPr>
            <p:cNvSpPr/>
            <p:nvPr/>
          </p:nvSpPr>
          <p:spPr bwMode="auto">
            <a:xfrm>
              <a:off x="5357813" y="2268538"/>
              <a:ext cx="15875" cy="133350"/>
            </a:xfrm>
            <a:custGeom>
              <a:avLst/>
              <a:gdLst>
                <a:gd name="T0" fmla="*/ 10 w 11"/>
                <a:gd name="T1" fmla="*/ 0 h 97"/>
                <a:gd name="T2" fmla="*/ 9 w 11"/>
                <a:gd name="T3" fmla="*/ 0 h 97"/>
                <a:gd name="T4" fmla="*/ 0 w 11"/>
                <a:gd name="T5" fmla="*/ 10 h 97"/>
                <a:gd name="T6" fmla="*/ 0 w 11"/>
                <a:gd name="T7" fmla="*/ 87 h 97"/>
                <a:gd name="T8" fmla="*/ 9 w 11"/>
                <a:gd name="T9" fmla="*/ 97 h 97"/>
                <a:gd name="T10" fmla="*/ 10 w 11"/>
                <a:gd name="T11" fmla="*/ 97 h 97"/>
                <a:gd name="T12" fmla="*/ 11 w 11"/>
                <a:gd name="T13" fmla="*/ 97 h 97"/>
                <a:gd name="T14" fmla="*/ 11 w 11"/>
                <a:gd name="T15" fmla="*/ 0 h 97"/>
                <a:gd name="T16" fmla="*/ 10 w 11"/>
                <a:gd name="T1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97">
                  <a:moveTo>
                    <a:pt x="10" y="0"/>
                  </a:moveTo>
                  <a:cubicBezTo>
                    <a:pt x="9" y="0"/>
                    <a:pt x="9" y="0"/>
                    <a:pt x="9" y="0"/>
                  </a:cubicBezTo>
                  <a:cubicBezTo>
                    <a:pt x="4" y="0"/>
                    <a:pt x="0" y="5"/>
                    <a:pt x="0" y="10"/>
                  </a:cubicBezTo>
                  <a:cubicBezTo>
                    <a:pt x="0" y="87"/>
                    <a:pt x="0" y="87"/>
                    <a:pt x="0" y="87"/>
                  </a:cubicBezTo>
                  <a:cubicBezTo>
                    <a:pt x="0" y="92"/>
                    <a:pt x="4" y="97"/>
                    <a:pt x="9" y="97"/>
                  </a:cubicBezTo>
                  <a:cubicBezTo>
                    <a:pt x="10" y="97"/>
                    <a:pt x="10" y="97"/>
                    <a:pt x="10" y="97"/>
                  </a:cubicBezTo>
                  <a:cubicBezTo>
                    <a:pt x="10" y="97"/>
                    <a:pt x="11" y="97"/>
                    <a:pt x="11" y="97"/>
                  </a:cubicBezTo>
                  <a:cubicBezTo>
                    <a:pt x="11" y="0"/>
                    <a:pt x="11" y="0"/>
                    <a:pt x="11" y="0"/>
                  </a:cubicBezTo>
                  <a:cubicBezTo>
                    <a:pt x="11" y="0"/>
                    <a:pt x="10" y="0"/>
                    <a:pt x="10" y="0"/>
                  </a:cubicBezTo>
                </a:path>
              </a:pathLst>
            </a:custGeom>
            <a:solidFill>
              <a:srgbClr val="3B3F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7" name="iṧḷíḓê">
              <a:extLst>
                <a:ext uri="{FF2B5EF4-FFF2-40B4-BE49-F238E27FC236}">
                  <a16:creationId xmlns:a16="http://schemas.microsoft.com/office/drawing/2014/main" id="{44B0D053-01C8-4A86-ADAD-787576BE0EF5}"/>
                </a:ext>
              </a:extLst>
            </p:cNvPr>
            <p:cNvSpPr/>
            <p:nvPr/>
          </p:nvSpPr>
          <p:spPr bwMode="auto">
            <a:xfrm>
              <a:off x="5356226" y="2509838"/>
              <a:ext cx="17463" cy="230188"/>
            </a:xfrm>
            <a:custGeom>
              <a:avLst/>
              <a:gdLst>
                <a:gd name="T0" fmla="*/ 12 w 12"/>
                <a:gd name="T1" fmla="*/ 0 h 168"/>
                <a:gd name="T2" fmla="*/ 9 w 12"/>
                <a:gd name="T3" fmla="*/ 0 h 168"/>
                <a:gd name="T4" fmla="*/ 0 w 12"/>
                <a:gd name="T5" fmla="*/ 10 h 168"/>
                <a:gd name="T6" fmla="*/ 0 w 12"/>
                <a:gd name="T7" fmla="*/ 159 h 168"/>
                <a:gd name="T8" fmla="*/ 9 w 12"/>
                <a:gd name="T9" fmla="*/ 168 h 168"/>
                <a:gd name="T10" fmla="*/ 12 w 12"/>
                <a:gd name="T11" fmla="*/ 168 h 168"/>
                <a:gd name="T12" fmla="*/ 12 w 12"/>
                <a:gd name="T13" fmla="*/ 0 h 168"/>
              </a:gdLst>
              <a:ahLst/>
              <a:cxnLst>
                <a:cxn ang="0">
                  <a:pos x="T0" y="T1"/>
                </a:cxn>
                <a:cxn ang="0">
                  <a:pos x="T2" y="T3"/>
                </a:cxn>
                <a:cxn ang="0">
                  <a:pos x="T4" y="T5"/>
                </a:cxn>
                <a:cxn ang="0">
                  <a:pos x="T6" y="T7"/>
                </a:cxn>
                <a:cxn ang="0">
                  <a:pos x="T8" y="T9"/>
                </a:cxn>
                <a:cxn ang="0">
                  <a:pos x="T10" y="T11"/>
                </a:cxn>
                <a:cxn ang="0">
                  <a:pos x="T12" y="T13"/>
                </a:cxn>
              </a:cxnLst>
              <a:rect l="0" t="0" r="r" b="b"/>
              <a:pathLst>
                <a:path w="12" h="168">
                  <a:moveTo>
                    <a:pt x="12" y="0"/>
                  </a:moveTo>
                  <a:cubicBezTo>
                    <a:pt x="9" y="0"/>
                    <a:pt x="9" y="0"/>
                    <a:pt x="9" y="0"/>
                  </a:cubicBezTo>
                  <a:cubicBezTo>
                    <a:pt x="4" y="0"/>
                    <a:pt x="0" y="5"/>
                    <a:pt x="0" y="10"/>
                  </a:cubicBezTo>
                  <a:cubicBezTo>
                    <a:pt x="0" y="159"/>
                    <a:pt x="0" y="159"/>
                    <a:pt x="0" y="159"/>
                  </a:cubicBezTo>
                  <a:cubicBezTo>
                    <a:pt x="0" y="164"/>
                    <a:pt x="4" y="168"/>
                    <a:pt x="9" y="168"/>
                  </a:cubicBezTo>
                  <a:cubicBezTo>
                    <a:pt x="12" y="168"/>
                    <a:pt x="12" y="168"/>
                    <a:pt x="12" y="168"/>
                  </a:cubicBezTo>
                  <a:cubicBezTo>
                    <a:pt x="12" y="0"/>
                    <a:pt x="12" y="0"/>
                    <a:pt x="12" y="0"/>
                  </a:cubicBezTo>
                </a:path>
              </a:pathLst>
            </a:custGeom>
            <a:solidFill>
              <a:srgbClr val="3B3F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8" name="ïSḷídè">
              <a:extLst>
                <a:ext uri="{FF2B5EF4-FFF2-40B4-BE49-F238E27FC236}">
                  <a16:creationId xmlns:a16="http://schemas.microsoft.com/office/drawing/2014/main" id="{71FCFB42-6E73-4180-8581-5A98A1203D7C}"/>
                </a:ext>
              </a:extLst>
            </p:cNvPr>
            <p:cNvSpPr/>
            <p:nvPr/>
          </p:nvSpPr>
          <p:spPr bwMode="auto">
            <a:xfrm>
              <a:off x="5356226" y="2819401"/>
              <a:ext cx="17463" cy="233363"/>
            </a:xfrm>
            <a:custGeom>
              <a:avLst/>
              <a:gdLst>
                <a:gd name="T0" fmla="*/ 12 w 12"/>
                <a:gd name="T1" fmla="*/ 0 h 169"/>
                <a:gd name="T2" fmla="*/ 9 w 12"/>
                <a:gd name="T3" fmla="*/ 0 h 169"/>
                <a:gd name="T4" fmla="*/ 0 w 12"/>
                <a:gd name="T5" fmla="*/ 10 h 169"/>
                <a:gd name="T6" fmla="*/ 0 w 12"/>
                <a:gd name="T7" fmla="*/ 160 h 169"/>
                <a:gd name="T8" fmla="*/ 9 w 12"/>
                <a:gd name="T9" fmla="*/ 169 h 169"/>
                <a:gd name="T10" fmla="*/ 12 w 12"/>
                <a:gd name="T11" fmla="*/ 169 h 169"/>
                <a:gd name="T12" fmla="*/ 12 w 12"/>
                <a:gd name="T13" fmla="*/ 0 h 169"/>
              </a:gdLst>
              <a:ahLst/>
              <a:cxnLst>
                <a:cxn ang="0">
                  <a:pos x="T0" y="T1"/>
                </a:cxn>
                <a:cxn ang="0">
                  <a:pos x="T2" y="T3"/>
                </a:cxn>
                <a:cxn ang="0">
                  <a:pos x="T4" y="T5"/>
                </a:cxn>
                <a:cxn ang="0">
                  <a:pos x="T6" y="T7"/>
                </a:cxn>
                <a:cxn ang="0">
                  <a:pos x="T8" y="T9"/>
                </a:cxn>
                <a:cxn ang="0">
                  <a:pos x="T10" y="T11"/>
                </a:cxn>
                <a:cxn ang="0">
                  <a:pos x="T12" y="T13"/>
                </a:cxn>
              </a:cxnLst>
              <a:rect l="0" t="0" r="r" b="b"/>
              <a:pathLst>
                <a:path w="12" h="169">
                  <a:moveTo>
                    <a:pt x="12" y="0"/>
                  </a:moveTo>
                  <a:cubicBezTo>
                    <a:pt x="9" y="0"/>
                    <a:pt x="9" y="0"/>
                    <a:pt x="9" y="0"/>
                  </a:cubicBezTo>
                  <a:cubicBezTo>
                    <a:pt x="4" y="0"/>
                    <a:pt x="0" y="5"/>
                    <a:pt x="0" y="10"/>
                  </a:cubicBezTo>
                  <a:cubicBezTo>
                    <a:pt x="0" y="160"/>
                    <a:pt x="0" y="160"/>
                    <a:pt x="0" y="160"/>
                  </a:cubicBezTo>
                  <a:cubicBezTo>
                    <a:pt x="0" y="165"/>
                    <a:pt x="4" y="169"/>
                    <a:pt x="9" y="169"/>
                  </a:cubicBezTo>
                  <a:cubicBezTo>
                    <a:pt x="12" y="169"/>
                    <a:pt x="12" y="169"/>
                    <a:pt x="12" y="169"/>
                  </a:cubicBezTo>
                  <a:cubicBezTo>
                    <a:pt x="12" y="0"/>
                    <a:pt x="12" y="0"/>
                    <a:pt x="12" y="0"/>
                  </a:cubicBezTo>
                </a:path>
              </a:pathLst>
            </a:custGeom>
            <a:solidFill>
              <a:srgbClr val="3B3F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9" name="ïṣ1iḍe">
              <a:extLst>
                <a:ext uri="{FF2B5EF4-FFF2-40B4-BE49-F238E27FC236}">
                  <a16:creationId xmlns:a16="http://schemas.microsoft.com/office/drawing/2014/main" id="{F8FCC92D-D554-4F00-9845-4C46EE41B110}"/>
                </a:ext>
              </a:extLst>
            </p:cNvPr>
            <p:cNvSpPr/>
            <p:nvPr/>
          </p:nvSpPr>
          <p:spPr bwMode="auto">
            <a:xfrm>
              <a:off x="5373688" y="4911726"/>
              <a:ext cx="1628775" cy="228600"/>
            </a:xfrm>
            <a:custGeom>
              <a:avLst/>
              <a:gdLst>
                <a:gd name="T0" fmla="*/ 1050 w 1185"/>
                <a:gd name="T1" fmla="*/ 99 h 167"/>
                <a:gd name="T2" fmla="*/ 1018 w 1185"/>
                <a:gd name="T3" fmla="*/ 104 h 167"/>
                <a:gd name="T4" fmla="*/ 1013 w 1185"/>
                <a:gd name="T5" fmla="*/ 104 h 167"/>
                <a:gd name="T6" fmla="*/ 1013 w 1185"/>
                <a:gd name="T7" fmla="*/ 108 h 167"/>
                <a:gd name="T8" fmla="*/ 1017 w 1185"/>
                <a:gd name="T9" fmla="*/ 142 h 167"/>
                <a:gd name="T10" fmla="*/ 1017 w 1185"/>
                <a:gd name="T11" fmla="*/ 142 h 167"/>
                <a:gd name="T12" fmla="*/ 1018 w 1185"/>
                <a:gd name="T13" fmla="*/ 146 h 167"/>
                <a:gd name="T14" fmla="*/ 1018 w 1185"/>
                <a:gd name="T15" fmla="*/ 149 h 167"/>
                <a:gd name="T16" fmla="*/ 1012 w 1185"/>
                <a:gd name="T17" fmla="*/ 167 h 167"/>
                <a:gd name="T18" fmla="*/ 1029 w 1185"/>
                <a:gd name="T19" fmla="*/ 167 h 167"/>
                <a:gd name="T20" fmla="*/ 1068 w 1185"/>
                <a:gd name="T21" fmla="*/ 162 h 167"/>
                <a:gd name="T22" fmla="*/ 1067 w 1185"/>
                <a:gd name="T23" fmla="*/ 158 h 167"/>
                <a:gd name="T24" fmla="*/ 1062 w 1185"/>
                <a:gd name="T25" fmla="*/ 144 h 167"/>
                <a:gd name="T26" fmla="*/ 1062 w 1185"/>
                <a:gd name="T27" fmla="*/ 137 h 167"/>
                <a:gd name="T28" fmla="*/ 1062 w 1185"/>
                <a:gd name="T29" fmla="*/ 131 h 167"/>
                <a:gd name="T30" fmla="*/ 1054 w 1185"/>
                <a:gd name="T31" fmla="*/ 113 h 167"/>
                <a:gd name="T32" fmla="*/ 1050 w 1185"/>
                <a:gd name="T33" fmla="*/ 99 h 167"/>
                <a:gd name="T34" fmla="*/ 0 w 1185"/>
                <a:gd name="T35" fmla="*/ 5 h 167"/>
                <a:gd name="T36" fmla="*/ 0 w 1185"/>
                <a:gd name="T37" fmla="*/ 11 h 167"/>
                <a:gd name="T38" fmla="*/ 156 w 1185"/>
                <a:gd name="T39" fmla="*/ 167 h 167"/>
                <a:gd name="T40" fmla="*/ 921 w 1185"/>
                <a:gd name="T41" fmla="*/ 167 h 167"/>
                <a:gd name="T42" fmla="*/ 921 w 1185"/>
                <a:gd name="T43" fmla="*/ 167 h 167"/>
                <a:gd name="T44" fmla="*/ 922 w 1185"/>
                <a:gd name="T45" fmla="*/ 143 h 167"/>
                <a:gd name="T46" fmla="*/ 922 w 1185"/>
                <a:gd name="T47" fmla="*/ 104 h 167"/>
                <a:gd name="T48" fmla="*/ 167 w 1185"/>
                <a:gd name="T49" fmla="*/ 104 h 167"/>
                <a:gd name="T50" fmla="*/ 167 w 1185"/>
                <a:gd name="T51" fmla="*/ 104 h 167"/>
                <a:gd name="T52" fmla="*/ 73 w 1185"/>
                <a:gd name="T53" fmla="*/ 10 h 167"/>
                <a:gd name="T54" fmla="*/ 73 w 1185"/>
                <a:gd name="T55" fmla="*/ 7 h 167"/>
                <a:gd name="T56" fmla="*/ 0 w 1185"/>
                <a:gd name="T57" fmla="*/ 5 h 167"/>
                <a:gd name="T58" fmla="*/ 1185 w 1185"/>
                <a:gd name="T59" fmla="*/ 0 h 167"/>
                <a:gd name="T60" fmla="*/ 1135 w 1185"/>
                <a:gd name="T61" fmla="*/ 2 h 167"/>
                <a:gd name="T62" fmla="*/ 1133 w 1185"/>
                <a:gd name="T63" fmla="*/ 58 h 167"/>
                <a:gd name="T64" fmla="*/ 1148 w 1185"/>
                <a:gd name="T65" fmla="*/ 113 h 167"/>
                <a:gd name="T66" fmla="*/ 1185 w 1185"/>
                <a:gd name="T67" fmla="*/ 11 h 167"/>
                <a:gd name="T68" fmla="*/ 1185 w 1185"/>
                <a:gd name="T69"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85" h="167">
                  <a:moveTo>
                    <a:pt x="1050" y="99"/>
                  </a:moveTo>
                  <a:cubicBezTo>
                    <a:pt x="1040" y="102"/>
                    <a:pt x="1029" y="104"/>
                    <a:pt x="1018" y="104"/>
                  </a:cubicBezTo>
                  <a:cubicBezTo>
                    <a:pt x="1013" y="104"/>
                    <a:pt x="1013" y="104"/>
                    <a:pt x="1013" y="104"/>
                  </a:cubicBezTo>
                  <a:cubicBezTo>
                    <a:pt x="1013" y="106"/>
                    <a:pt x="1013" y="107"/>
                    <a:pt x="1013" y="108"/>
                  </a:cubicBezTo>
                  <a:cubicBezTo>
                    <a:pt x="1015" y="116"/>
                    <a:pt x="1016" y="133"/>
                    <a:pt x="1017" y="142"/>
                  </a:cubicBezTo>
                  <a:cubicBezTo>
                    <a:pt x="1017" y="142"/>
                    <a:pt x="1017" y="142"/>
                    <a:pt x="1017" y="142"/>
                  </a:cubicBezTo>
                  <a:cubicBezTo>
                    <a:pt x="1018" y="144"/>
                    <a:pt x="1018" y="145"/>
                    <a:pt x="1018" y="146"/>
                  </a:cubicBezTo>
                  <a:cubicBezTo>
                    <a:pt x="1018" y="148"/>
                    <a:pt x="1018" y="149"/>
                    <a:pt x="1018" y="149"/>
                  </a:cubicBezTo>
                  <a:cubicBezTo>
                    <a:pt x="1018" y="149"/>
                    <a:pt x="1014" y="157"/>
                    <a:pt x="1012" y="167"/>
                  </a:cubicBezTo>
                  <a:cubicBezTo>
                    <a:pt x="1029" y="167"/>
                    <a:pt x="1029" y="167"/>
                    <a:pt x="1029" y="167"/>
                  </a:cubicBezTo>
                  <a:cubicBezTo>
                    <a:pt x="1043" y="167"/>
                    <a:pt x="1056" y="166"/>
                    <a:pt x="1068" y="162"/>
                  </a:cubicBezTo>
                  <a:cubicBezTo>
                    <a:pt x="1067" y="160"/>
                    <a:pt x="1067" y="158"/>
                    <a:pt x="1067" y="158"/>
                  </a:cubicBezTo>
                  <a:cubicBezTo>
                    <a:pt x="1064" y="154"/>
                    <a:pt x="1063" y="149"/>
                    <a:pt x="1062" y="144"/>
                  </a:cubicBezTo>
                  <a:cubicBezTo>
                    <a:pt x="1062" y="142"/>
                    <a:pt x="1062" y="139"/>
                    <a:pt x="1062" y="137"/>
                  </a:cubicBezTo>
                  <a:cubicBezTo>
                    <a:pt x="1062" y="135"/>
                    <a:pt x="1062" y="133"/>
                    <a:pt x="1062" y="131"/>
                  </a:cubicBezTo>
                  <a:cubicBezTo>
                    <a:pt x="1060" y="121"/>
                    <a:pt x="1054" y="113"/>
                    <a:pt x="1054" y="113"/>
                  </a:cubicBezTo>
                  <a:cubicBezTo>
                    <a:pt x="1050" y="99"/>
                    <a:pt x="1050" y="99"/>
                    <a:pt x="1050" y="99"/>
                  </a:cubicBezTo>
                  <a:moveTo>
                    <a:pt x="0" y="5"/>
                  </a:moveTo>
                  <a:cubicBezTo>
                    <a:pt x="0" y="11"/>
                    <a:pt x="0" y="11"/>
                    <a:pt x="0" y="11"/>
                  </a:cubicBezTo>
                  <a:cubicBezTo>
                    <a:pt x="0" y="97"/>
                    <a:pt x="70" y="167"/>
                    <a:pt x="156" y="167"/>
                  </a:cubicBezTo>
                  <a:cubicBezTo>
                    <a:pt x="921" y="167"/>
                    <a:pt x="921" y="167"/>
                    <a:pt x="921" y="167"/>
                  </a:cubicBezTo>
                  <a:cubicBezTo>
                    <a:pt x="921" y="167"/>
                    <a:pt x="921" y="167"/>
                    <a:pt x="921" y="167"/>
                  </a:cubicBezTo>
                  <a:cubicBezTo>
                    <a:pt x="920" y="159"/>
                    <a:pt x="921" y="151"/>
                    <a:pt x="922" y="143"/>
                  </a:cubicBezTo>
                  <a:cubicBezTo>
                    <a:pt x="922" y="104"/>
                    <a:pt x="922" y="104"/>
                    <a:pt x="922" y="104"/>
                  </a:cubicBezTo>
                  <a:cubicBezTo>
                    <a:pt x="167" y="104"/>
                    <a:pt x="167" y="104"/>
                    <a:pt x="167" y="104"/>
                  </a:cubicBezTo>
                  <a:cubicBezTo>
                    <a:pt x="167" y="104"/>
                    <a:pt x="167" y="104"/>
                    <a:pt x="167" y="104"/>
                  </a:cubicBezTo>
                  <a:cubicBezTo>
                    <a:pt x="115" y="104"/>
                    <a:pt x="73" y="62"/>
                    <a:pt x="73" y="10"/>
                  </a:cubicBezTo>
                  <a:cubicBezTo>
                    <a:pt x="73" y="7"/>
                    <a:pt x="73" y="7"/>
                    <a:pt x="73" y="7"/>
                  </a:cubicBezTo>
                  <a:cubicBezTo>
                    <a:pt x="49" y="6"/>
                    <a:pt x="24" y="5"/>
                    <a:pt x="0" y="5"/>
                  </a:cubicBezTo>
                  <a:moveTo>
                    <a:pt x="1185" y="0"/>
                  </a:moveTo>
                  <a:cubicBezTo>
                    <a:pt x="1169" y="1"/>
                    <a:pt x="1152" y="1"/>
                    <a:pt x="1135" y="2"/>
                  </a:cubicBezTo>
                  <a:cubicBezTo>
                    <a:pt x="1133" y="58"/>
                    <a:pt x="1133" y="58"/>
                    <a:pt x="1133" y="58"/>
                  </a:cubicBezTo>
                  <a:cubicBezTo>
                    <a:pt x="1133" y="58"/>
                    <a:pt x="1148" y="94"/>
                    <a:pt x="1148" y="113"/>
                  </a:cubicBezTo>
                  <a:cubicBezTo>
                    <a:pt x="1171" y="85"/>
                    <a:pt x="1185" y="50"/>
                    <a:pt x="1185" y="11"/>
                  </a:cubicBezTo>
                  <a:cubicBezTo>
                    <a:pt x="1185" y="0"/>
                    <a:pt x="1185" y="0"/>
                    <a:pt x="1185" y="0"/>
                  </a:cubicBezTo>
                </a:path>
              </a:pathLst>
            </a:custGeom>
            <a:solidFill>
              <a:srgbClr val="4D4B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0" name="îs1iḑê">
              <a:extLst>
                <a:ext uri="{FF2B5EF4-FFF2-40B4-BE49-F238E27FC236}">
                  <a16:creationId xmlns:a16="http://schemas.microsoft.com/office/drawing/2014/main" id="{9CBE2D44-8DCE-484E-83A6-CA737A9A48F1}"/>
                </a:ext>
              </a:extLst>
            </p:cNvPr>
            <p:cNvSpPr/>
            <p:nvPr/>
          </p:nvSpPr>
          <p:spPr bwMode="auto">
            <a:xfrm>
              <a:off x="5373688" y="1831976"/>
              <a:ext cx="1628775" cy="3089275"/>
            </a:xfrm>
            <a:custGeom>
              <a:avLst/>
              <a:gdLst>
                <a:gd name="T0" fmla="*/ 1112 w 1185"/>
                <a:gd name="T1" fmla="*/ 1720 h 2249"/>
                <a:gd name="T2" fmla="*/ 1115 w 1185"/>
                <a:gd name="T3" fmla="*/ 1703 h 2249"/>
                <a:gd name="T4" fmla="*/ 1112 w 1185"/>
                <a:gd name="T5" fmla="*/ 1654 h 2249"/>
                <a:gd name="T6" fmla="*/ 1116 w 1185"/>
                <a:gd name="T7" fmla="*/ 1674 h 2249"/>
                <a:gd name="T8" fmla="*/ 1114 w 1185"/>
                <a:gd name="T9" fmla="*/ 1662 h 2249"/>
                <a:gd name="T10" fmla="*/ 1115 w 1185"/>
                <a:gd name="T11" fmla="*/ 1659 h 2249"/>
                <a:gd name="T12" fmla="*/ 494 w 1185"/>
                <a:gd name="T13" fmla="*/ 105 h 2249"/>
                <a:gd name="T14" fmla="*/ 478 w 1185"/>
                <a:gd name="T15" fmla="*/ 87 h 2249"/>
                <a:gd name="T16" fmla="*/ 628 w 1185"/>
                <a:gd name="T17" fmla="*/ 72 h 2249"/>
                <a:gd name="T18" fmla="*/ 644 w 1185"/>
                <a:gd name="T19" fmla="*/ 90 h 2249"/>
                <a:gd name="T20" fmla="*/ 494 w 1185"/>
                <a:gd name="T21" fmla="*/ 105 h 2249"/>
                <a:gd name="T22" fmla="*/ 669 w 1185"/>
                <a:gd name="T23" fmla="*/ 88 h 2249"/>
                <a:gd name="T24" fmla="*/ 707 w 1185"/>
                <a:gd name="T25" fmla="*/ 88 h 2249"/>
                <a:gd name="T26" fmla="*/ 1029 w 1185"/>
                <a:gd name="T27" fmla="*/ 0 h 2249"/>
                <a:gd name="T28" fmla="*/ 0 w 1185"/>
                <a:gd name="T29" fmla="*/ 156 h 2249"/>
                <a:gd name="T30" fmla="*/ 0 w 1185"/>
                <a:gd name="T31" fmla="*/ 414 h 2249"/>
                <a:gd name="T32" fmla="*/ 0 w 1185"/>
                <a:gd name="T33" fmla="*/ 661 h 2249"/>
                <a:gd name="T34" fmla="*/ 0 w 1185"/>
                <a:gd name="T35" fmla="*/ 888 h 2249"/>
                <a:gd name="T36" fmla="*/ 73 w 1185"/>
                <a:gd name="T37" fmla="*/ 2249 h 2249"/>
                <a:gd name="T38" fmla="*/ 73 w 1185"/>
                <a:gd name="T39" fmla="*/ 157 h 2249"/>
                <a:gd name="T40" fmla="*/ 295 w 1185"/>
                <a:gd name="T41" fmla="*/ 62 h 2249"/>
                <a:gd name="T42" fmla="*/ 372 w 1185"/>
                <a:gd name="T43" fmla="*/ 156 h 2249"/>
                <a:gd name="T44" fmla="*/ 882 w 1185"/>
                <a:gd name="T45" fmla="*/ 79 h 2249"/>
                <a:gd name="T46" fmla="*/ 1018 w 1185"/>
                <a:gd name="T47" fmla="*/ 62 h 2249"/>
                <a:gd name="T48" fmla="*/ 1112 w 1185"/>
                <a:gd name="T49" fmla="*/ 1596 h 2249"/>
                <a:gd name="T50" fmla="*/ 1137 w 1185"/>
                <a:gd name="T51" fmla="*/ 1648 h 2249"/>
                <a:gd name="T52" fmla="*/ 1137 w 1185"/>
                <a:gd name="T53" fmla="*/ 1656 h 2249"/>
                <a:gd name="T54" fmla="*/ 1139 w 1185"/>
                <a:gd name="T55" fmla="*/ 1659 h 2249"/>
                <a:gd name="T56" fmla="*/ 1141 w 1185"/>
                <a:gd name="T57" fmla="*/ 1664 h 2249"/>
                <a:gd name="T58" fmla="*/ 1141 w 1185"/>
                <a:gd name="T59" fmla="*/ 1666 h 2249"/>
                <a:gd name="T60" fmla="*/ 1165 w 1185"/>
                <a:gd name="T61" fmla="*/ 1710 h 2249"/>
                <a:gd name="T62" fmla="*/ 1170 w 1185"/>
                <a:gd name="T63" fmla="*/ 1764 h 2249"/>
                <a:gd name="T64" fmla="*/ 1136 w 1185"/>
                <a:gd name="T65" fmla="*/ 1823 h 2249"/>
                <a:gd name="T66" fmla="*/ 1120 w 1185"/>
                <a:gd name="T67" fmla="*/ 1937 h 2249"/>
                <a:gd name="T68" fmla="*/ 1172 w 1185"/>
                <a:gd name="T69" fmla="*/ 2083 h 2249"/>
                <a:gd name="T70" fmla="*/ 1119 w 1185"/>
                <a:gd name="T71" fmla="*/ 2096 h 2249"/>
                <a:gd name="T72" fmla="*/ 1135 w 1185"/>
                <a:gd name="T73" fmla="*/ 2233 h 2249"/>
                <a:gd name="T74" fmla="*/ 1185 w 1185"/>
                <a:gd name="T75" fmla="*/ 2242 h 2249"/>
                <a:gd name="T76" fmla="*/ 1185 w 1185"/>
                <a:gd name="T77" fmla="*/ 546 h 2249"/>
                <a:gd name="T78" fmla="*/ 1029 w 1185"/>
                <a:gd name="T79" fmla="*/ 0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85" h="2249">
                  <a:moveTo>
                    <a:pt x="1112" y="1689"/>
                  </a:moveTo>
                  <a:cubicBezTo>
                    <a:pt x="1112" y="1720"/>
                    <a:pt x="1112" y="1720"/>
                    <a:pt x="1112" y="1720"/>
                  </a:cubicBezTo>
                  <a:cubicBezTo>
                    <a:pt x="1115" y="1721"/>
                    <a:pt x="1117" y="1724"/>
                    <a:pt x="1117" y="1724"/>
                  </a:cubicBezTo>
                  <a:cubicBezTo>
                    <a:pt x="1115" y="1717"/>
                    <a:pt x="1114" y="1710"/>
                    <a:pt x="1115" y="1703"/>
                  </a:cubicBezTo>
                  <a:cubicBezTo>
                    <a:pt x="1115" y="1698"/>
                    <a:pt x="1114" y="1693"/>
                    <a:pt x="1112" y="1689"/>
                  </a:cubicBezTo>
                  <a:moveTo>
                    <a:pt x="1112" y="1654"/>
                  </a:moveTo>
                  <a:cubicBezTo>
                    <a:pt x="1112" y="1680"/>
                    <a:pt x="1112" y="1680"/>
                    <a:pt x="1112" y="1680"/>
                  </a:cubicBezTo>
                  <a:cubicBezTo>
                    <a:pt x="1113" y="1678"/>
                    <a:pt x="1114" y="1676"/>
                    <a:pt x="1116" y="1674"/>
                  </a:cubicBezTo>
                  <a:cubicBezTo>
                    <a:pt x="1116" y="1673"/>
                    <a:pt x="1116" y="1673"/>
                    <a:pt x="1116" y="1673"/>
                  </a:cubicBezTo>
                  <a:cubicBezTo>
                    <a:pt x="1114" y="1662"/>
                    <a:pt x="1114" y="1662"/>
                    <a:pt x="1114" y="1662"/>
                  </a:cubicBezTo>
                  <a:cubicBezTo>
                    <a:pt x="1114" y="1662"/>
                    <a:pt x="1115" y="1661"/>
                    <a:pt x="1116" y="1660"/>
                  </a:cubicBezTo>
                  <a:cubicBezTo>
                    <a:pt x="1115" y="1659"/>
                    <a:pt x="1115" y="1659"/>
                    <a:pt x="1115" y="1659"/>
                  </a:cubicBezTo>
                  <a:cubicBezTo>
                    <a:pt x="1114" y="1658"/>
                    <a:pt x="1113" y="1656"/>
                    <a:pt x="1112" y="1654"/>
                  </a:cubicBezTo>
                  <a:moveTo>
                    <a:pt x="494" y="105"/>
                  </a:moveTo>
                  <a:cubicBezTo>
                    <a:pt x="485" y="105"/>
                    <a:pt x="478" y="98"/>
                    <a:pt x="478" y="90"/>
                  </a:cubicBezTo>
                  <a:cubicBezTo>
                    <a:pt x="478" y="87"/>
                    <a:pt x="478" y="87"/>
                    <a:pt x="478" y="87"/>
                  </a:cubicBezTo>
                  <a:cubicBezTo>
                    <a:pt x="478" y="79"/>
                    <a:pt x="485" y="72"/>
                    <a:pt x="494" y="72"/>
                  </a:cubicBezTo>
                  <a:cubicBezTo>
                    <a:pt x="628" y="72"/>
                    <a:pt x="628" y="72"/>
                    <a:pt x="628" y="72"/>
                  </a:cubicBezTo>
                  <a:cubicBezTo>
                    <a:pt x="637" y="72"/>
                    <a:pt x="644" y="79"/>
                    <a:pt x="644" y="87"/>
                  </a:cubicBezTo>
                  <a:cubicBezTo>
                    <a:pt x="644" y="90"/>
                    <a:pt x="644" y="90"/>
                    <a:pt x="644" y="90"/>
                  </a:cubicBezTo>
                  <a:cubicBezTo>
                    <a:pt x="644" y="98"/>
                    <a:pt x="637" y="105"/>
                    <a:pt x="628" y="105"/>
                  </a:cubicBezTo>
                  <a:cubicBezTo>
                    <a:pt x="494" y="105"/>
                    <a:pt x="494" y="105"/>
                    <a:pt x="494" y="105"/>
                  </a:cubicBezTo>
                  <a:moveTo>
                    <a:pt x="688" y="108"/>
                  </a:moveTo>
                  <a:cubicBezTo>
                    <a:pt x="677" y="108"/>
                    <a:pt x="669" y="99"/>
                    <a:pt x="669" y="88"/>
                  </a:cubicBezTo>
                  <a:cubicBezTo>
                    <a:pt x="669" y="78"/>
                    <a:pt x="677" y="69"/>
                    <a:pt x="688" y="69"/>
                  </a:cubicBezTo>
                  <a:cubicBezTo>
                    <a:pt x="698" y="69"/>
                    <a:pt x="707" y="78"/>
                    <a:pt x="707" y="88"/>
                  </a:cubicBezTo>
                  <a:cubicBezTo>
                    <a:pt x="707" y="99"/>
                    <a:pt x="698" y="108"/>
                    <a:pt x="688" y="108"/>
                  </a:cubicBezTo>
                  <a:moveTo>
                    <a:pt x="1029" y="0"/>
                  </a:moveTo>
                  <a:cubicBezTo>
                    <a:pt x="156" y="0"/>
                    <a:pt x="156" y="0"/>
                    <a:pt x="156" y="0"/>
                  </a:cubicBezTo>
                  <a:cubicBezTo>
                    <a:pt x="70" y="0"/>
                    <a:pt x="0" y="70"/>
                    <a:pt x="0" y="156"/>
                  </a:cubicBezTo>
                  <a:cubicBezTo>
                    <a:pt x="0" y="317"/>
                    <a:pt x="0" y="317"/>
                    <a:pt x="0" y="317"/>
                  </a:cubicBezTo>
                  <a:cubicBezTo>
                    <a:pt x="0" y="414"/>
                    <a:pt x="0" y="414"/>
                    <a:pt x="0" y="414"/>
                  </a:cubicBezTo>
                  <a:cubicBezTo>
                    <a:pt x="0" y="493"/>
                    <a:pt x="0" y="493"/>
                    <a:pt x="0" y="493"/>
                  </a:cubicBezTo>
                  <a:cubicBezTo>
                    <a:pt x="0" y="661"/>
                    <a:pt x="0" y="661"/>
                    <a:pt x="0" y="661"/>
                  </a:cubicBezTo>
                  <a:cubicBezTo>
                    <a:pt x="0" y="719"/>
                    <a:pt x="0" y="719"/>
                    <a:pt x="0" y="719"/>
                  </a:cubicBezTo>
                  <a:cubicBezTo>
                    <a:pt x="0" y="888"/>
                    <a:pt x="0" y="888"/>
                    <a:pt x="0" y="888"/>
                  </a:cubicBezTo>
                  <a:cubicBezTo>
                    <a:pt x="0" y="2247"/>
                    <a:pt x="0" y="2247"/>
                    <a:pt x="0" y="2247"/>
                  </a:cubicBezTo>
                  <a:cubicBezTo>
                    <a:pt x="24" y="2247"/>
                    <a:pt x="49" y="2248"/>
                    <a:pt x="73" y="2249"/>
                  </a:cubicBezTo>
                  <a:cubicBezTo>
                    <a:pt x="73" y="157"/>
                    <a:pt x="73" y="157"/>
                    <a:pt x="73" y="157"/>
                  </a:cubicBezTo>
                  <a:cubicBezTo>
                    <a:pt x="73" y="157"/>
                    <a:pt x="73" y="157"/>
                    <a:pt x="73" y="157"/>
                  </a:cubicBezTo>
                  <a:cubicBezTo>
                    <a:pt x="73" y="105"/>
                    <a:pt x="115" y="62"/>
                    <a:pt x="167" y="62"/>
                  </a:cubicBezTo>
                  <a:cubicBezTo>
                    <a:pt x="295" y="62"/>
                    <a:pt x="295" y="62"/>
                    <a:pt x="295" y="62"/>
                  </a:cubicBezTo>
                  <a:cubicBezTo>
                    <a:pt x="295" y="79"/>
                    <a:pt x="295" y="79"/>
                    <a:pt x="295" y="79"/>
                  </a:cubicBezTo>
                  <a:cubicBezTo>
                    <a:pt x="295" y="122"/>
                    <a:pt x="329" y="156"/>
                    <a:pt x="372" y="156"/>
                  </a:cubicBezTo>
                  <a:cubicBezTo>
                    <a:pt x="805" y="156"/>
                    <a:pt x="805" y="156"/>
                    <a:pt x="805" y="156"/>
                  </a:cubicBezTo>
                  <a:cubicBezTo>
                    <a:pt x="848" y="156"/>
                    <a:pt x="882" y="122"/>
                    <a:pt x="882" y="79"/>
                  </a:cubicBezTo>
                  <a:cubicBezTo>
                    <a:pt x="882" y="62"/>
                    <a:pt x="882" y="62"/>
                    <a:pt x="882" y="62"/>
                  </a:cubicBezTo>
                  <a:cubicBezTo>
                    <a:pt x="1018" y="62"/>
                    <a:pt x="1018" y="62"/>
                    <a:pt x="1018" y="62"/>
                  </a:cubicBezTo>
                  <a:cubicBezTo>
                    <a:pt x="1070" y="62"/>
                    <a:pt x="1112" y="105"/>
                    <a:pt x="1112" y="157"/>
                  </a:cubicBezTo>
                  <a:cubicBezTo>
                    <a:pt x="1112" y="1596"/>
                    <a:pt x="1112" y="1596"/>
                    <a:pt x="1112" y="1596"/>
                  </a:cubicBezTo>
                  <a:cubicBezTo>
                    <a:pt x="1122" y="1598"/>
                    <a:pt x="1146" y="1605"/>
                    <a:pt x="1141" y="1630"/>
                  </a:cubicBezTo>
                  <a:cubicBezTo>
                    <a:pt x="1137" y="1648"/>
                    <a:pt x="1137" y="1648"/>
                    <a:pt x="1137" y="1648"/>
                  </a:cubicBezTo>
                  <a:cubicBezTo>
                    <a:pt x="1137" y="1656"/>
                    <a:pt x="1137" y="1656"/>
                    <a:pt x="1137" y="1656"/>
                  </a:cubicBezTo>
                  <a:cubicBezTo>
                    <a:pt x="1137" y="1656"/>
                    <a:pt x="1137" y="1656"/>
                    <a:pt x="1137" y="1656"/>
                  </a:cubicBezTo>
                  <a:cubicBezTo>
                    <a:pt x="1137" y="1657"/>
                    <a:pt x="1137" y="1657"/>
                    <a:pt x="1137" y="1657"/>
                  </a:cubicBezTo>
                  <a:cubicBezTo>
                    <a:pt x="1138" y="1658"/>
                    <a:pt x="1139" y="1658"/>
                    <a:pt x="1139" y="1659"/>
                  </a:cubicBezTo>
                  <a:cubicBezTo>
                    <a:pt x="1140" y="1659"/>
                    <a:pt x="1140" y="1659"/>
                    <a:pt x="1140" y="1659"/>
                  </a:cubicBezTo>
                  <a:cubicBezTo>
                    <a:pt x="1141" y="1664"/>
                    <a:pt x="1141" y="1664"/>
                    <a:pt x="1141" y="1664"/>
                  </a:cubicBezTo>
                  <a:cubicBezTo>
                    <a:pt x="1141" y="1664"/>
                    <a:pt x="1141" y="1664"/>
                    <a:pt x="1141" y="1664"/>
                  </a:cubicBezTo>
                  <a:cubicBezTo>
                    <a:pt x="1141" y="1666"/>
                    <a:pt x="1141" y="1666"/>
                    <a:pt x="1141" y="1666"/>
                  </a:cubicBezTo>
                  <a:cubicBezTo>
                    <a:pt x="1154" y="1669"/>
                    <a:pt x="1164" y="1679"/>
                    <a:pt x="1164" y="1679"/>
                  </a:cubicBezTo>
                  <a:cubicBezTo>
                    <a:pt x="1164" y="1679"/>
                    <a:pt x="1169" y="1702"/>
                    <a:pt x="1165" y="1710"/>
                  </a:cubicBezTo>
                  <a:cubicBezTo>
                    <a:pt x="1161" y="1719"/>
                    <a:pt x="1169" y="1737"/>
                    <a:pt x="1168" y="1742"/>
                  </a:cubicBezTo>
                  <a:cubicBezTo>
                    <a:pt x="1167" y="1747"/>
                    <a:pt x="1170" y="1755"/>
                    <a:pt x="1170" y="1764"/>
                  </a:cubicBezTo>
                  <a:cubicBezTo>
                    <a:pt x="1169" y="1776"/>
                    <a:pt x="1166" y="1787"/>
                    <a:pt x="1162" y="1798"/>
                  </a:cubicBezTo>
                  <a:cubicBezTo>
                    <a:pt x="1159" y="1806"/>
                    <a:pt x="1136" y="1823"/>
                    <a:pt x="1136" y="1823"/>
                  </a:cubicBezTo>
                  <a:cubicBezTo>
                    <a:pt x="1136" y="1823"/>
                    <a:pt x="1134" y="1851"/>
                    <a:pt x="1124" y="1867"/>
                  </a:cubicBezTo>
                  <a:cubicBezTo>
                    <a:pt x="1114" y="1883"/>
                    <a:pt x="1120" y="1937"/>
                    <a:pt x="1120" y="1937"/>
                  </a:cubicBezTo>
                  <a:cubicBezTo>
                    <a:pt x="1120" y="1937"/>
                    <a:pt x="1130" y="1979"/>
                    <a:pt x="1142" y="1993"/>
                  </a:cubicBezTo>
                  <a:cubicBezTo>
                    <a:pt x="1154" y="2007"/>
                    <a:pt x="1172" y="2083"/>
                    <a:pt x="1172" y="2083"/>
                  </a:cubicBezTo>
                  <a:cubicBezTo>
                    <a:pt x="1172" y="2083"/>
                    <a:pt x="1149" y="2087"/>
                    <a:pt x="1118" y="2092"/>
                  </a:cubicBezTo>
                  <a:cubicBezTo>
                    <a:pt x="1118" y="2093"/>
                    <a:pt x="1118" y="2095"/>
                    <a:pt x="1119" y="2096"/>
                  </a:cubicBezTo>
                  <a:cubicBezTo>
                    <a:pt x="1121" y="2107"/>
                    <a:pt x="1124" y="2122"/>
                    <a:pt x="1129" y="2141"/>
                  </a:cubicBezTo>
                  <a:cubicBezTo>
                    <a:pt x="1144" y="2194"/>
                    <a:pt x="1135" y="2233"/>
                    <a:pt x="1135" y="2233"/>
                  </a:cubicBezTo>
                  <a:cubicBezTo>
                    <a:pt x="1135" y="2244"/>
                    <a:pt x="1135" y="2244"/>
                    <a:pt x="1135" y="2244"/>
                  </a:cubicBezTo>
                  <a:cubicBezTo>
                    <a:pt x="1152" y="2243"/>
                    <a:pt x="1169" y="2243"/>
                    <a:pt x="1185" y="2242"/>
                  </a:cubicBezTo>
                  <a:cubicBezTo>
                    <a:pt x="1185" y="838"/>
                    <a:pt x="1185" y="838"/>
                    <a:pt x="1185" y="838"/>
                  </a:cubicBezTo>
                  <a:cubicBezTo>
                    <a:pt x="1185" y="546"/>
                    <a:pt x="1185" y="546"/>
                    <a:pt x="1185" y="546"/>
                  </a:cubicBezTo>
                  <a:cubicBezTo>
                    <a:pt x="1185" y="156"/>
                    <a:pt x="1185" y="156"/>
                    <a:pt x="1185" y="156"/>
                  </a:cubicBezTo>
                  <a:cubicBezTo>
                    <a:pt x="1185" y="70"/>
                    <a:pt x="1116" y="0"/>
                    <a:pt x="1029" y="0"/>
                  </a:cubicBezTo>
                </a:path>
              </a:pathLst>
            </a:custGeom>
            <a:solidFill>
              <a:srgbClr val="3B3F7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1" name="ïṣḻïdê">
              <a:extLst>
                <a:ext uri="{FF2B5EF4-FFF2-40B4-BE49-F238E27FC236}">
                  <a16:creationId xmlns:a16="http://schemas.microsoft.com/office/drawing/2014/main" id="{A4B6549F-0CD2-4FEA-995F-6A3D19693925}"/>
                </a:ext>
              </a:extLst>
            </p:cNvPr>
            <p:cNvSpPr/>
            <p:nvPr/>
          </p:nvSpPr>
          <p:spPr bwMode="auto">
            <a:xfrm>
              <a:off x="6029326" y="1931988"/>
              <a:ext cx="228600" cy="44450"/>
            </a:xfrm>
            <a:custGeom>
              <a:avLst/>
              <a:gdLst>
                <a:gd name="T0" fmla="*/ 150 w 166"/>
                <a:gd name="T1" fmla="*/ 0 h 33"/>
                <a:gd name="T2" fmla="*/ 16 w 166"/>
                <a:gd name="T3" fmla="*/ 0 h 33"/>
                <a:gd name="T4" fmla="*/ 0 w 166"/>
                <a:gd name="T5" fmla="*/ 15 h 33"/>
                <a:gd name="T6" fmla="*/ 0 w 166"/>
                <a:gd name="T7" fmla="*/ 18 h 33"/>
                <a:gd name="T8" fmla="*/ 16 w 166"/>
                <a:gd name="T9" fmla="*/ 33 h 33"/>
                <a:gd name="T10" fmla="*/ 150 w 166"/>
                <a:gd name="T11" fmla="*/ 33 h 33"/>
                <a:gd name="T12" fmla="*/ 166 w 166"/>
                <a:gd name="T13" fmla="*/ 18 h 33"/>
                <a:gd name="T14" fmla="*/ 166 w 166"/>
                <a:gd name="T15" fmla="*/ 15 h 33"/>
                <a:gd name="T16" fmla="*/ 150 w 166"/>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6" h="33">
                  <a:moveTo>
                    <a:pt x="150" y="0"/>
                  </a:moveTo>
                  <a:cubicBezTo>
                    <a:pt x="16" y="0"/>
                    <a:pt x="16" y="0"/>
                    <a:pt x="16" y="0"/>
                  </a:cubicBezTo>
                  <a:cubicBezTo>
                    <a:pt x="7" y="0"/>
                    <a:pt x="0" y="7"/>
                    <a:pt x="0" y="15"/>
                  </a:cubicBezTo>
                  <a:cubicBezTo>
                    <a:pt x="0" y="18"/>
                    <a:pt x="0" y="18"/>
                    <a:pt x="0" y="18"/>
                  </a:cubicBezTo>
                  <a:cubicBezTo>
                    <a:pt x="0" y="26"/>
                    <a:pt x="7" y="33"/>
                    <a:pt x="16" y="33"/>
                  </a:cubicBezTo>
                  <a:cubicBezTo>
                    <a:pt x="150" y="33"/>
                    <a:pt x="150" y="33"/>
                    <a:pt x="150" y="33"/>
                  </a:cubicBezTo>
                  <a:cubicBezTo>
                    <a:pt x="159" y="33"/>
                    <a:pt x="166" y="26"/>
                    <a:pt x="166" y="18"/>
                  </a:cubicBezTo>
                  <a:cubicBezTo>
                    <a:pt x="166" y="15"/>
                    <a:pt x="166" y="15"/>
                    <a:pt x="166" y="15"/>
                  </a:cubicBezTo>
                  <a:cubicBezTo>
                    <a:pt x="166" y="7"/>
                    <a:pt x="159" y="0"/>
                    <a:pt x="150" y="0"/>
                  </a:cubicBezTo>
                </a:path>
              </a:pathLst>
            </a:custGeom>
            <a:solidFill>
              <a:srgbClr val="D6DE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2" name="íSḻíďè">
              <a:extLst>
                <a:ext uri="{FF2B5EF4-FFF2-40B4-BE49-F238E27FC236}">
                  <a16:creationId xmlns:a16="http://schemas.microsoft.com/office/drawing/2014/main" id="{B339ECC5-DB6A-4653-9302-B2CD386CB8B8}"/>
                </a:ext>
              </a:extLst>
            </p:cNvPr>
            <p:cNvSpPr/>
            <p:nvPr/>
          </p:nvSpPr>
          <p:spPr bwMode="auto">
            <a:xfrm>
              <a:off x="6292851" y="1927226"/>
              <a:ext cx="52388" cy="53975"/>
            </a:xfrm>
            <a:prstGeom prst="ellipse">
              <a:avLst/>
            </a:prstGeom>
            <a:solidFill>
              <a:srgbClr val="D6DE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3" name="îṡlîḋê">
              <a:extLst>
                <a:ext uri="{FF2B5EF4-FFF2-40B4-BE49-F238E27FC236}">
                  <a16:creationId xmlns:a16="http://schemas.microsoft.com/office/drawing/2014/main" id="{10C17ED7-8210-4F46-9557-B4DD016661C0}"/>
                </a:ext>
              </a:extLst>
            </p:cNvPr>
            <p:cNvSpPr/>
            <p:nvPr/>
          </p:nvSpPr>
          <p:spPr bwMode="auto">
            <a:xfrm>
              <a:off x="3290888" y="5105401"/>
              <a:ext cx="2198688" cy="223838"/>
            </a:xfrm>
            <a:prstGeom prst="ellipse">
              <a:avLst/>
            </a:prstGeom>
            <a:solidFill>
              <a:srgbClr val="4285F4">
                <a:alpha val="20000"/>
              </a:srgbClr>
            </a:solidFill>
            <a:ln>
              <a:noFill/>
            </a:ln>
          </p:spPr>
          <p:txBody>
            <a:bodyPr anchor="ctr"/>
            <a:lstStyle/>
            <a:p>
              <a:pPr algn="ctr"/>
              <a:endParaRPr>
                <a:cs typeface="+mn-ea"/>
                <a:sym typeface="+mn-lt"/>
              </a:endParaRPr>
            </a:p>
          </p:txBody>
        </p:sp>
        <p:sp>
          <p:nvSpPr>
            <p:cNvPr id="44" name="iṣlíḑê">
              <a:extLst>
                <a:ext uri="{FF2B5EF4-FFF2-40B4-BE49-F238E27FC236}">
                  <a16:creationId xmlns:a16="http://schemas.microsoft.com/office/drawing/2014/main" id="{9D2DC22B-BFFA-46BD-ADE3-B37CF8211BBB}"/>
                </a:ext>
              </a:extLst>
            </p:cNvPr>
            <p:cNvSpPr/>
            <p:nvPr/>
          </p:nvSpPr>
          <p:spPr bwMode="auto">
            <a:xfrm>
              <a:off x="6319838" y="5538788"/>
              <a:ext cx="1030288" cy="104775"/>
            </a:xfrm>
            <a:prstGeom prst="ellipse">
              <a:avLst/>
            </a:prstGeom>
            <a:solidFill>
              <a:srgbClr val="4285F4">
                <a:alpha val="20000"/>
              </a:srgbClr>
            </a:solidFill>
            <a:ln>
              <a:noFill/>
            </a:ln>
          </p:spPr>
          <p:txBody>
            <a:bodyPr anchor="ctr"/>
            <a:lstStyle/>
            <a:p>
              <a:pPr algn="ctr"/>
              <a:endParaRPr>
                <a:cs typeface="+mn-ea"/>
                <a:sym typeface="+mn-lt"/>
              </a:endParaRPr>
            </a:p>
          </p:txBody>
        </p:sp>
        <p:sp>
          <p:nvSpPr>
            <p:cNvPr id="45" name="iṥlîḍè">
              <a:extLst>
                <a:ext uri="{FF2B5EF4-FFF2-40B4-BE49-F238E27FC236}">
                  <a16:creationId xmlns:a16="http://schemas.microsoft.com/office/drawing/2014/main" id="{40EAE60E-442A-40DD-8508-E6DE17AB7EB6}"/>
                </a:ext>
              </a:extLst>
            </p:cNvPr>
            <p:cNvSpPr/>
            <p:nvPr/>
          </p:nvSpPr>
          <p:spPr bwMode="auto">
            <a:xfrm>
              <a:off x="8080376" y="5273676"/>
              <a:ext cx="1030288" cy="106363"/>
            </a:xfrm>
            <a:prstGeom prst="ellipse">
              <a:avLst/>
            </a:prstGeom>
            <a:solidFill>
              <a:srgbClr val="4285F4">
                <a:alpha val="20000"/>
              </a:srgbClr>
            </a:solidFill>
            <a:ln>
              <a:noFill/>
            </a:ln>
          </p:spPr>
          <p:txBody>
            <a:bodyPr anchor="ctr"/>
            <a:lstStyle/>
            <a:p>
              <a:pPr algn="ctr"/>
              <a:endParaRPr>
                <a:cs typeface="+mn-ea"/>
                <a:sym typeface="+mn-lt"/>
              </a:endParaRPr>
            </a:p>
          </p:txBody>
        </p:sp>
        <p:sp>
          <p:nvSpPr>
            <p:cNvPr id="46" name="îS1iḍe">
              <a:extLst>
                <a:ext uri="{FF2B5EF4-FFF2-40B4-BE49-F238E27FC236}">
                  <a16:creationId xmlns:a16="http://schemas.microsoft.com/office/drawing/2014/main" id="{41E29350-74C5-4D8D-B20F-EA74BB7F9FE0}"/>
                </a:ext>
              </a:extLst>
            </p:cNvPr>
            <p:cNvSpPr/>
            <p:nvPr/>
          </p:nvSpPr>
          <p:spPr bwMode="auto">
            <a:xfrm>
              <a:off x="5473701" y="1917701"/>
              <a:ext cx="1427163" cy="3136900"/>
            </a:xfrm>
            <a:custGeom>
              <a:avLst/>
              <a:gdLst>
                <a:gd name="T0" fmla="*/ 945 w 1039"/>
                <a:gd name="T1" fmla="*/ 0 h 2284"/>
                <a:gd name="T2" fmla="*/ 809 w 1039"/>
                <a:gd name="T3" fmla="*/ 0 h 2284"/>
                <a:gd name="T4" fmla="*/ 809 w 1039"/>
                <a:gd name="T5" fmla="*/ 17 h 2284"/>
                <a:gd name="T6" fmla="*/ 732 w 1039"/>
                <a:gd name="T7" fmla="*/ 94 h 2284"/>
                <a:gd name="T8" fmla="*/ 299 w 1039"/>
                <a:gd name="T9" fmla="*/ 94 h 2284"/>
                <a:gd name="T10" fmla="*/ 222 w 1039"/>
                <a:gd name="T11" fmla="*/ 17 h 2284"/>
                <a:gd name="T12" fmla="*/ 222 w 1039"/>
                <a:gd name="T13" fmla="*/ 0 h 2284"/>
                <a:gd name="T14" fmla="*/ 94 w 1039"/>
                <a:gd name="T15" fmla="*/ 0 h 2284"/>
                <a:gd name="T16" fmla="*/ 0 w 1039"/>
                <a:gd name="T17" fmla="*/ 95 h 2284"/>
                <a:gd name="T18" fmla="*/ 0 w 1039"/>
                <a:gd name="T19" fmla="*/ 95 h 2284"/>
                <a:gd name="T20" fmla="*/ 0 w 1039"/>
                <a:gd name="T21" fmla="*/ 2190 h 2284"/>
                <a:gd name="T22" fmla="*/ 94 w 1039"/>
                <a:gd name="T23" fmla="*/ 2284 h 2284"/>
                <a:gd name="T24" fmla="*/ 94 w 1039"/>
                <a:gd name="T25" fmla="*/ 2284 h 2284"/>
                <a:gd name="T26" fmla="*/ 945 w 1039"/>
                <a:gd name="T27" fmla="*/ 2284 h 2284"/>
                <a:gd name="T28" fmla="*/ 1039 w 1039"/>
                <a:gd name="T29" fmla="*/ 2190 h 2284"/>
                <a:gd name="T30" fmla="*/ 1039 w 1039"/>
                <a:gd name="T31" fmla="*/ 95 h 2284"/>
                <a:gd name="T32" fmla="*/ 945 w 1039"/>
                <a:gd name="T33" fmla="*/ 0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9" h="2284">
                  <a:moveTo>
                    <a:pt x="945" y="0"/>
                  </a:moveTo>
                  <a:cubicBezTo>
                    <a:pt x="809" y="0"/>
                    <a:pt x="809" y="0"/>
                    <a:pt x="809" y="0"/>
                  </a:cubicBezTo>
                  <a:cubicBezTo>
                    <a:pt x="809" y="17"/>
                    <a:pt x="809" y="17"/>
                    <a:pt x="809" y="17"/>
                  </a:cubicBezTo>
                  <a:cubicBezTo>
                    <a:pt x="809" y="60"/>
                    <a:pt x="775" y="94"/>
                    <a:pt x="732" y="94"/>
                  </a:cubicBezTo>
                  <a:cubicBezTo>
                    <a:pt x="299" y="94"/>
                    <a:pt x="299" y="94"/>
                    <a:pt x="299" y="94"/>
                  </a:cubicBezTo>
                  <a:cubicBezTo>
                    <a:pt x="256" y="94"/>
                    <a:pt x="222" y="60"/>
                    <a:pt x="222" y="17"/>
                  </a:cubicBezTo>
                  <a:cubicBezTo>
                    <a:pt x="222" y="0"/>
                    <a:pt x="222" y="0"/>
                    <a:pt x="222" y="0"/>
                  </a:cubicBezTo>
                  <a:cubicBezTo>
                    <a:pt x="94" y="0"/>
                    <a:pt x="94" y="0"/>
                    <a:pt x="94" y="0"/>
                  </a:cubicBezTo>
                  <a:cubicBezTo>
                    <a:pt x="42" y="0"/>
                    <a:pt x="0" y="43"/>
                    <a:pt x="0" y="95"/>
                  </a:cubicBezTo>
                  <a:cubicBezTo>
                    <a:pt x="0" y="95"/>
                    <a:pt x="0" y="95"/>
                    <a:pt x="0" y="95"/>
                  </a:cubicBezTo>
                  <a:cubicBezTo>
                    <a:pt x="0" y="2190"/>
                    <a:pt x="0" y="2190"/>
                    <a:pt x="0" y="2190"/>
                  </a:cubicBezTo>
                  <a:cubicBezTo>
                    <a:pt x="0" y="2242"/>
                    <a:pt x="42" y="2284"/>
                    <a:pt x="94" y="2284"/>
                  </a:cubicBezTo>
                  <a:cubicBezTo>
                    <a:pt x="94" y="2284"/>
                    <a:pt x="94" y="2284"/>
                    <a:pt x="94" y="2284"/>
                  </a:cubicBezTo>
                  <a:cubicBezTo>
                    <a:pt x="945" y="2284"/>
                    <a:pt x="945" y="2284"/>
                    <a:pt x="945" y="2284"/>
                  </a:cubicBezTo>
                  <a:cubicBezTo>
                    <a:pt x="997" y="2284"/>
                    <a:pt x="1039" y="2242"/>
                    <a:pt x="1039" y="2190"/>
                  </a:cubicBezTo>
                  <a:cubicBezTo>
                    <a:pt x="1039" y="95"/>
                    <a:pt x="1039" y="95"/>
                    <a:pt x="1039" y="95"/>
                  </a:cubicBezTo>
                  <a:cubicBezTo>
                    <a:pt x="1039" y="43"/>
                    <a:pt x="997" y="0"/>
                    <a:pt x="945" y="0"/>
                  </a:cubicBezTo>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7" name="ïs1ïde">
              <a:extLst>
                <a:ext uri="{FF2B5EF4-FFF2-40B4-BE49-F238E27FC236}">
                  <a16:creationId xmlns:a16="http://schemas.microsoft.com/office/drawing/2014/main" id="{B1AB1BE1-DA56-4D73-89AB-814C1C785020}"/>
                </a:ext>
              </a:extLst>
            </p:cNvPr>
            <p:cNvSpPr/>
            <p:nvPr/>
          </p:nvSpPr>
          <p:spPr bwMode="auto">
            <a:xfrm>
              <a:off x="7104063" y="1658938"/>
              <a:ext cx="473075" cy="406400"/>
            </a:xfrm>
            <a:custGeom>
              <a:avLst/>
              <a:gdLst>
                <a:gd name="T0" fmla="*/ 337 w 344"/>
                <a:gd name="T1" fmla="*/ 20 h 296"/>
                <a:gd name="T2" fmla="*/ 40 w 344"/>
                <a:gd name="T3" fmla="*/ 236 h 296"/>
                <a:gd name="T4" fmla="*/ 70 w 344"/>
                <a:gd name="T5" fmla="*/ 296 h 296"/>
                <a:gd name="T6" fmla="*/ 104 w 344"/>
                <a:gd name="T7" fmla="*/ 285 h 296"/>
                <a:gd name="T8" fmla="*/ 141 w 344"/>
                <a:gd name="T9" fmla="*/ 286 h 296"/>
                <a:gd name="T10" fmla="*/ 186 w 344"/>
                <a:gd name="T11" fmla="*/ 268 h 296"/>
                <a:gd name="T12" fmla="*/ 317 w 344"/>
                <a:gd name="T13" fmla="*/ 74 h 296"/>
                <a:gd name="T14" fmla="*/ 343 w 344"/>
                <a:gd name="T15" fmla="*/ 32 h 296"/>
                <a:gd name="T16" fmla="*/ 286 w 344"/>
                <a:gd name="T17" fmla="*/ 56 h 296"/>
                <a:gd name="T18" fmla="*/ 290 w 344"/>
                <a:gd name="T19" fmla="*/ 131 h 296"/>
                <a:gd name="T20" fmla="*/ 278 w 344"/>
                <a:gd name="T21" fmla="*/ 59 h 296"/>
                <a:gd name="T22" fmla="*/ 248 w 344"/>
                <a:gd name="T23" fmla="*/ 73 h 296"/>
                <a:gd name="T24" fmla="*/ 256 w 344"/>
                <a:gd name="T25" fmla="*/ 197 h 296"/>
                <a:gd name="T26" fmla="*/ 237 w 344"/>
                <a:gd name="T27" fmla="*/ 78 h 296"/>
                <a:gd name="T28" fmla="*/ 197 w 344"/>
                <a:gd name="T29" fmla="*/ 102 h 296"/>
                <a:gd name="T30" fmla="*/ 210 w 344"/>
                <a:gd name="T31" fmla="*/ 236 h 296"/>
                <a:gd name="T32" fmla="*/ 189 w 344"/>
                <a:gd name="T33" fmla="*/ 108 h 296"/>
                <a:gd name="T34" fmla="*/ 153 w 344"/>
                <a:gd name="T35" fmla="*/ 136 h 296"/>
                <a:gd name="T36" fmla="*/ 167 w 344"/>
                <a:gd name="T37" fmla="*/ 258 h 296"/>
                <a:gd name="T38" fmla="*/ 145 w 344"/>
                <a:gd name="T39" fmla="*/ 143 h 296"/>
                <a:gd name="T40" fmla="*/ 108 w 344"/>
                <a:gd name="T41" fmla="*/ 182 h 296"/>
                <a:gd name="T42" fmla="*/ 118 w 344"/>
                <a:gd name="T43" fmla="*/ 263 h 296"/>
                <a:gd name="T44" fmla="*/ 101 w 344"/>
                <a:gd name="T45" fmla="*/ 191 h 296"/>
                <a:gd name="T46" fmla="*/ 66 w 344"/>
                <a:gd name="T47" fmla="*/ 271 h 296"/>
                <a:gd name="T48" fmla="*/ 93 w 344"/>
                <a:gd name="T49" fmla="*/ 186 h 296"/>
                <a:gd name="T50" fmla="*/ 44 w 344"/>
                <a:gd name="T51" fmla="*/ 211 h 296"/>
                <a:gd name="T52" fmla="*/ 100 w 344"/>
                <a:gd name="T53" fmla="*/ 175 h 296"/>
                <a:gd name="T54" fmla="*/ 134 w 344"/>
                <a:gd name="T55" fmla="*/ 137 h 296"/>
                <a:gd name="T56" fmla="*/ 52 w 344"/>
                <a:gd name="T57" fmla="*/ 146 h 296"/>
                <a:gd name="T58" fmla="*/ 143 w 344"/>
                <a:gd name="T59" fmla="*/ 129 h 296"/>
                <a:gd name="T60" fmla="*/ 179 w 344"/>
                <a:gd name="T61" fmla="*/ 100 h 296"/>
                <a:gd name="T62" fmla="*/ 83 w 344"/>
                <a:gd name="T63" fmla="*/ 101 h 296"/>
                <a:gd name="T64" fmla="*/ 188 w 344"/>
                <a:gd name="T65" fmla="*/ 93 h 296"/>
                <a:gd name="T66" fmla="*/ 227 w 344"/>
                <a:gd name="T67" fmla="*/ 70 h 296"/>
                <a:gd name="T68" fmla="*/ 136 w 344"/>
                <a:gd name="T69" fmla="*/ 62 h 296"/>
                <a:gd name="T70" fmla="*/ 239 w 344"/>
                <a:gd name="T71" fmla="*/ 64 h 296"/>
                <a:gd name="T72" fmla="*/ 267 w 344"/>
                <a:gd name="T73" fmla="*/ 51 h 296"/>
                <a:gd name="T74" fmla="*/ 213 w 344"/>
                <a:gd name="T75" fmla="*/ 41 h 296"/>
                <a:gd name="T76" fmla="*/ 200 w 344"/>
                <a:gd name="T77" fmla="*/ 37 h 296"/>
                <a:gd name="T78" fmla="*/ 279 w 344"/>
                <a:gd name="T79" fmla="*/ 46 h 296"/>
                <a:gd name="T80" fmla="*/ 337 w 344"/>
                <a:gd name="T81" fmla="*/ 2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4" h="296">
                  <a:moveTo>
                    <a:pt x="337" y="20"/>
                  </a:moveTo>
                  <a:cubicBezTo>
                    <a:pt x="337" y="20"/>
                    <a:pt x="0" y="0"/>
                    <a:pt x="40" y="236"/>
                  </a:cubicBezTo>
                  <a:cubicBezTo>
                    <a:pt x="40" y="236"/>
                    <a:pt x="32" y="277"/>
                    <a:pt x="70" y="296"/>
                  </a:cubicBezTo>
                  <a:cubicBezTo>
                    <a:pt x="70" y="296"/>
                    <a:pt x="70" y="279"/>
                    <a:pt x="104" y="285"/>
                  </a:cubicBezTo>
                  <a:cubicBezTo>
                    <a:pt x="116" y="287"/>
                    <a:pt x="129" y="287"/>
                    <a:pt x="141" y="286"/>
                  </a:cubicBezTo>
                  <a:cubicBezTo>
                    <a:pt x="157" y="285"/>
                    <a:pt x="173" y="279"/>
                    <a:pt x="186" y="268"/>
                  </a:cubicBezTo>
                  <a:cubicBezTo>
                    <a:pt x="186" y="268"/>
                    <a:pt x="280" y="229"/>
                    <a:pt x="317" y="74"/>
                  </a:cubicBezTo>
                  <a:cubicBezTo>
                    <a:pt x="317" y="74"/>
                    <a:pt x="344" y="40"/>
                    <a:pt x="343" y="32"/>
                  </a:cubicBezTo>
                  <a:cubicBezTo>
                    <a:pt x="286" y="56"/>
                    <a:pt x="286" y="56"/>
                    <a:pt x="286" y="56"/>
                  </a:cubicBezTo>
                  <a:cubicBezTo>
                    <a:pt x="286" y="56"/>
                    <a:pt x="306" y="97"/>
                    <a:pt x="290" y="131"/>
                  </a:cubicBezTo>
                  <a:cubicBezTo>
                    <a:pt x="290" y="131"/>
                    <a:pt x="289" y="58"/>
                    <a:pt x="278" y="59"/>
                  </a:cubicBezTo>
                  <a:cubicBezTo>
                    <a:pt x="275" y="59"/>
                    <a:pt x="248" y="73"/>
                    <a:pt x="248" y="73"/>
                  </a:cubicBezTo>
                  <a:cubicBezTo>
                    <a:pt x="248" y="73"/>
                    <a:pt x="282" y="145"/>
                    <a:pt x="256" y="197"/>
                  </a:cubicBezTo>
                  <a:cubicBezTo>
                    <a:pt x="256" y="197"/>
                    <a:pt x="266" y="109"/>
                    <a:pt x="237" y="78"/>
                  </a:cubicBezTo>
                  <a:cubicBezTo>
                    <a:pt x="197" y="102"/>
                    <a:pt x="197" y="102"/>
                    <a:pt x="197" y="102"/>
                  </a:cubicBezTo>
                  <a:cubicBezTo>
                    <a:pt x="197" y="102"/>
                    <a:pt x="236" y="176"/>
                    <a:pt x="210" y="236"/>
                  </a:cubicBezTo>
                  <a:cubicBezTo>
                    <a:pt x="210" y="236"/>
                    <a:pt x="217" y="143"/>
                    <a:pt x="189" y="108"/>
                  </a:cubicBezTo>
                  <a:cubicBezTo>
                    <a:pt x="153" y="136"/>
                    <a:pt x="153" y="136"/>
                    <a:pt x="153" y="136"/>
                  </a:cubicBezTo>
                  <a:cubicBezTo>
                    <a:pt x="153" y="136"/>
                    <a:pt x="189" y="208"/>
                    <a:pt x="167" y="258"/>
                  </a:cubicBezTo>
                  <a:cubicBezTo>
                    <a:pt x="167" y="258"/>
                    <a:pt x="164" y="151"/>
                    <a:pt x="145" y="143"/>
                  </a:cubicBezTo>
                  <a:cubicBezTo>
                    <a:pt x="145" y="143"/>
                    <a:pt x="113" y="171"/>
                    <a:pt x="108" y="182"/>
                  </a:cubicBezTo>
                  <a:cubicBezTo>
                    <a:pt x="108" y="182"/>
                    <a:pt x="133" y="235"/>
                    <a:pt x="118" y="263"/>
                  </a:cubicBezTo>
                  <a:cubicBezTo>
                    <a:pt x="118" y="263"/>
                    <a:pt x="108" y="191"/>
                    <a:pt x="101" y="191"/>
                  </a:cubicBezTo>
                  <a:cubicBezTo>
                    <a:pt x="101" y="191"/>
                    <a:pt x="69" y="238"/>
                    <a:pt x="66" y="271"/>
                  </a:cubicBezTo>
                  <a:cubicBezTo>
                    <a:pt x="66" y="271"/>
                    <a:pt x="67" y="223"/>
                    <a:pt x="93" y="186"/>
                  </a:cubicBezTo>
                  <a:cubicBezTo>
                    <a:pt x="93" y="186"/>
                    <a:pt x="62" y="192"/>
                    <a:pt x="44" y="211"/>
                  </a:cubicBezTo>
                  <a:cubicBezTo>
                    <a:pt x="44" y="211"/>
                    <a:pt x="49" y="178"/>
                    <a:pt x="100" y="175"/>
                  </a:cubicBezTo>
                  <a:cubicBezTo>
                    <a:pt x="100" y="175"/>
                    <a:pt x="127" y="139"/>
                    <a:pt x="134" y="137"/>
                  </a:cubicBezTo>
                  <a:cubicBezTo>
                    <a:pt x="134" y="137"/>
                    <a:pt x="83" y="133"/>
                    <a:pt x="52" y="146"/>
                  </a:cubicBezTo>
                  <a:cubicBezTo>
                    <a:pt x="52" y="146"/>
                    <a:pt x="79" y="115"/>
                    <a:pt x="143" y="129"/>
                  </a:cubicBezTo>
                  <a:cubicBezTo>
                    <a:pt x="179" y="100"/>
                    <a:pt x="179" y="100"/>
                    <a:pt x="179" y="100"/>
                  </a:cubicBezTo>
                  <a:cubicBezTo>
                    <a:pt x="179" y="100"/>
                    <a:pt x="112" y="91"/>
                    <a:pt x="83" y="101"/>
                  </a:cubicBezTo>
                  <a:cubicBezTo>
                    <a:pt x="83" y="101"/>
                    <a:pt x="116" y="73"/>
                    <a:pt x="188" y="93"/>
                  </a:cubicBezTo>
                  <a:cubicBezTo>
                    <a:pt x="227" y="70"/>
                    <a:pt x="227" y="70"/>
                    <a:pt x="227" y="70"/>
                  </a:cubicBezTo>
                  <a:cubicBezTo>
                    <a:pt x="227" y="70"/>
                    <a:pt x="170" y="58"/>
                    <a:pt x="136" y="62"/>
                  </a:cubicBezTo>
                  <a:cubicBezTo>
                    <a:pt x="136" y="62"/>
                    <a:pt x="172" y="42"/>
                    <a:pt x="239" y="64"/>
                  </a:cubicBezTo>
                  <a:cubicBezTo>
                    <a:pt x="267" y="51"/>
                    <a:pt x="267" y="51"/>
                    <a:pt x="267" y="51"/>
                  </a:cubicBezTo>
                  <a:cubicBezTo>
                    <a:pt x="267" y="51"/>
                    <a:pt x="225" y="43"/>
                    <a:pt x="213" y="41"/>
                  </a:cubicBezTo>
                  <a:cubicBezTo>
                    <a:pt x="200" y="40"/>
                    <a:pt x="200" y="37"/>
                    <a:pt x="200" y="37"/>
                  </a:cubicBezTo>
                  <a:cubicBezTo>
                    <a:pt x="226" y="32"/>
                    <a:pt x="254" y="35"/>
                    <a:pt x="279" y="46"/>
                  </a:cubicBezTo>
                  <a:cubicBezTo>
                    <a:pt x="279" y="46"/>
                    <a:pt x="338" y="24"/>
                    <a:pt x="337" y="20"/>
                  </a:cubicBez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8" name="îṡḷîḑe">
              <a:extLst>
                <a:ext uri="{FF2B5EF4-FFF2-40B4-BE49-F238E27FC236}">
                  <a16:creationId xmlns:a16="http://schemas.microsoft.com/office/drawing/2014/main" id="{8EB6B392-D5C6-4AB6-89AA-DA4CEE00E419}"/>
                </a:ext>
              </a:extLst>
            </p:cNvPr>
            <p:cNvSpPr/>
            <p:nvPr/>
          </p:nvSpPr>
          <p:spPr bwMode="auto">
            <a:xfrm>
              <a:off x="6881813" y="1530351"/>
              <a:ext cx="214313" cy="184150"/>
            </a:xfrm>
            <a:custGeom>
              <a:avLst/>
              <a:gdLst>
                <a:gd name="T0" fmla="*/ 152 w 156"/>
                <a:gd name="T1" fmla="*/ 9 h 134"/>
                <a:gd name="T2" fmla="*/ 18 w 156"/>
                <a:gd name="T3" fmla="*/ 106 h 134"/>
                <a:gd name="T4" fmla="*/ 32 w 156"/>
                <a:gd name="T5" fmla="*/ 134 h 134"/>
                <a:gd name="T6" fmla="*/ 47 w 156"/>
                <a:gd name="T7" fmla="*/ 129 h 134"/>
                <a:gd name="T8" fmla="*/ 64 w 156"/>
                <a:gd name="T9" fmla="*/ 129 h 134"/>
                <a:gd name="T10" fmla="*/ 84 w 156"/>
                <a:gd name="T11" fmla="*/ 121 h 134"/>
                <a:gd name="T12" fmla="*/ 143 w 156"/>
                <a:gd name="T13" fmla="*/ 34 h 134"/>
                <a:gd name="T14" fmla="*/ 155 w 156"/>
                <a:gd name="T15" fmla="*/ 14 h 134"/>
                <a:gd name="T16" fmla="*/ 130 w 156"/>
                <a:gd name="T17" fmla="*/ 25 h 134"/>
                <a:gd name="T18" fmla="*/ 132 w 156"/>
                <a:gd name="T19" fmla="*/ 59 h 134"/>
                <a:gd name="T20" fmla="*/ 126 w 156"/>
                <a:gd name="T21" fmla="*/ 27 h 134"/>
                <a:gd name="T22" fmla="*/ 113 w 156"/>
                <a:gd name="T23" fmla="*/ 33 h 134"/>
                <a:gd name="T24" fmla="*/ 116 w 156"/>
                <a:gd name="T25" fmla="*/ 89 h 134"/>
                <a:gd name="T26" fmla="*/ 108 w 156"/>
                <a:gd name="T27" fmla="*/ 36 h 134"/>
                <a:gd name="T28" fmla="*/ 90 w 156"/>
                <a:gd name="T29" fmla="*/ 46 h 134"/>
                <a:gd name="T30" fmla="*/ 95 w 156"/>
                <a:gd name="T31" fmla="*/ 107 h 134"/>
                <a:gd name="T32" fmla="*/ 86 w 156"/>
                <a:gd name="T33" fmla="*/ 49 h 134"/>
                <a:gd name="T34" fmla="*/ 70 w 156"/>
                <a:gd name="T35" fmla="*/ 61 h 134"/>
                <a:gd name="T36" fmla="*/ 76 w 156"/>
                <a:gd name="T37" fmla="*/ 117 h 134"/>
                <a:gd name="T38" fmla="*/ 66 w 156"/>
                <a:gd name="T39" fmla="*/ 65 h 134"/>
                <a:gd name="T40" fmla="*/ 50 w 156"/>
                <a:gd name="T41" fmla="*/ 82 h 134"/>
                <a:gd name="T42" fmla="*/ 54 w 156"/>
                <a:gd name="T43" fmla="*/ 119 h 134"/>
                <a:gd name="T44" fmla="*/ 46 w 156"/>
                <a:gd name="T45" fmla="*/ 86 h 134"/>
                <a:gd name="T46" fmla="*/ 30 w 156"/>
                <a:gd name="T47" fmla="*/ 122 h 134"/>
                <a:gd name="T48" fmla="*/ 42 w 156"/>
                <a:gd name="T49" fmla="*/ 84 h 134"/>
                <a:gd name="T50" fmla="*/ 20 w 156"/>
                <a:gd name="T51" fmla="*/ 96 h 134"/>
                <a:gd name="T52" fmla="*/ 46 w 156"/>
                <a:gd name="T53" fmla="*/ 79 h 134"/>
                <a:gd name="T54" fmla="*/ 61 w 156"/>
                <a:gd name="T55" fmla="*/ 62 h 134"/>
                <a:gd name="T56" fmla="*/ 24 w 156"/>
                <a:gd name="T57" fmla="*/ 66 h 134"/>
                <a:gd name="T58" fmla="*/ 65 w 156"/>
                <a:gd name="T59" fmla="*/ 58 h 134"/>
                <a:gd name="T60" fmla="*/ 81 w 156"/>
                <a:gd name="T61" fmla="*/ 45 h 134"/>
                <a:gd name="T62" fmla="*/ 38 w 156"/>
                <a:gd name="T63" fmla="*/ 45 h 134"/>
                <a:gd name="T64" fmla="*/ 85 w 156"/>
                <a:gd name="T65" fmla="*/ 42 h 134"/>
                <a:gd name="T66" fmla="*/ 103 w 156"/>
                <a:gd name="T67" fmla="*/ 31 h 134"/>
                <a:gd name="T68" fmla="*/ 62 w 156"/>
                <a:gd name="T69" fmla="*/ 28 h 134"/>
                <a:gd name="T70" fmla="*/ 108 w 156"/>
                <a:gd name="T71" fmla="*/ 28 h 134"/>
                <a:gd name="T72" fmla="*/ 121 w 156"/>
                <a:gd name="T73" fmla="*/ 23 h 134"/>
                <a:gd name="T74" fmla="*/ 96 w 156"/>
                <a:gd name="T75" fmla="*/ 19 h 134"/>
                <a:gd name="T76" fmla="*/ 90 w 156"/>
                <a:gd name="T77" fmla="*/ 16 h 134"/>
                <a:gd name="T78" fmla="*/ 126 w 156"/>
                <a:gd name="T79" fmla="*/ 20 h 134"/>
                <a:gd name="T80" fmla="*/ 152 w 156"/>
                <a:gd name="T81" fmla="*/ 9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134">
                  <a:moveTo>
                    <a:pt x="152" y="9"/>
                  </a:moveTo>
                  <a:cubicBezTo>
                    <a:pt x="152" y="9"/>
                    <a:pt x="0" y="0"/>
                    <a:pt x="18" y="106"/>
                  </a:cubicBezTo>
                  <a:cubicBezTo>
                    <a:pt x="18" y="106"/>
                    <a:pt x="15" y="125"/>
                    <a:pt x="32" y="134"/>
                  </a:cubicBezTo>
                  <a:cubicBezTo>
                    <a:pt x="32" y="134"/>
                    <a:pt x="32" y="126"/>
                    <a:pt x="47" y="129"/>
                  </a:cubicBezTo>
                  <a:cubicBezTo>
                    <a:pt x="53" y="130"/>
                    <a:pt x="58" y="130"/>
                    <a:pt x="64" y="129"/>
                  </a:cubicBezTo>
                  <a:cubicBezTo>
                    <a:pt x="71" y="129"/>
                    <a:pt x="78" y="126"/>
                    <a:pt x="84" y="121"/>
                  </a:cubicBezTo>
                  <a:cubicBezTo>
                    <a:pt x="84" y="121"/>
                    <a:pt x="127" y="103"/>
                    <a:pt x="143" y="34"/>
                  </a:cubicBezTo>
                  <a:cubicBezTo>
                    <a:pt x="143" y="34"/>
                    <a:pt x="156" y="18"/>
                    <a:pt x="155" y="14"/>
                  </a:cubicBezTo>
                  <a:cubicBezTo>
                    <a:pt x="130" y="25"/>
                    <a:pt x="130" y="25"/>
                    <a:pt x="130" y="25"/>
                  </a:cubicBezTo>
                  <a:cubicBezTo>
                    <a:pt x="130" y="25"/>
                    <a:pt x="139" y="44"/>
                    <a:pt x="132" y="59"/>
                  </a:cubicBezTo>
                  <a:cubicBezTo>
                    <a:pt x="132" y="59"/>
                    <a:pt x="131" y="26"/>
                    <a:pt x="126" y="27"/>
                  </a:cubicBezTo>
                  <a:cubicBezTo>
                    <a:pt x="125" y="27"/>
                    <a:pt x="113" y="33"/>
                    <a:pt x="113" y="33"/>
                  </a:cubicBezTo>
                  <a:cubicBezTo>
                    <a:pt x="113" y="33"/>
                    <a:pt x="128" y="65"/>
                    <a:pt x="116" y="89"/>
                  </a:cubicBezTo>
                  <a:cubicBezTo>
                    <a:pt x="116" y="89"/>
                    <a:pt x="121" y="49"/>
                    <a:pt x="108" y="36"/>
                  </a:cubicBezTo>
                  <a:cubicBezTo>
                    <a:pt x="90" y="46"/>
                    <a:pt x="90" y="46"/>
                    <a:pt x="90" y="46"/>
                  </a:cubicBezTo>
                  <a:cubicBezTo>
                    <a:pt x="90" y="46"/>
                    <a:pt x="107" y="79"/>
                    <a:pt x="95" y="107"/>
                  </a:cubicBezTo>
                  <a:cubicBezTo>
                    <a:pt x="95" y="107"/>
                    <a:pt x="99" y="65"/>
                    <a:pt x="86" y="49"/>
                  </a:cubicBezTo>
                  <a:cubicBezTo>
                    <a:pt x="70" y="61"/>
                    <a:pt x="70" y="61"/>
                    <a:pt x="70" y="61"/>
                  </a:cubicBezTo>
                  <a:cubicBezTo>
                    <a:pt x="70" y="61"/>
                    <a:pt x="86" y="94"/>
                    <a:pt x="76" y="117"/>
                  </a:cubicBezTo>
                  <a:cubicBezTo>
                    <a:pt x="76" y="117"/>
                    <a:pt x="75" y="68"/>
                    <a:pt x="66" y="65"/>
                  </a:cubicBezTo>
                  <a:cubicBezTo>
                    <a:pt x="66" y="65"/>
                    <a:pt x="52" y="77"/>
                    <a:pt x="50" y="82"/>
                  </a:cubicBezTo>
                  <a:cubicBezTo>
                    <a:pt x="50" y="82"/>
                    <a:pt x="61" y="106"/>
                    <a:pt x="54" y="119"/>
                  </a:cubicBezTo>
                  <a:cubicBezTo>
                    <a:pt x="54" y="119"/>
                    <a:pt x="49" y="87"/>
                    <a:pt x="46" y="86"/>
                  </a:cubicBezTo>
                  <a:cubicBezTo>
                    <a:pt x="46" y="86"/>
                    <a:pt x="32" y="108"/>
                    <a:pt x="30" y="122"/>
                  </a:cubicBezTo>
                  <a:cubicBezTo>
                    <a:pt x="31" y="109"/>
                    <a:pt x="35" y="96"/>
                    <a:pt x="42" y="84"/>
                  </a:cubicBezTo>
                  <a:cubicBezTo>
                    <a:pt x="34" y="86"/>
                    <a:pt x="26" y="90"/>
                    <a:pt x="20" y="96"/>
                  </a:cubicBezTo>
                  <a:cubicBezTo>
                    <a:pt x="20" y="96"/>
                    <a:pt x="23" y="80"/>
                    <a:pt x="46" y="79"/>
                  </a:cubicBezTo>
                  <a:cubicBezTo>
                    <a:pt x="46" y="79"/>
                    <a:pt x="58" y="63"/>
                    <a:pt x="61" y="62"/>
                  </a:cubicBezTo>
                  <a:cubicBezTo>
                    <a:pt x="61" y="62"/>
                    <a:pt x="38" y="60"/>
                    <a:pt x="24" y="66"/>
                  </a:cubicBezTo>
                  <a:cubicBezTo>
                    <a:pt x="24" y="66"/>
                    <a:pt x="36" y="52"/>
                    <a:pt x="65" y="58"/>
                  </a:cubicBezTo>
                  <a:cubicBezTo>
                    <a:pt x="81" y="45"/>
                    <a:pt x="81" y="45"/>
                    <a:pt x="81" y="45"/>
                  </a:cubicBezTo>
                  <a:cubicBezTo>
                    <a:pt x="81" y="45"/>
                    <a:pt x="51" y="41"/>
                    <a:pt x="38" y="45"/>
                  </a:cubicBezTo>
                  <a:cubicBezTo>
                    <a:pt x="38" y="45"/>
                    <a:pt x="53" y="33"/>
                    <a:pt x="85" y="42"/>
                  </a:cubicBezTo>
                  <a:cubicBezTo>
                    <a:pt x="103" y="31"/>
                    <a:pt x="103" y="31"/>
                    <a:pt x="103" y="31"/>
                  </a:cubicBezTo>
                  <a:cubicBezTo>
                    <a:pt x="103" y="31"/>
                    <a:pt x="77" y="26"/>
                    <a:pt x="62" y="28"/>
                  </a:cubicBezTo>
                  <a:cubicBezTo>
                    <a:pt x="62" y="28"/>
                    <a:pt x="78" y="19"/>
                    <a:pt x="108" y="28"/>
                  </a:cubicBezTo>
                  <a:cubicBezTo>
                    <a:pt x="121" y="23"/>
                    <a:pt x="121" y="23"/>
                    <a:pt x="121" y="23"/>
                  </a:cubicBezTo>
                  <a:cubicBezTo>
                    <a:pt x="121" y="23"/>
                    <a:pt x="102" y="19"/>
                    <a:pt x="96" y="19"/>
                  </a:cubicBezTo>
                  <a:cubicBezTo>
                    <a:pt x="91" y="18"/>
                    <a:pt x="90" y="16"/>
                    <a:pt x="90" y="16"/>
                  </a:cubicBezTo>
                  <a:cubicBezTo>
                    <a:pt x="102" y="14"/>
                    <a:pt x="115" y="16"/>
                    <a:pt x="126" y="20"/>
                  </a:cubicBezTo>
                  <a:cubicBezTo>
                    <a:pt x="126" y="20"/>
                    <a:pt x="153" y="11"/>
                    <a:pt x="152" y="9"/>
                  </a:cubicBez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9" name="ïSḻíďe">
              <a:extLst>
                <a:ext uri="{FF2B5EF4-FFF2-40B4-BE49-F238E27FC236}">
                  <a16:creationId xmlns:a16="http://schemas.microsoft.com/office/drawing/2014/main" id="{67403B94-AFDD-4048-B5FB-05C1E2A06C72}"/>
                </a:ext>
              </a:extLst>
            </p:cNvPr>
            <p:cNvSpPr/>
            <p:nvPr/>
          </p:nvSpPr>
          <p:spPr bwMode="auto">
            <a:xfrm>
              <a:off x="3081338" y="4905376"/>
              <a:ext cx="442913" cy="76200"/>
            </a:xfrm>
            <a:prstGeom prst="ellipse">
              <a:avLst/>
            </a:pr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0" name="íṡ1iḓé">
              <a:extLst>
                <a:ext uri="{FF2B5EF4-FFF2-40B4-BE49-F238E27FC236}">
                  <a16:creationId xmlns:a16="http://schemas.microsoft.com/office/drawing/2014/main" id="{28A95725-D429-45A5-A17A-7A28C198FADB}"/>
                </a:ext>
              </a:extLst>
            </p:cNvPr>
            <p:cNvSpPr/>
            <p:nvPr/>
          </p:nvSpPr>
          <p:spPr bwMode="auto">
            <a:xfrm>
              <a:off x="3186113" y="4776788"/>
              <a:ext cx="231775" cy="139700"/>
            </a:xfrm>
            <a:custGeom>
              <a:avLst/>
              <a:gdLst>
                <a:gd name="T0" fmla="*/ 151 w 169"/>
                <a:gd name="T1" fmla="*/ 77 h 102"/>
                <a:gd name="T2" fmla="*/ 167 w 169"/>
                <a:gd name="T3" fmla="*/ 54 h 102"/>
                <a:gd name="T4" fmla="*/ 156 w 169"/>
                <a:gd name="T5" fmla="*/ 30 h 102"/>
                <a:gd name="T6" fmla="*/ 128 w 169"/>
                <a:gd name="T7" fmla="*/ 40 h 102"/>
                <a:gd name="T8" fmla="*/ 100 w 169"/>
                <a:gd name="T9" fmla="*/ 53 h 102"/>
                <a:gd name="T10" fmla="*/ 113 w 169"/>
                <a:gd name="T11" fmla="*/ 14 h 102"/>
                <a:gd name="T12" fmla="*/ 109 w 169"/>
                <a:gd name="T13" fmla="*/ 6 h 102"/>
                <a:gd name="T14" fmla="*/ 87 w 169"/>
                <a:gd name="T15" fmla="*/ 7 h 102"/>
                <a:gd name="T16" fmla="*/ 61 w 169"/>
                <a:gd name="T17" fmla="*/ 76 h 102"/>
                <a:gd name="T18" fmla="*/ 60 w 169"/>
                <a:gd name="T19" fmla="*/ 48 h 102"/>
                <a:gd name="T20" fmla="*/ 50 w 169"/>
                <a:gd name="T21" fmla="*/ 23 h 102"/>
                <a:gd name="T22" fmla="*/ 34 w 169"/>
                <a:gd name="T23" fmla="*/ 19 h 102"/>
                <a:gd name="T24" fmla="*/ 8 w 169"/>
                <a:gd name="T25" fmla="*/ 27 h 102"/>
                <a:gd name="T26" fmla="*/ 9 w 169"/>
                <a:gd name="T27" fmla="*/ 59 h 102"/>
                <a:gd name="T28" fmla="*/ 36 w 169"/>
                <a:gd name="T29" fmla="*/ 80 h 102"/>
                <a:gd name="T30" fmla="*/ 55 w 169"/>
                <a:gd name="T31" fmla="*/ 99 h 102"/>
                <a:gd name="T32" fmla="*/ 56 w 169"/>
                <a:gd name="T33" fmla="*/ 102 h 102"/>
                <a:gd name="T34" fmla="*/ 115 w 169"/>
                <a:gd name="T35" fmla="*/ 102 h 102"/>
                <a:gd name="T36" fmla="*/ 151 w 169"/>
                <a:gd name="T37" fmla="*/ 7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9" h="102">
                  <a:moveTo>
                    <a:pt x="151" y="77"/>
                  </a:moveTo>
                  <a:cubicBezTo>
                    <a:pt x="159" y="71"/>
                    <a:pt x="164" y="63"/>
                    <a:pt x="167" y="54"/>
                  </a:cubicBezTo>
                  <a:cubicBezTo>
                    <a:pt x="169" y="45"/>
                    <a:pt x="165" y="34"/>
                    <a:pt x="156" y="30"/>
                  </a:cubicBezTo>
                  <a:cubicBezTo>
                    <a:pt x="146" y="26"/>
                    <a:pt x="136" y="33"/>
                    <a:pt x="128" y="40"/>
                  </a:cubicBezTo>
                  <a:cubicBezTo>
                    <a:pt x="120" y="47"/>
                    <a:pt x="111" y="55"/>
                    <a:pt x="100" y="53"/>
                  </a:cubicBezTo>
                  <a:cubicBezTo>
                    <a:pt x="111" y="43"/>
                    <a:pt x="116" y="29"/>
                    <a:pt x="113" y="14"/>
                  </a:cubicBezTo>
                  <a:cubicBezTo>
                    <a:pt x="112" y="11"/>
                    <a:pt x="111" y="8"/>
                    <a:pt x="109" y="6"/>
                  </a:cubicBezTo>
                  <a:cubicBezTo>
                    <a:pt x="104" y="0"/>
                    <a:pt x="94" y="3"/>
                    <a:pt x="87" y="7"/>
                  </a:cubicBezTo>
                  <a:cubicBezTo>
                    <a:pt x="67" y="22"/>
                    <a:pt x="61" y="50"/>
                    <a:pt x="61" y="76"/>
                  </a:cubicBezTo>
                  <a:cubicBezTo>
                    <a:pt x="59" y="67"/>
                    <a:pt x="60" y="57"/>
                    <a:pt x="60" y="48"/>
                  </a:cubicBezTo>
                  <a:cubicBezTo>
                    <a:pt x="60" y="39"/>
                    <a:pt x="58" y="28"/>
                    <a:pt x="50" y="23"/>
                  </a:cubicBezTo>
                  <a:cubicBezTo>
                    <a:pt x="45" y="20"/>
                    <a:pt x="39" y="19"/>
                    <a:pt x="34" y="19"/>
                  </a:cubicBezTo>
                  <a:cubicBezTo>
                    <a:pt x="24" y="19"/>
                    <a:pt x="14" y="20"/>
                    <a:pt x="8" y="27"/>
                  </a:cubicBezTo>
                  <a:cubicBezTo>
                    <a:pt x="0" y="35"/>
                    <a:pt x="2" y="49"/>
                    <a:pt x="9" y="59"/>
                  </a:cubicBezTo>
                  <a:cubicBezTo>
                    <a:pt x="16" y="68"/>
                    <a:pt x="26" y="74"/>
                    <a:pt x="36" y="80"/>
                  </a:cubicBezTo>
                  <a:cubicBezTo>
                    <a:pt x="43" y="85"/>
                    <a:pt x="50" y="91"/>
                    <a:pt x="55" y="99"/>
                  </a:cubicBezTo>
                  <a:cubicBezTo>
                    <a:pt x="56" y="100"/>
                    <a:pt x="56" y="101"/>
                    <a:pt x="56" y="102"/>
                  </a:cubicBezTo>
                  <a:cubicBezTo>
                    <a:pt x="115" y="102"/>
                    <a:pt x="115" y="102"/>
                    <a:pt x="115" y="102"/>
                  </a:cubicBezTo>
                  <a:cubicBezTo>
                    <a:pt x="128" y="95"/>
                    <a:pt x="140" y="87"/>
                    <a:pt x="151" y="77"/>
                  </a:cubicBez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1" name="îṣļîďê">
              <a:extLst>
                <a:ext uri="{FF2B5EF4-FFF2-40B4-BE49-F238E27FC236}">
                  <a16:creationId xmlns:a16="http://schemas.microsoft.com/office/drawing/2014/main" id="{D4D35865-8E4E-4ACD-9E0E-16E86BBB82CB}"/>
                </a:ext>
              </a:extLst>
            </p:cNvPr>
            <p:cNvSpPr/>
            <p:nvPr/>
          </p:nvSpPr>
          <p:spPr bwMode="auto">
            <a:xfrm>
              <a:off x="7499351" y="4421188"/>
              <a:ext cx="298450" cy="387350"/>
            </a:xfrm>
            <a:custGeom>
              <a:avLst/>
              <a:gdLst>
                <a:gd name="T0" fmla="*/ 108 w 217"/>
                <a:gd name="T1" fmla="*/ 0 h 282"/>
                <a:gd name="T2" fmla="*/ 92 w 217"/>
                <a:gd name="T3" fmla="*/ 114 h 282"/>
                <a:gd name="T4" fmla="*/ 17 w 217"/>
                <a:gd name="T5" fmla="*/ 282 h 282"/>
                <a:gd name="T6" fmla="*/ 155 w 217"/>
                <a:gd name="T7" fmla="*/ 154 h 282"/>
                <a:gd name="T8" fmla="*/ 108 w 217"/>
                <a:gd name="T9" fmla="*/ 0 h 282"/>
              </a:gdLst>
              <a:ahLst/>
              <a:cxnLst>
                <a:cxn ang="0">
                  <a:pos x="T0" y="T1"/>
                </a:cxn>
                <a:cxn ang="0">
                  <a:pos x="T2" y="T3"/>
                </a:cxn>
                <a:cxn ang="0">
                  <a:pos x="T4" y="T5"/>
                </a:cxn>
                <a:cxn ang="0">
                  <a:pos x="T6" y="T7"/>
                </a:cxn>
                <a:cxn ang="0">
                  <a:pos x="T8" y="T9"/>
                </a:cxn>
              </a:cxnLst>
              <a:rect l="0" t="0" r="r" b="b"/>
              <a:pathLst>
                <a:path w="217" h="282">
                  <a:moveTo>
                    <a:pt x="108" y="0"/>
                  </a:moveTo>
                  <a:cubicBezTo>
                    <a:pt x="108" y="0"/>
                    <a:pt x="143" y="45"/>
                    <a:pt x="92" y="114"/>
                  </a:cubicBezTo>
                  <a:cubicBezTo>
                    <a:pt x="42" y="182"/>
                    <a:pt x="0" y="240"/>
                    <a:pt x="17" y="282"/>
                  </a:cubicBezTo>
                  <a:cubicBezTo>
                    <a:pt x="17" y="282"/>
                    <a:pt x="93" y="156"/>
                    <a:pt x="155" y="154"/>
                  </a:cubicBezTo>
                  <a:cubicBezTo>
                    <a:pt x="217" y="152"/>
                    <a:pt x="177" y="77"/>
                    <a:pt x="108" y="0"/>
                  </a:cubicBezTo>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2" name="íṥḻiḓe">
              <a:extLst>
                <a:ext uri="{FF2B5EF4-FFF2-40B4-BE49-F238E27FC236}">
                  <a16:creationId xmlns:a16="http://schemas.microsoft.com/office/drawing/2014/main" id="{CD5DF773-871E-48E7-8B4A-AD2BF5A7596D}"/>
                </a:ext>
              </a:extLst>
            </p:cNvPr>
            <p:cNvSpPr/>
            <p:nvPr/>
          </p:nvSpPr>
          <p:spPr bwMode="auto">
            <a:xfrm>
              <a:off x="7648576" y="4421188"/>
              <a:ext cx="3175" cy="6350"/>
            </a:xfrm>
            <a:custGeom>
              <a:avLst/>
              <a:gdLst>
                <a:gd name="T0" fmla="*/ 0 w 3"/>
                <a:gd name="T1" fmla="*/ 0 h 5"/>
                <a:gd name="T2" fmla="*/ 3 w 3"/>
                <a:gd name="T3" fmla="*/ 5 h 5"/>
                <a:gd name="T4" fmla="*/ 0 w 3"/>
                <a:gd name="T5" fmla="*/ 0 h 5"/>
              </a:gdLst>
              <a:ahLst/>
              <a:cxnLst>
                <a:cxn ang="0">
                  <a:pos x="T0" y="T1"/>
                </a:cxn>
                <a:cxn ang="0">
                  <a:pos x="T2" y="T3"/>
                </a:cxn>
                <a:cxn ang="0">
                  <a:pos x="T4" y="T5"/>
                </a:cxn>
              </a:cxnLst>
              <a:rect l="0" t="0" r="r" b="b"/>
              <a:pathLst>
                <a:path w="3" h="5">
                  <a:moveTo>
                    <a:pt x="0" y="0"/>
                  </a:moveTo>
                  <a:cubicBezTo>
                    <a:pt x="1" y="2"/>
                    <a:pt x="2" y="3"/>
                    <a:pt x="3" y="5"/>
                  </a:cubicBezTo>
                  <a:cubicBezTo>
                    <a:pt x="1" y="2"/>
                    <a:pt x="0" y="0"/>
                    <a:pt x="0"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3" name="ïṡļiďè">
              <a:extLst>
                <a:ext uri="{FF2B5EF4-FFF2-40B4-BE49-F238E27FC236}">
                  <a16:creationId xmlns:a16="http://schemas.microsoft.com/office/drawing/2014/main" id="{A19D7D91-BE2B-4C2D-8306-4CA268E32426}"/>
                </a:ext>
              </a:extLst>
            </p:cNvPr>
            <p:cNvSpPr/>
            <p:nvPr/>
          </p:nvSpPr>
          <p:spPr bwMode="auto">
            <a:xfrm>
              <a:off x="7561263" y="4421188"/>
              <a:ext cx="223838" cy="322263"/>
            </a:xfrm>
            <a:custGeom>
              <a:avLst/>
              <a:gdLst>
                <a:gd name="T0" fmla="*/ 63 w 163"/>
                <a:gd name="T1" fmla="*/ 0 h 234"/>
                <a:gd name="T2" fmla="*/ 63 w 163"/>
                <a:gd name="T3" fmla="*/ 0 h 234"/>
                <a:gd name="T4" fmla="*/ 66 w 163"/>
                <a:gd name="T5" fmla="*/ 5 h 234"/>
                <a:gd name="T6" fmla="*/ 70 w 163"/>
                <a:gd name="T7" fmla="*/ 14 h 234"/>
                <a:gd name="T8" fmla="*/ 105 w 163"/>
                <a:gd name="T9" fmla="*/ 154 h 234"/>
                <a:gd name="T10" fmla="*/ 0 w 163"/>
                <a:gd name="T11" fmla="*/ 234 h 234"/>
                <a:gd name="T12" fmla="*/ 7 w 163"/>
                <a:gd name="T13" fmla="*/ 232 h 234"/>
                <a:gd name="T14" fmla="*/ 110 w 163"/>
                <a:gd name="T15" fmla="*/ 154 h 234"/>
                <a:gd name="T16" fmla="*/ 141 w 163"/>
                <a:gd name="T17" fmla="*/ 128 h 234"/>
                <a:gd name="T18" fmla="*/ 63 w 163"/>
                <a:gd name="T19"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3" h="234">
                  <a:moveTo>
                    <a:pt x="63" y="0"/>
                  </a:moveTo>
                  <a:cubicBezTo>
                    <a:pt x="63" y="0"/>
                    <a:pt x="63" y="0"/>
                    <a:pt x="63" y="0"/>
                  </a:cubicBezTo>
                  <a:cubicBezTo>
                    <a:pt x="63" y="0"/>
                    <a:pt x="64" y="2"/>
                    <a:pt x="66" y="5"/>
                  </a:cubicBezTo>
                  <a:cubicBezTo>
                    <a:pt x="68" y="8"/>
                    <a:pt x="69" y="11"/>
                    <a:pt x="70" y="14"/>
                  </a:cubicBezTo>
                  <a:cubicBezTo>
                    <a:pt x="131" y="86"/>
                    <a:pt x="163" y="152"/>
                    <a:pt x="105" y="154"/>
                  </a:cubicBezTo>
                  <a:cubicBezTo>
                    <a:pt x="69" y="155"/>
                    <a:pt x="28" y="198"/>
                    <a:pt x="0" y="234"/>
                  </a:cubicBezTo>
                  <a:cubicBezTo>
                    <a:pt x="2" y="234"/>
                    <a:pt x="4" y="233"/>
                    <a:pt x="7" y="232"/>
                  </a:cubicBezTo>
                  <a:cubicBezTo>
                    <a:pt x="35" y="197"/>
                    <a:pt x="75" y="155"/>
                    <a:pt x="110" y="154"/>
                  </a:cubicBezTo>
                  <a:cubicBezTo>
                    <a:pt x="132" y="153"/>
                    <a:pt x="141" y="144"/>
                    <a:pt x="141" y="128"/>
                  </a:cubicBezTo>
                  <a:cubicBezTo>
                    <a:pt x="141" y="100"/>
                    <a:pt x="108" y="50"/>
                    <a:pt x="63"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4" name="iś1íḓè">
              <a:extLst>
                <a:ext uri="{FF2B5EF4-FFF2-40B4-BE49-F238E27FC236}">
                  <a16:creationId xmlns:a16="http://schemas.microsoft.com/office/drawing/2014/main" id="{A5E69878-8FC5-48AE-A1A3-21764CDD807C}"/>
                </a:ext>
              </a:extLst>
            </p:cNvPr>
            <p:cNvSpPr/>
            <p:nvPr/>
          </p:nvSpPr>
          <p:spPr bwMode="auto">
            <a:xfrm>
              <a:off x="7726363" y="4478338"/>
              <a:ext cx="11113" cy="61913"/>
            </a:xfrm>
            <a:custGeom>
              <a:avLst/>
              <a:gdLst>
                <a:gd name="T0" fmla="*/ 8 w 8"/>
                <a:gd name="T1" fmla="*/ 16 h 45"/>
                <a:gd name="T2" fmla="*/ 4 w 8"/>
                <a:gd name="T3" fmla="*/ 45 h 45"/>
                <a:gd name="T4" fmla="*/ 0 w 8"/>
                <a:gd name="T5" fmla="*/ 16 h 45"/>
                <a:gd name="T6" fmla="*/ 4 w 8"/>
                <a:gd name="T7" fmla="*/ 8 h 45"/>
                <a:gd name="T8" fmla="*/ 8 w 8"/>
                <a:gd name="T9" fmla="*/ 16 h 45"/>
              </a:gdLst>
              <a:ahLst/>
              <a:cxnLst>
                <a:cxn ang="0">
                  <a:pos x="T0" y="T1"/>
                </a:cxn>
                <a:cxn ang="0">
                  <a:pos x="T2" y="T3"/>
                </a:cxn>
                <a:cxn ang="0">
                  <a:pos x="T4" y="T5"/>
                </a:cxn>
                <a:cxn ang="0">
                  <a:pos x="T6" y="T7"/>
                </a:cxn>
                <a:cxn ang="0">
                  <a:pos x="T8" y="T9"/>
                </a:cxn>
              </a:cxnLst>
              <a:rect l="0" t="0" r="r" b="b"/>
              <a:pathLst>
                <a:path w="8" h="45">
                  <a:moveTo>
                    <a:pt x="8" y="16"/>
                  </a:moveTo>
                  <a:cubicBezTo>
                    <a:pt x="8" y="32"/>
                    <a:pt x="6" y="45"/>
                    <a:pt x="4" y="45"/>
                  </a:cubicBezTo>
                  <a:cubicBezTo>
                    <a:pt x="1" y="45"/>
                    <a:pt x="0" y="32"/>
                    <a:pt x="0" y="16"/>
                  </a:cubicBezTo>
                  <a:cubicBezTo>
                    <a:pt x="0" y="0"/>
                    <a:pt x="2" y="8"/>
                    <a:pt x="4" y="8"/>
                  </a:cubicBezTo>
                  <a:cubicBezTo>
                    <a:pt x="6" y="8"/>
                    <a:pt x="8" y="0"/>
                    <a:pt x="8" y="16"/>
                  </a:cubicBezTo>
                  <a:close/>
                </a:path>
              </a:pathLst>
            </a:custGeom>
            <a:solidFill>
              <a:srgbClr val="FFD0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5" name="íś1iḑe">
              <a:extLst>
                <a:ext uri="{FF2B5EF4-FFF2-40B4-BE49-F238E27FC236}">
                  <a16:creationId xmlns:a16="http://schemas.microsoft.com/office/drawing/2014/main" id="{5BEB781B-B6F3-4B14-848C-42D0A4945312}"/>
                </a:ext>
              </a:extLst>
            </p:cNvPr>
            <p:cNvSpPr/>
            <p:nvPr/>
          </p:nvSpPr>
          <p:spPr bwMode="auto">
            <a:xfrm>
              <a:off x="7727951" y="4506913"/>
              <a:ext cx="58738" cy="36513"/>
            </a:xfrm>
            <a:custGeom>
              <a:avLst/>
              <a:gdLst>
                <a:gd name="T0" fmla="*/ 29 w 43"/>
                <a:gd name="T1" fmla="*/ 15 h 27"/>
                <a:gd name="T2" fmla="*/ 1 w 43"/>
                <a:gd name="T3" fmla="*/ 25 h 27"/>
                <a:gd name="T4" fmla="*/ 25 w 43"/>
                <a:gd name="T5" fmla="*/ 8 h 27"/>
                <a:gd name="T6" fmla="*/ 34 w 43"/>
                <a:gd name="T7" fmla="*/ 8 h 27"/>
                <a:gd name="T8" fmla="*/ 29 w 43"/>
                <a:gd name="T9" fmla="*/ 15 h 27"/>
              </a:gdLst>
              <a:ahLst/>
              <a:cxnLst>
                <a:cxn ang="0">
                  <a:pos x="T0" y="T1"/>
                </a:cxn>
                <a:cxn ang="0">
                  <a:pos x="T2" y="T3"/>
                </a:cxn>
                <a:cxn ang="0">
                  <a:pos x="T4" y="T5"/>
                </a:cxn>
                <a:cxn ang="0">
                  <a:pos x="T6" y="T7"/>
                </a:cxn>
                <a:cxn ang="0">
                  <a:pos x="T8" y="T9"/>
                </a:cxn>
              </a:cxnLst>
              <a:rect l="0" t="0" r="r" b="b"/>
              <a:pathLst>
                <a:path w="43" h="27">
                  <a:moveTo>
                    <a:pt x="29" y="15"/>
                  </a:moveTo>
                  <a:cubicBezTo>
                    <a:pt x="15" y="23"/>
                    <a:pt x="3" y="27"/>
                    <a:pt x="1" y="25"/>
                  </a:cubicBezTo>
                  <a:cubicBezTo>
                    <a:pt x="0" y="23"/>
                    <a:pt x="11" y="16"/>
                    <a:pt x="25" y="8"/>
                  </a:cubicBezTo>
                  <a:cubicBezTo>
                    <a:pt x="39" y="0"/>
                    <a:pt x="33" y="6"/>
                    <a:pt x="34" y="8"/>
                  </a:cubicBezTo>
                  <a:cubicBezTo>
                    <a:pt x="35" y="10"/>
                    <a:pt x="43" y="7"/>
                    <a:pt x="29" y="15"/>
                  </a:cubicBezTo>
                  <a:close/>
                </a:path>
              </a:pathLst>
            </a:custGeom>
            <a:solidFill>
              <a:srgbClr val="FFD0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6" name="iṧľîḋè">
              <a:extLst>
                <a:ext uri="{FF2B5EF4-FFF2-40B4-BE49-F238E27FC236}">
                  <a16:creationId xmlns:a16="http://schemas.microsoft.com/office/drawing/2014/main" id="{85E0F3DF-0400-4E96-BB93-A42AD744FBF4}"/>
                </a:ext>
              </a:extLst>
            </p:cNvPr>
            <p:cNvSpPr/>
            <p:nvPr/>
          </p:nvSpPr>
          <p:spPr bwMode="auto">
            <a:xfrm>
              <a:off x="7246938" y="4421188"/>
              <a:ext cx="300038" cy="387350"/>
            </a:xfrm>
            <a:custGeom>
              <a:avLst/>
              <a:gdLst>
                <a:gd name="T0" fmla="*/ 109 w 218"/>
                <a:gd name="T1" fmla="*/ 0 h 282"/>
                <a:gd name="T2" fmla="*/ 125 w 218"/>
                <a:gd name="T3" fmla="*/ 114 h 282"/>
                <a:gd name="T4" fmla="*/ 201 w 218"/>
                <a:gd name="T5" fmla="*/ 282 h 282"/>
                <a:gd name="T6" fmla="*/ 62 w 218"/>
                <a:gd name="T7" fmla="*/ 154 h 282"/>
                <a:gd name="T8" fmla="*/ 109 w 218"/>
                <a:gd name="T9" fmla="*/ 0 h 282"/>
              </a:gdLst>
              <a:ahLst/>
              <a:cxnLst>
                <a:cxn ang="0">
                  <a:pos x="T0" y="T1"/>
                </a:cxn>
                <a:cxn ang="0">
                  <a:pos x="T2" y="T3"/>
                </a:cxn>
                <a:cxn ang="0">
                  <a:pos x="T4" y="T5"/>
                </a:cxn>
                <a:cxn ang="0">
                  <a:pos x="T6" y="T7"/>
                </a:cxn>
                <a:cxn ang="0">
                  <a:pos x="T8" y="T9"/>
                </a:cxn>
              </a:cxnLst>
              <a:rect l="0" t="0" r="r" b="b"/>
              <a:pathLst>
                <a:path w="218" h="282">
                  <a:moveTo>
                    <a:pt x="109" y="0"/>
                  </a:moveTo>
                  <a:cubicBezTo>
                    <a:pt x="109" y="0"/>
                    <a:pt x="75" y="45"/>
                    <a:pt x="125" y="114"/>
                  </a:cubicBezTo>
                  <a:cubicBezTo>
                    <a:pt x="176" y="182"/>
                    <a:pt x="218" y="240"/>
                    <a:pt x="201" y="282"/>
                  </a:cubicBezTo>
                  <a:cubicBezTo>
                    <a:pt x="201" y="282"/>
                    <a:pt x="125" y="156"/>
                    <a:pt x="62" y="154"/>
                  </a:cubicBezTo>
                  <a:cubicBezTo>
                    <a:pt x="0" y="152"/>
                    <a:pt x="41" y="77"/>
                    <a:pt x="109" y="0"/>
                  </a:cubicBezTo>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7" name="îşľïḍê">
              <a:extLst>
                <a:ext uri="{FF2B5EF4-FFF2-40B4-BE49-F238E27FC236}">
                  <a16:creationId xmlns:a16="http://schemas.microsoft.com/office/drawing/2014/main" id="{78AE1025-B5A7-47C9-8E68-8C94AB7BD3C8}"/>
                </a:ext>
              </a:extLst>
            </p:cNvPr>
            <p:cNvSpPr/>
            <p:nvPr/>
          </p:nvSpPr>
          <p:spPr bwMode="auto">
            <a:xfrm>
              <a:off x="7246938" y="4421188"/>
              <a:ext cx="247650" cy="347663"/>
            </a:xfrm>
            <a:custGeom>
              <a:avLst/>
              <a:gdLst>
                <a:gd name="T0" fmla="*/ 109 w 181"/>
                <a:gd name="T1" fmla="*/ 0 h 253"/>
                <a:gd name="T2" fmla="*/ 107 w 181"/>
                <a:gd name="T3" fmla="*/ 3 h 253"/>
                <a:gd name="T4" fmla="*/ 109 w 181"/>
                <a:gd name="T5" fmla="*/ 0 h 253"/>
                <a:gd name="T6" fmla="*/ 109 w 181"/>
                <a:gd name="T7" fmla="*/ 0 h 253"/>
                <a:gd name="T8" fmla="*/ 62 w 181"/>
                <a:gd name="T9" fmla="*/ 154 h 253"/>
                <a:gd name="T10" fmla="*/ 181 w 181"/>
                <a:gd name="T11" fmla="*/ 253 h 253"/>
                <a:gd name="T12" fmla="*/ 181 w 181"/>
                <a:gd name="T13" fmla="*/ 253 h 253"/>
                <a:gd name="T14" fmla="*/ 62 w 181"/>
                <a:gd name="T15" fmla="*/ 154 h 253"/>
                <a:gd name="T16" fmla="*/ 109 w 181"/>
                <a:gd name="T17" fmla="*/ 0 h 253"/>
                <a:gd name="T18" fmla="*/ 109 w 181"/>
                <a:gd name="T19"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1" h="253">
                  <a:moveTo>
                    <a:pt x="109" y="0"/>
                  </a:moveTo>
                  <a:cubicBezTo>
                    <a:pt x="109" y="0"/>
                    <a:pt x="109" y="1"/>
                    <a:pt x="107" y="3"/>
                  </a:cubicBezTo>
                  <a:cubicBezTo>
                    <a:pt x="108" y="2"/>
                    <a:pt x="109" y="1"/>
                    <a:pt x="109" y="0"/>
                  </a:cubicBezTo>
                  <a:moveTo>
                    <a:pt x="109" y="0"/>
                  </a:moveTo>
                  <a:cubicBezTo>
                    <a:pt x="41" y="77"/>
                    <a:pt x="0" y="152"/>
                    <a:pt x="62" y="154"/>
                  </a:cubicBezTo>
                  <a:cubicBezTo>
                    <a:pt x="105" y="155"/>
                    <a:pt x="155" y="216"/>
                    <a:pt x="181" y="253"/>
                  </a:cubicBezTo>
                  <a:cubicBezTo>
                    <a:pt x="181" y="253"/>
                    <a:pt x="181" y="253"/>
                    <a:pt x="181" y="253"/>
                  </a:cubicBezTo>
                  <a:cubicBezTo>
                    <a:pt x="155" y="216"/>
                    <a:pt x="105" y="155"/>
                    <a:pt x="62" y="154"/>
                  </a:cubicBezTo>
                  <a:cubicBezTo>
                    <a:pt x="0" y="152"/>
                    <a:pt x="41" y="77"/>
                    <a:pt x="109" y="0"/>
                  </a:cubicBezTo>
                  <a:cubicBezTo>
                    <a:pt x="109" y="0"/>
                    <a:pt x="109" y="0"/>
                    <a:pt x="109"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8" name="iŝlîḑé">
              <a:extLst>
                <a:ext uri="{FF2B5EF4-FFF2-40B4-BE49-F238E27FC236}">
                  <a16:creationId xmlns:a16="http://schemas.microsoft.com/office/drawing/2014/main" id="{E45A5EDB-4F87-468B-BEDB-359FE58842F0}"/>
                </a:ext>
              </a:extLst>
            </p:cNvPr>
            <p:cNvSpPr/>
            <p:nvPr/>
          </p:nvSpPr>
          <p:spPr bwMode="auto">
            <a:xfrm>
              <a:off x="7246938" y="4421188"/>
              <a:ext cx="254000" cy="347663"/>
            </a:xfrm>
            <a:custGeom>
              <a:avLst/>
              <a:gdLst>
                <a:gd name="T0" fmla="*/ 109 w 185"/>
                <a:gd name="T1" fmla="*/ 0 h 253"/>
                <a:gd name="T2" fmla="*/ 62 w 185"/>
                <a:gd name="T3" fmla="*/ 154 h 253"/>
                <a:gd name="T4" fmla="*/ 181 w 185"/>
                <a:gd name="T5" fmla="*/ 253 h 253"/>
                <a:gd name="T6" fmla="*/ 182 w 185"/>
                <a:gd name="T7" fmla="*/ 253 h 253"/>
                <a:gd name="T8" fmla="*/ 185 w 185"/>
                <a:gd name="T9" fmla="*/ 251 h 253"/>
                <a:gd name="T10" fmla="*/ 68 w 185"/>
                <a:gd name="T11" fmla="*/ 154 h 253"/>
                <a:gd name="T12" fmla="*/ 102 w 185"/>
                <a:gd name="T13" fmla="*/ 14 h 253"/>
                <a:gd name="T14" fmla="*/ 107 w 185"/>
                <a:gd name="T15" fmla="*/ 3 h 253"/>
                <a:gd name="T16" fmla="*/ 109 w 185"/>
                <a:gd name="T17" fmla="*/ 0 h 253"/>
                <a:gd name="T18" fmla="*/ 109 w 185"/>
                <a:gd name="T19"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253">
                  <a:moveTo>
                    <a:pt x="109" y="0"/>
                  </a:moveTo>
                  <a:cubicBezTo>
                    <a:pt x="41" y="77"/>
                    <a:pt x="0" y="152"/>
                    <a:pt x="62" y="154"/>
                  </a:cubicBezTo>
                  <a:cubicBezTo>
                    <a:pt x="105" y="155"/>
                    <a:pt x="155" y="216"/>
                    <a:pt x="181" y="253"/>
                  </a:cubicBezTo>
                  <a:cubicBezTo>
                    <a:pt x="182" y="253"/>
                    <a:pt x="182" y="253"/>
                    <a:pt x="182" y="253"/>
                  </a:cubicBezTo>
                  <a:cubicBezTo>
                    <a:pt x="183" y="252"/>
                    <a:pt x="184" y="251"/>
                    <a:pt x="185" y="251"/>
                  </a:cubicBezTo>
                  <a:cubicBezTo>
                    <a:pt x="158" y="213"/>
                    <a:pt x="110" y="155"/>
                    <a:pt x="68" y="154"/>
                  </a:cubicBezTo>
                  <a:cubicBezTo>
                    <a:pt x="10" y="152"/>
                    <a:pt x="42" y="86"/>
                    <a:pt x="102" y="14"/>
                  </a:cubicBezTo>
                  <a:cubicBezTo>
                    <a:pt x="104" y="11"/>
                    <a:pt x="105" y="7"/>
                    <a:pt x="107" y="3"/>
                  </a:cubicBezTo>
                  <a:cubicBezTo>
                    <a:pt x="109" y="1"/>
                    <a:pt x="109" y="0"/>
                    <a:pt x="109" y="0"/>
                  </a:cubicBezTo>
                  <a:cubicBezTo>
                    <a:pt x="109" y="0"/>
                    <a:pt x="109" y="0"/>
                    <a:pt x="109"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9" name="í$ľîdè">
              <a:extLst>
                <a:ext uri="{FF2B5EF4-FFF2-40B4-BE49-F238E27FC236}">
                  <a16:creationId xmlns:a16="http://schemas.microsoft.com/office/drawing/2014/main" id="{9257DE49-6F26-41CA-A282-C2081921125C}"/>
                </a:ext>
              </a:extLst>
            </p:cNvPr>
            <p:cNvSpPr/>
            <p:nvPr/>
          </p:nvSpPr>
          <p:spPr bwMode="auto">
            <a:xfrm>
              <a:off x="7308851" y="4478338"/>
              <a:ext cx="11113" cy="61913"/>
            </a:xfrm>
            <a:custGeom>
              <a:avLst/>
              <a:gdLst>
                <a:gd name="T0" fmla="*/ 0 w 8"/>
                <a:gd name="T1" fmla="*/ 16 h 45"/>
                <a:gd name="T2" fmla="*/ 4 w 8"/>
                <a:gd name="T3" fmla="*/ 45 h 45"/>
                <a:gd name="T4" fmla="*/ 8 w 8"/>
                <a:gd name="T5" fmla="*/ 16 h 45"/>
                <a:gd name="T6" fmla="*/ 4 w 8"/>
                <a:gd name="T7" fmla="*/ 8 h 45"/>
                <a:gd name="T8" fmla="*/ 0 w 8"/>
                <a:gd name="T9" fmla="*/ 16 h 45"/>
              </a:gdLst>
              <a:ahLst/>
              <a:cxnLst>
                <a:cxn ang="0">
                  <a:pos x="T0" y="T1"/>
                </a:cxn>
                <a:cxn ang="0">
                  <a:pos x="T2" y="T3"/>
                </a:cxn>
                <a:cxn ang="0">
                  <a:pos x="T4" y="T5"/>
                </a:cxn>
                <a:cxn ang="0">
                  <a:pos x="T6" y="T7"/>
                </a:cxn>
                <a:cxn ang="0">
                  <a:pos x="T8" y="T9"/>
                </a:cxn>
              </a:cxnLst>
              <a:rect l="0" t="0" r="r" b="b"/>
              <a:pathLst>
                <a:path w="8" h="45">
                  <a:moveTo>
                    <a:pt x="0" y="16"/>
                  </a:moveTo>
                  <a:cubicBezTo>
                    <a:pt x="0" y="32"/>
                    <a:pt x="2" y="45"/>
                    <a:pt x="4" y="45"/>
                  </a:cubicBezTo>
                  <a:cubicBezTo>
                    <a:pt x="6" y="45"/>
                    <a:pt x="8" y="32"/>
                    <a:pt x="8" y="16"/>
                  </a:cubicBezTo>
                  <a:cubicBezTo>
                    <a:pt x="8" y="0"/>
                    <a:pt x="6" y="8"/>
                    <a:pt x="4" y="8"/>
                  </a:cubicBezTo>
                  <a:cubicBezTo>
                    <a:pt x="1" y="8"/>
                    <a:pt x="0" y="0"/>
                    <a:pt x="0" y="16"/>
                  </a:cubicBezTo>
                  <a:close/>
                </a:path>
              </a:pathLst>
            </a:custGeom>
            <a:solidFill>
              <a:srgbClr val="FFD0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0" name="íśḷidé">
              <a:extLst>
                <a:ext uri="{FF2B5EF4-FFF2-40B4-BE49-F238E27FC236}">
                  <a16:creationId xmlns:a16="http://schemas.microsoft.com/office/drawing/2014/main" id="{04A8B3AA-CC1F-405E-B109-594C3A900930}"/>
                </a:ext>
              </a:extLst>
            </p:cNvPr>
            <p:cNvSpPr/>
            <p:nvPr/>
          </p:nvSpPr>
          <p:spPr bwMode="auto">
            <a:xfrm>
              <a:off x="7259638" y="4506913"/>
              <a:ext cx="57150" cy="36513"/>
            </a:xfrm>
            <a:custGeom>
              <a:avLst/>
              <a:gdLst>
                <a:gd name="T0" fmla="*/ 14 w 42"/>
                <a:gd name="T1" fmla="*/ 15 h 27"/>
                <a:gd name="T2" fmla="*/ 41 w 42"/>
                <a:gd name="T3" fmla="*/ 25 h 27"/>
                <a:gd name="T4" fmla="*/ 18 w 42"/>
                <a:gd name="T5" fmla="*/ 8 h 27"/>
                <a:gd name="T6" fmla="*/ 8 w 42"/>
                <a:gd name="T7" fmla="*/ 8 h 27"/>
                <a:gd name="T8" fmla="*/ 14 w 42"/>
                <a:gd name="T9" fmla="*/ 15 h 27"/>
              </a:gdLst>
              <a:ahLst/>
              <a:cxnLst>
                <a:cxn ang="0">
                  <a:pos x="T0" y="T1"/>
                </a:cxn>
                <a:cxn ang="0">
                  <a:pos x="T2" y="T3"/>
                </a:cxn>
                <a:cxn ang="0">
                  <a:pos x="T4" y="T5"/>
                </a:cxn>
                <a:cxn ang="0">
                  <a:pos x="T6" y="T7"/>
                </a:cxn>
                <a:cxn ang="0">
                  <a:pos x="T8" y="T9"/>
                </a:cxn>
              </a:cxnLst>
              <a:rect l="0" t="0" r="r" b="b"/>
              <a:pathLst>
                <a:path w="42" h="27">
                  <a:moveTo>
                    <a:pt x="14" y="15"/>
                  </a:moveTo>
                  <a:cubicBezTo>
                    <a:pt x="28" y="23"/>
                    <a:pt x="40" y="27"/>
                    <a:pt x="41" y="25"/>
                  </a:cubicBezTo>
                  <a:cubicBezTo>
                    <a:pt x="42" y="23"/>
                    <a:pt x="32" y="16"/>
                    <a:pt x="18" y="8"/>
                  </a:cubicBezTo>
                  <a:cubicBezTo>
                    <a:pt x="4" y="0"/>
                    <a:pt x="9" y="6"/>
                    <a:pt x="8" y="8"/>
                  </a:cubicBezTo>
                  <a:cubicBezTo>
                    <a:pt x="7" y="10"/>
                    <a:pt x="0" y="7"/>
                    <a:pt x="14" y="15"/>
                  </a:cubicBezTo>
                  <a:close/>
                </a:path>
              </a:pathLst>
            </a:custGeom>
            <a:solidFill>
              <a:srgbClr val="FFD0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1" name="îsḻïde">
              <a:extLst>
                <a:ext uri="{FF2B5EF4-FFF2-40B4-BE49-F238E27FC236}">
                  <a16:creationId xmlns:a16="http://schemas.microsoft.com/office/drawing/2014/main" id="{98E1D513-18C3-4ECD-A763-02878DD0A442}"/>
                </a:ext>
              </a:extLst>
            </p:cNvPr>
            <p:cNvSpPr/>
            <p:nvPr/>
          </p:nvSpPr>
          <p:spPr bwMode="auto">
            <a:xfrm>
              <a:off x="7323138" y="4705351"/>
              <a:ext cx="587375" cy="276225"/>
            </a:xfrm>
            <a:custGeom>
              <a:avLst/>
              <a:gdLst>
                <a:gd name="T0" fmla="*/ 0 w 427"/>
                <a:gd name="T1" fmla="*/ 69 h 201"/>
                <a:gd name="T2" fmla="*/ 126 w 427"/>
                <a:gd name="T3" fmla="*/ 46 h 201"/>
                <a:gd name="T4" fmla="*/ 282 w 427"/>
                <a:gd name="T5" fmla="*/ 33 h 201"/>
                <a:gd name="T6" fmla="*/ 318 w 427"/>
                <a:gd name="T7" fmla="*/ 200 h 201"/>
                <a:gd name="T8" fmla="*/ 35 w 427"/>
                <a:gd name="T9" fmla="*/ 165 h 201"/>
                <a:gd name="T10" fmla="*/ 0 w 427"/>
                <a:gd name="T11" fmla="*/ 69 h 201"/>
              </a:gdLst>
              <a:ahLst/>
              <a:cxnLst>
                <a:cxn ang="0">
                  <a:pos x="T0" y="T1"/>
                </a:cxn>
                <a:cxn ang="0">
                  <a:pos x="T2" y="T3"/>
                </a:cxn>
                <a:cxn ang="0">
                  <a:pos x="T4" y="T5"/>
                </a:cxn>
                <a:cxn ang="0">
                  <a:pos x="T6" y="T7"/>
                </a:cxn>
                <a:cxn ang="0">
                  <a:pos x="T8" y="T9"/>
                </a:cxn>
                <a:cxn ang="0">
                  <a:pos x="T10" y="T11"/>
                </a:cxn>
              </a:cxnLst>
              <a:rect l="0" t="0" r="r" b="b"/>
              <a:pathLst>
                <a:path w="427" h="201">
                  <a:moveTo>
                    <a:pt x="0" y="69"/>
                  </a:moveTo>
                  <a:cubicBezTo>
                    <a:pt x="0" y="69"/>
                    <a:pt x="97" y="66"/>
                    <a:pt x="126" y="46"/>
                  </a:cubicBezTo>
                  <a:cubicBezTo>
                    <a:pt x="155" y="25"/>
                    <a:pt x="275" y="0"/>
                    <a:pt x="282" y="33"/>
                  </a:cubicBezTo>
                  <a:cubicBezTo>
                    <a:pt x="289" y="67"/>
                    <a:pt x="427" y="199"/>
                    <a:pt x="318" y="200"/>
                  </a:cubicBezTo>
                  <a:cubicBezTo>
                    <a:pt x="209" y="201"/>
                    <a:pt x="64" y="183"/>
                    <a:pt x="35" y="165"/>
                  </a:cubicBezTo>
                  <a:cubicBezTo>
                    <a:pt x="6" y="148"/>
                    <a:pt x="0" y="69"/>
                    <a:pt x="0" y="69"/>
                  </a:cubicBezTo>
                </a:path>
              </a:pathLst>
            </a:custGeom>
            <a:solidFill>
              <a:srgbClr val="A8A8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2" name="ï$1iḓe">
              <a:extLst>
                <a:ext uri="{FF2B5EF4-FFF2-40B4-BE49-F238E27FC236}">
                  <a16:creationId xmlns:a16="http://schemas.microsoft.com/office/drawing/2014/main" id="{1334351D-CB5B-4326-B4F0-2E3AA0950E01}"/>
                </a:ext>
              </a:extLst>
            </p:cNvPr>
            <p:cNvSpPr/>
            <p:nvPr/>
          </p:nvSpPr>
          <p:spPr bwMode="auto">
            <a:xfrm>
              <a:off x="7323138" y="4800601"/>
              <a:ext cx="4763" cy="0"/>
            </a:xfrm>
            <a:custGeom>
              <a:avLst/>
              <a:gdLst>
                <a:gd name="T0" fmla="*/ 3 w 3"/>
                <a:gd name="T1" fmla="*/ 0 w 3"/>
                <a:gd name="T2" fmla="*/ 0 w 3"/>
                <a:gd name="T3" fmla="*/ 3 w 3"/>
              </a:gdLst>
              <a:ahLst/>
              <a:cxnLst>
                <a:cxn ang="0">
                  <a:pos x="T0" y="0"/>
                </a:cxn>
                <a:cxn ang="0">
                  <a:pos x="T1" y="0"/>
                </a:cxn>
                <a:cxn ang="0">
                  <a:pos x="T2" y="0"/>
                </a:cxn>
                <a:cxn ang="0">
                  <a:pos x="T3" y="0"/>
                </a:cxn>
              </a:cxnLst>
              <a:rect l="0" t="0" r="r" b="b"/>
              <a:pathLst>
                <a:path w="3">
                  <a:moveTo>
                    <a:pt x="3" y="0"/>
                  </a:moveTo>
                  <a:cubicBezTo>
                    <a:pt x="0" y="0"/>
                    <a:pt x="0" y="0"/>
                    <a:pt x="0" y="0"/>
                  </a:cubicBezTo>
                  <a:cubicBezTo>
                    <a:pt x="0" y="0"/>
                    <a:pt x="0" y="0"/>
                    <a:pt x="0" y="0"/>
                  </a:cubicBezTo>
                  <a:cubicBezTo>
                    <a:pt x="0" y="0"/>
                    <a:pt x="1" y="0"/>
                    <a:pt x="3" y="0"/>
                  </a:cubicBezTo>
                </a:path>
              </a:pathLst>
            </a:custGeom>
            <a:solidFill>
              <a:srgbClr val="356AC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3" name="ïSḻiḋe">
              <a:extLst>
                <a:ext uri="{FF2B5EF4-FFF2-40B4-BE49-F238E27FC236}">
                  <a16:creationId xmlns:a16="http://schemas.microsoft.com/office/drawing/2014/main" id="{E30259CE-962F-42B2-83B5-AB63810BA40A}"/>
                </a:ext>
              </a:extLst>
            </p:cNvPr>
            <p:cNvSpPr/>
            <p:nvPr/>
          </p:nvSpPr>
          <p:spPr bwMode="auto">
            <a:xfrm>
              <a:off x="7805738" y="4941888"/>
              <a:ext cx="12700" cy="26988"/>
            </a:xfrm>
            <a:custGeom>
              <a:avLst/>
              <a:gdLst>
                <a:gd name="T0" fmla="*/ 9 w 9"/>
                <a:gd name="T1" fmla="*/ 0 h 20"/>
                <a:gd name="T2" fmla="*/ 9 w 9"/>
                <a:gd name="T3" fmla="*/ 0 h 20"/>
                <a:gd name="T4" fmla="*/ 0 w 9"/>
                <a:gd name="T5" fmla="*/ 20 h 20"/>
                <a:gd name="T6" fmla="*/ 9 w 9"/>
                <a:gd name="T7" fmla="*/ 0 h 20"/>
              </a:gdLst>
              <a:ahLst/>
              <a:cxnLst>
                <a:cxn ang="0">
                  <a:pos x="T0" y="T1"/>
                </a:cxn>
                <a:cxn ang="0">
                  <a:pos x="T2" y="T3"/>
                </a:cxn>
                <a:cxn ang="0">
                  <a:pos x="T4" y="T5"/>
                </a:cxn>
                <a:cxn ang="0">
                  <a:pos x="T6" y="T7"/>
                </a:cxn>
              </a:cxnLst>
              <a:rect l="0" t="0" r="r" b="b"/>
              <a:pathLst>
                <a:path w="9" h="20">
                  <a:moveTo>
                    <a:pt x="9" y="0"/>
                  </a:moveTo>
                  <a:cubicBezTo>
                    <a:pt x="9" y="0"/>
                    <a:pt x="9" y="0"/>
                    <a:pt x="9" y="0"/>
                  </a:cubicBezTo>
                  <a:cubicBezTo>
                    <a:pt x="9" y="8"/>
                    <a:pt x="7" y="15"/>
                    <a:pt x="0" y="20"/>
                  </a:cubicBezTo>
                  <a:cubicBezTo>
                    <a:pt x="7" y="15"/>
                    <a:pt x="9" y="8"/>
                    <a:pt x="9" y="0"/>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4" name="iŝḷîḑè">
              <a:extLst>
                <a:ext uri="{FF2B5EF4-FFF2-40B4-BE49-F238E27FC236}">
                  <a16:creationId xmlns:a16="http://schemas.microsoft.com/office/drawing/2014/main" id="{0196C004-D39F-470D-9336-B37D3D011E9D}"/>
                </a:ext>
              </a:extLst>
            </p:cNvPr>
            <p:cNvSpPr/>
            <p:nvPr/>
          </p:nvSpPr>
          <p:spPr bwMode="auto">
            <a:xfrm>
              <a:off x="7323138" y="4800601"/>
              <a:ext cx="495300" cy="179388"/>
            </a:xfrm>
            <a:custGeom>
              <a:avLst/>
              <a:gdLst>
                <a:gd name="T0" fmla="*/ 3 w 360"/>
                <a:gd name="T1" fmla="*/ 0 h 131"/>
                <a:gd name="T2" fmla="*/ 3 w 360"/>
                <a:gd name="T3" fmla="*/ 0 h 131"/>
                <a:gd name="T4" fmla="*/ 0 w 360"/>
                <a:gd name="T5" fmla="*/ 0 h 131"/>
                <a:gd name="T6" fmla="*/ 35 w 360"/>
                <a:gd name="T7" fmla="*/ 96 h 131"/>
                <a:gd name="T8" fmla="*/ 311 w 360"/>
                <a:gd name="T9" fmla="*/ 131 h 131"/>
                <a:gd name="T10" fmla="*/ 318 w 360"/>
                <a:gd name="T11" fmla="*/ 131 h 131"/>
                <a:gd name="T12" fmla="*/ 351 w 360"/>
                <a:gd name="T13" fmla="*/ 123 h 131"/>
                <a:gd name="T14" fmla="*/ 360 w 360"/>
                <a:gd name="T15" fmla="*/ 103 h 131"/>
                <a:gd name="T16" fmla="*/ 320 w 360"/>
                <a:gd name="T17" fmla="*/ 119 h 131"/>
                <a:gd name="T18" fmla="*/ 312 w 360"/>
                <a:gd name="T19" fmla="*/ 119 h 131"/>
                <a:gd name="T20" fmla="*/ 37 w 360"/>
                <a:gd name="T21" fmla="*/ 85 h 131"/>
                <a:gd name="T22" fmla="*/ 3 w 360"/>
                <a:gd name="T2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0" h="131">
                  <a:moveTo>
                    <a:pt x="3" y="0"/>
                  </a:moveTo>
                  <a:cubicBezTo>
                    <a:pt x="3" y="0"/>
                    <a:pt x="3" y="0"/>
                    <a:pt x="3" y="0"/>
                  </a:cubicBezTo>
                  <a:cubicBezTo>
                    <a:pt x="1" y="0"/>
                    <a:pt x="0" y="0"/>
                    <a:pt x="0" y="0"/>
                  </a:cubicBezTo>
                  <a:cubicBezTo>
                    <a:pt x="0" y="4"/>
                    <a:pt x="7" y="79"/>
                    <a:pt x="35" y="96"/>
                  </a:cubicBezTo>
                  <a:cubicBezTo>
                    <a:pt x="64" y="113"/>
                    <a:pt x="202" y="131"/>
                    <a:pt x="311" y="131"/>
                  </a:cubicBezTo>
                  <a:cubicBezTo>
                    <a:pt x="313" y="131"/>
                    <a:pt x="316" y="131"/>
                    <a:pt x="318" y="131"/>
                  </a:cubicBezTo>
                  <a:cubicBezTo>
                    <a:pt x="334" y="131"/>
                    <a:pt x="344" y="128"/>
                    <a:pt x="351" y="123"/>
                  </a:cubicBezTo>
                  <a:cubicBezTo>
                    <a:pt x="358" y="118"/>
                    <a:pt x="360" y="111"/>
                    <a:pt x="360" y="103"/>
                  </a:cubicBezTo>
                  <a:cubicBezTo>
                    <a:pt x="356" y="113"/>
                    <a:pt x="344" y="119"/>
                    <a:pt x="320" y="119"/>
                  </a:cubicBezTo>
                  <a:cubicBezTo>
                    <a:pt x="318" y="119"/>
                    <a:pt x="315" y="119"/>
                    <a:pt x="312" y="119"/>
                  </a:cubicBezTo>
                  <a:cubicBezTo>
                    <a:pt x="204" y="119"/>
                    <a:pt x="66" y="102"/>
                    <a:pt x="37" y="85"/>
                  </a:cubicBezTo>
                  <a:cubicBezTo>
                    <a:pt x="15" y="71"/>
                    <a:pt x="6" y="23"/>
                    <a:pt x="3" y="0"/>
                  </a:cubicBezTo>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5" name="îṡļïdê">
              <a:extLst>
                <a:ext uri="{FF2B5EF4-FFF2-40B4-BE49-F238E27FC236}">
                  <a16:creationId xmlns:a16="http://schemas.microsoft.com/office/drawing/2014/main" id="{9435B4EA-3CFC-4E47-B16C-51800408470A}"/>
                </a:ext>
              </a:extLst>
            </p:cNvPr>
            <p:cNvSpPr/>
            <p:nvPr/>
          </p:nvSpPr>
          <p:spPr bwMode="auto">
            <a:xfrm>
              <a:off x="6296026" y="3897313"/>
              <a:ext cx="246063" cy="428625"/>
            </a:xfrm>
            <a:custGeom>
              <a:avLst/>
              <a:gdLst>
                <a:gd name="T0" fmla="*/ 39 w 180"/>
                <a:gd name="T1" fmla="*/ 120 h 312"/>
                <a:gd name="T2" fmla="*/ 41 w 180"/>
                <a:gd name="T3" fmla="*/ 125 h 312"/>
                <a:gd name="T4" fmla="*/ 41 w 180"/>
                <a:gd name="T5" fmla="*/ 125 h 312"/>
                <a:gd name="T6" fmla="*/ 41 w 180"/>
                <a:gd name="T7" fmla="*/ 125 h 312"/>
                <a:gd name="T8" fmla="*/ 42 w 180"/>
                <a:gd name="T9" fmla="*/ 127 h 312"/>
                <a:gd name="T10" fmla="*/ 45 w 180"/>
                <a:gd name="T11" fmla="*/ 126 h 312"/>
                <a:gd name="T12" fmla="*/ 45 w 180"/>
                <a:gd name="T13" fmla="*/ 132 h 312"/>
                <a:gd name="T14" fmla="*/ 45 w 180"/>
                <a:gd name="T15" fmla="*/ 134 h 312"/>
                <a:gd name="T16" fmla="*/ 84 w 180"/>
                <a:gd name="T17" fmla="*/ 184 h 312"/>
                <a:gd name="T18" fmla="*/ 114 w 180"/>
                <a:gd name="T19" fmla="*/ 214 h 312"/>
                <a:gd name="T20" fmla="*/ 116 w 180"/>
                <a:gd name="T21" fmla="*/ 214 h 312"/>
                <a:gd name="T22" fmla="*/ 125 w 180"/>
                <a:gd name="T23" fmla="*/ 216 h 312"/>
                <a:gd name="T24" fmla="*/ 125 w 180"/>
                <a:gd name="T25" fmla="*/ 216 h 312"/>
                <a:gd name="T26" fmla="*/ 126 w 180"/>
                <a:gd name="T27" fmla="*/ 216 h 312"/>
                <a:gd name="T28" fmla="*/ 39 w 180"/>
                <a:gd name="T29" fmla="*/ 120 h 312"/>
                <a:gd name="T30" fmla="*/ 0 w 180"/>
                <a:gd name="T31" fmla="*/ 117 h 312"/>
                <a:gd name="T32" fmla="*/ 0 w 180"/>
                <a:gd name="T33" fmla="*/ 312 h 312"/>
                <a:gd name="T34" fmla="*/ 180 w 180"/>
                <a:gd name="T35" fmla="*/ 312 h 312"/>
                <a:gd name="T36" fmla="*/ 54 w 180"/>
                <a:gd name="T37" fmla="*/ 245 h 312"/>
                <a:gd name="T38" fmla="*/ 8 w 180"/>
                <a:gd name="T39" fmla="*/ 170 h 312"/>
                <a:gd name="T40" fmla="*/ 5 w 180"/>
                <a:gd name="T41" fmla="*/ 157 h 312"/>
                <a:gd name="T42" fmla="*/ 13 w 180"/>
                <a:gd name="T43" fmla="*/ 148 h 312"/>
                <a:gd name="T44" fmla="*/ 13 w 180"/>
                <a:gd name="T45" fmla="*/ 146 h 312"/>
                <a:gd name="T46" fmla="*/ 13 w 180"/>
                <a:gd name="T47" fmla="*/ 142 h 312"/>
                <a:gd name="T48" fmla="*/ 13 w 180"/>
                <a:gd name="T49" fmla="*/ 141 h 312"/>
                <a:gd name="T50" fmla="*/ 12 w 180"/>
                <a:gd name="T51" fmla="*/ 139 h 312"/>
                <a:gd name="T52" fmla="*/ 4 w 180"/>
                <a:gd name="T53" fmla="*/ 122 h 312"/>
                <a:gd name="T54" fmla="*/ 0 w 180"/>
                <a:gd name="T55" fmla="*/ 117 h 312"/>
                <a:gd name="T56" fmla="*/ 125 w 180"/>
                <a:gd name="T57" fmla="*/ 0 h 312"/>
                <a:gd name="T58" fmla="*/ 0 w 180"/>
                <a:gd name="T59" fmla="*/ 0 h 312"/>
                <a:gd name="T60" fmla="*/ 0 w 180"/>
                <a:gd name="T61" fmla="*/ 51 h 312"/>
                <a:gd name="T62" fmla="*/ 11 w 180"/>
                <a:gd name="T63" fmla="*/ 45 h 312"/>
                <a:gd name="T64" fmla="*/ 35 w 180"/>
                <a:gd name="T65" fmla="*/ 71 h 312"/>
                <a:gd name="T66" fmla="*/ 36 w 180"/>
                <a:gd name="T67" fmla="*/ 80 h 312"/>
                <a:gd name="T68" fmla="*/ 125 w 180"/>
                <a:gd name="T69"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0" h="312">
                  <a:moveTo>
                    <a:pt x="39" y="120"/>
                  </a:moveTo>
                  <a:cubicBezTo>
                    <a:pt x="40" y="121"/>
                    <a:pt x="41" y="123"/>
                    <a:pt x="41" y="125"/>
                  </a:cubicBezTo>
                  <a:cubicBezTo>
                    <a:pt x="41" y="125"/>
                    <a:pt x="41" y="125"/>
                    <a:pt x="41" y="125"/>
                  </a:cubicBezTo>
                  <a:cubicBezTo>
                    <a:pt x="41" y="125"/>
                    <a:pt x="41" y="125"/>
                    <a:pt x="41" y="125"/>
                  </a:cubicBezTo>
                  <a:cubicBezTo>
                    <a:pt x="42" y="125"/>
                    <a:pt x="42" y="126"/>
                    <a:pt x="42" y="127"/>
                  </a:cubicBezTo>
                  <a:cubicBezTo>
                    <a:pt x="43" y="127"/>
                    <a:pt x="44" y="127"/>
                    <a:pt x="45" y="126"/>
                  </a:cubicBezTo>
                  <a:cubicBezTo>
                    <a:pt x="45" y="132"/>
                    <a:pt x="45" y="132"/>
                    <a:pt x="45" y="132"/>
                  </a:cubicBezTo>
                  <a:cubicBezTo>
                    <a:pt x="45" y="134"/>
                    <a:pt x="45" y="134"/>
                    <a:pt x="45" y="134"/>
                  </a:cubicBezTo>
                  <a:cubicBezTo>
                    <a:pt x="47" y="136"/>
                    <a:pt x="78" y="174"/>
                    <a:pt x="84" y="184"/>
                  </a:cubicBezTo>
                  <a:cubicBezTo>
                    <a:pt x="91" y="194"/>
                    <a:pt x="114" y="214"/>
                    <a:pt x="114" y="214"/>
                  </a:cubicBezTo>
                  <a:cubicBezTo>
                    <a:pt x="115" y="214"/>
                    <a:pt x="116" y="214"/>
                    <a:pt x="116" y="214"/>
                  </a:cubicBezTo>
                  <a:cubicBezTo>
                    <a:pt x="119" y="214"/>
                    <a:pt x="122" y="215"/>
                    <a:pt x="125" y="216"/>
                  </a:cubicBezTo>
                  <a:cubicBezTo>
                    <a:pt x="125" y="216"/>
                    <a:pt x="125" y="216"/>
                    <a:pt x="125" y="216"/>
                  </a:cubicBezTo>
                  <a:cubicBezTo>
                    <a:pt x="126" y="216"/>
                    <a:pt x="126" y="216"/>
                    <a:pt x="126" y="216"/>
                  </a:cubicBezTo>
                  <a:cubicBezTo>
                    <a:pt x="39" y="120"/>
                    <a:pt x="39" y="120"/>
                    <a:pt x="39" y="120"/>
                  </a:cubicBezTo>
                  <a:moveTo>
                    <a:pt x="0" y="117"/>
                  </a:moveTo>
                  <a:cubicBezTo>
                    <a:pt x="0" y="312"/>
                    <a:pt x="0" y="312"/>
                    <a:pt x="0" y="312"/>
                  </a:cubicBezTo>
                  <a:cubicBezTo>
                    <a:pt x="180" y="312"/>
                    <a:pt x="180" y="312"/>
                    <a:pt x="180" y="312"/>
                  </a:cubicBezTo>
                  <a:cubicBezTo>
                    <a:pt x="134" y="294"/>
                    <a:pt x="54" y="245"/>
                    <a:pt x="54" y="245"/>
                  </a:cubicBezTo>
                  <a:cubicBezTo>
                    <a:pt x="49" y="223"/>
                    <a:pt x="8" y="170"/>
                    <a:pt x="8" y="170"/>
                  </a:cubicBezTo>
                  <a:cubicBezTo>
                    <a:pt x="8" y="165"/>
                    <a:pt x="6" y="161"/>
                    <a:pt x="5" y="157"/>
                  </a:cubicBezTo>
                  <a:cubicBezTo>
                    <a:pt x="4" y="154"/>
                    <a:pt x="8" y="151"/>
                    <a:pt x="13" y="148"/>
                  </a:cubicBezTo>
                  <a:cubicBezTo>
                    <a:pt x="13" y="146"/>
                    <a:pt x="13" y="146"/>
                    <a:pt x="13" y="146"/>
                  </a:cubicBezTo>
                  <a:cubicBezTo>
                    <a:pt x="13" y="142"/>
                    <a:pt x="13" y="142"/>
                    <a:pt x="13" y="142"/>
                  </a:cubicBezTo>
                  <a:cubicBezTo>
                    <a:pt x="13" y="142"/>
                    <a:pt x="13" y="142"/>
                    <a:pt x="13" y="141"/>
                  </a:cubicBezTo>
                  <a:cubicBezTo>
                    <a:pt x="12" y="139"/>
                    <a:pt x="12" y="139"/>
                    <a:pt x="12" y="139"/>
                  </a:cubicBezTo>
                  <a:cubicBezTo>
                    <a:pt x="9" y="133"/>
                    <a:pt x="5" y="125"/>
                    <a:pt x="4" y="122"/>
                  </a:cubicBezTo>
                  <a:cubicBezTo>
                    <a:pt x="3" y="120"/>
                    <a:pt x="2" y="119"/>
                    <a:pt x="0" y="117"/>
                  </a:cubicBezTo>
                  <a:moveTo>
                    <a:pt x="125" y="0"/>
                  </a:moveTo>
                  <a:cubicBezTo>
                    <a:pt x="0" y="0"/>
                    <a:pt x="0" y="0"/>
                    <a:pt x="0" y="0"/>
                  </a:cubicBezTo>
                  <a:cubicBezTo>
                    <a:pt x="0" y="51"/>
                    <a:pt x="0" y="51"/>
                    <a:pt x="0" y="51"/>
                  </a:cubicBezTo>
                  <a:cubicBezTo>
                    <a:pt x="4" y="47"/>
                    <a:pt x="8" y="45"/>
                    <a:pt x="11" y="45"/>
                  </a:cubicBezTo>
                  <a:cubicBezTo>
                    <a:pt x="24" y="45"/>
                    <a:pt x="35" y="71"/>
                    <a:pt x="35" y="71"/>
                  </a:cubicBezTo>
                  <a:cubicBezTo>
                    <a:pt x="35" y="71"/>
                    <a:pt x="36" y="75"/>
                    <a:pt x="36" y="80"/>
                  </a:cubicBezTo>
                  <a:cubicBezTo>
                    <a:pt x="125" y="0"/>
                    <a:pt x="125" y="0"/>
                    <a:pt x="125" y="0"/>
                  </a:cubicBezTo>
                </a:path>
              </a:pathLst>
            </a:custGeom>
            <a:solidFill>
              <a:srgbClr val="406D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6" name="îṡḷïḋè">
              <a:extLst>
                <a:ext uri="{FF2B5EF4-FFF2-40B4-BE49-F238E27FC236}">
                  <a16:creationId xmlns:a16="http://schemas.microsoft.com/office/drawing/2014/main" id="{226F9208-6F5F-4BFE-9D7E-1C439BFF7240}"/>
                </a:ext>
              </a:extLst>
            </p:cNvPr>
            <p:cNvSpPr/>
            <p:nvPr/>
          </p:nvSpPr>
          <p:spPr bwMode="auto">
            <a:xfrm>
              <a:off x="5662613" y="3330576"/>
              <a:ext cx="428625" cy="428625"/>
            </a:xfrm>
            <a:prstGeom prst="rect">
              <a:avLst/>
            </a:prstGeom>
            <a:solidFill>
              <a:srgbClr val="406D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67" name="ïṡḷiďè">
              <a:extLst>
                <a:ext uri="{FF2B5EF4-FFF2-40B4-BE49-F238E27FC236}">
                  <a16:creationId xmlns:a16="http://schemas.microsoft.com/office/drawing/2014/main" id="{4A741DDB-0445-4184-B280-E496CB7E6985}"/>
                </a:ext>
              </a:extLst>
            </p:cNvPr>
            <p:cNvSpPr/>
            <p:nvPr/>
          </p:nvSpPr>
          <p:spPr bwMode="auto">
            <a:xfrm>
              <a:off x="5662613" y="3330576"/>
              <a:ext cx="4286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68" name="íṡļíďe">
              <a:extLst>
                <a:ext uri="{FF2B5EF4-FFF2-40B4-BE49-F238E27FC236}">
                  <a16:creationId xmlns:a16="http://schemas.microsoft.com/office/drawing/2014/main" id="{5768D738-74BB-4E9E-ABE4-F6B364F7BD18}"/>
                </a:ext>
              </a:extLst>
            </p:cNvPr>
            <p:cNvSpPr/>
            <p:nvPr/>
          </p:nvSpPr>
          <p:spPr bwMode="auto">
            <a:xfrm>
              <a:off x="5703888" y="4452938"/>
              <a:ext cx="428625" cy="428625"/>
            </a:xfrm>
            <a:prstGeom prst="rect">
              <a:avLst/>
            </a:prstGeom>
            <a:solidFill>
              <a:srgbClr val="406D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69" name="îṩ1îďè">
              <a:extLst>
                <a:ext uri="{FF2B5EF4-FFF2-40B4-BE49-F238E27FC236}">
                  <a16:creationId xmlns:a16="http://schemas.microsoft.com/office/drawing/2014/main" id="{A5FB961E-D791-4117-9825-B65E306491DE}"/>
                </a:ext>
              </a:extLst>
            </p:cNvPr>
            <p:cNvSpPr/>
            <p:nvPr/>
          </p:nvSpPr>
          <p:spPr bwMode="auto">
            <a:xfrm>
              <a:off x="5703888" y="4452938"/>
              <a:ext cx="4286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70" name="ï$ľîdé">
              <a:extLst>
                <a:ext uri="{FF2B5EF4-FFF2-40B4-BE49-F238E27FC236}">
                  <a16:creationId xmlns:a16="http://schemas.microsoft.com/office/drawing/2014/main" id="{9A91CAC3-F8CE-45B3-8A99-A37437537B0E}"/>
                </a:ext>
              </a:extLst>
            </p:cNvPr>
            <p:cNvSpPr/>
            <p:nvPr/>
          </p:nvSpPr>
          <p:spPr bwMode="auto">
            <a:xfrm>
              <a:off x="5608638" y="2278063"/>
              <a:ext cx="430213" cy="428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71" name="íşliḍè">
              <a:extLst>
                <a:ext uri="{FF2B5EF4-FFF2-40B4-BE49-F238E27FC236}">
                  <a16:creationId xmlns:a16="http://schemas.microsoft.com/office/drawing/2014/main" id="{4493372B-FCE0-47FC-A3A3-3C723B63578F}"/>
                </a:ext>
              </a:extLst>
            </p:cNvPr>
            <p:cNvSpPr/>
            <p:nvPr/>
          </p:nvSpPr>
          <p:spPr bwMode="auto">
            <a:xfrm>
              <a:off x="5891213" y="2417763"/>
              <a:ext cx="46038" cy="106363"/>
            </a:xfrm>
            <a:custGeom>
              <a:avLst/>
              <a:gdLst>
                <a:gd name="T0" fmla="*/ 11 w 33"/>
                <a:gd name="T1" fmla="*/ 0 h 78"/>
                <a:gd name="T2" fmla="*/ 0 w 33"/>
                <a:gd name="T3" fmla="*/ 11 h 78"/>
                <a:gd name="T4" fmla="*/ 0 w 33"/>
                <a:gd name="T5" fmla="*/ 67 h 78"/>
                <a:gd name="T6" fmla="*/ 0 w 33"/>
                <a:gd name="T7" fmla="*/ 67 h 78"/>
                <a:gd name="T8" fmla="*/ 11 w 33"/>
                <a:gd name="T9" fmla="*/ 78 h 78"/>
                <a:gd name="T10" fmla="*/ 11 w 33"/>
                <a:gd name="T11" fmla="*/ 0 h 78"/>
              </a:gdLst>
              <a:ahLst/>
              <a:cxnLst>
                <a:cxn ang="0">
                  <a:pos x="T0" y="T1"/>
                </a:cxn>
                <a:cxn ang="0">
                  <a:pos x="T2" y="T3"/>
                </a:cxn>
                <a:cxn ang="0">
                  <a:pos x="T4" y="T5"/>
                </a:cxn>
                <a:cxn ang="0">
                  <a:pos x="T6" y="T7"/>
                </a:cxn>
                <a:cxn ang="0">
                  <a:pos x="T8" y="T9"/>
                </a:cxn>
                <a:cxn ang="0">
                  <a:pos x="T10" y="T11"/>
                </a:cxn>
              </a:cxnLst>
              <a:rect l="0" t="0" r="r" b="b"/>
              <a:pathLst>
                <a:path w="33" h="78">
                  <a:moveTo>
                    <a:pt x="11" y="0"/>
                  </a:moveTo>
                  <a:cubicBezTo>
                    <a:pt x="0" y="11"/>
                    <a:pt x="0" y="11"/>
                    <a:pt x="0" y="11"/>
                  </a:cubicBezTo>
                  <a:cubicBezTo>
                    <a:pt x="15" y="26"/>
                    <a:pt x="15" y="51"/>
                    <a:pt x="0" y="67"/>
                  </a:cubicBezTo>
                  <a:cubicBezTo>
                    <a:pt x="0" y="67"/>
                    <a:pt x="0" y="67"/>
                    <a:pt x="0" y="67"/>
                  </a:cubicBezTo>
                  <a:cubicBezTo>
                    <a:pt x="11" y="78"/>
                    <a:pt x="11" y="78"/>
                    <a:pt x="11" y="78"/>
                  </a:cubicBezTo>
                  <a:cubicBezTo>
                    <a:pt x="33" y="56"/>
                    <a:pt x="33" y="22"/>
                    <a:pt x="11" y="0"/>
                  </a:cubicBez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2" name="íşḷîdê">
              <a:extLst>
                <a:ext uri="{FF2B5EF4-FFF2-40B4-BE49-F238E27FC236}">
                  <a16:creationId xmlns:a16="http://schemas.microsoft.com/office/drawing/2014/main" id="{142F723D-30BA-4034-BE18-D140287250A0}"/>
                </a:ext>
              </a:extLst>
            </p:cNvPr>
            <p:cNvSpPr/>
            <p:nvPr/>
          </p:nvSpPr>
          <p:spPr bwMode="auto">
            <a:xfrm>
              <a:off x="5675313" y="2376488"/>
              <a:ext cx="306388" cy="231775"/>
            </a:xfrm>
            <a:custGeom>
              <a:avLst/>
              <a:gdLst>
                <a:gd name="T0" fmla="*/ 190 w 223"/>
                <a:gd name="T1" fmla="*/ 9 h 169"/>
                <a:gd name="T2" fmla="*/ 179 w 223"/>
                <a:gd name="T3" fmla="*/ 20 h 169"/>
                <a:gd name="T4" fmla="*/ 179 w 223"/>
                <a:gd name="T5" fmla="*/ 118 h 169"/>
                <a:gd name="T6" fmla="*/ 190 w 223"/>
                <a:gd name="T7" fmla="*/ 129 h 169"/>
                <a:gd name="T8" fmla="*/ 190 w 223"/>
                <a:gd name="T9" fmla="*/ 9 h 169"/>
                <a:gd name="T10" fmla="*/ 138 w 223"/>
                <a:gd name="T11" fmla="*/ 50 h 169"/>
                <a:gd name="T12" fmla="*/ 138 w 223"/>
                <a:gd name="T13" fmla="*/ 0 h 169"/>
                <a:gd name="T14" fmla="*/ 123 w 223"/>
                <a:gd name="T15" fmla="*/ 0 h 169"/>
                <a:gd name="T16" fmla="*/ 77 w 223"/>
                <a:gd name="T17" fmla="*/ 38 h 169"/>
                <a:gd name="T18" fmla="*/ 15 w 223"/>
                <a:gd name="T19" fmla="*/ 38 h 169"/>
                <a:gd name="T20" fmla="*/ 0 w 223"/>
                <a:gd name="T21" fmla="*/ 46 h 169"/>
                <a:gd name="T22" fmla="*/ 0 w 223"/>
                <a:gd name="T23" fmla="*/ 100 h 169"/>
                <a:gd name="T24" fmla="*/ 15 w 223"/>
                <a:gd name="T25" fmla="*/ 107 h 169"/>
                <a:gd name="T26" fmla="*/ 54 w 223"/>
                <a:gd name="T27" fmla="*/ 169 h 169"/>
                <a:gd name="T28" fmla="*/ 77 w 223"/>
                <a:gd name="T29" fmla="*/ 169 h 169"/>
                <a:gd name="T30" fmla="*/ 63 w 223"/>
                <a:gd name="T31" fmla="*/ 107 h 169"/>
                <a:gd name="T32" fmla="*/ 77 w 223"/>
                <a:gd name="T33" fmla="*/ 107 h 169"/>
                <a:gd name="T34" fmla="*/ 123 w 223"/>
                <a:gd name="T35" fmla="*/ 138 h 169"/>
                <a:gd name="T36" fmla="*/ 138 w 223"/>
                <a:gd name="T37" fmla="*/ 138 h 169"/>
                <a:gd name="T38" fmla="*/ 138 w 223"/>
                <a:gd name="T39" fmla="*/ 88 h 169"/>
                <a:gd name="T40" fmla="*/ 153 w 223"/>
                <a:gd name="T41" fmla="*/ 65 h 169"/>
                <a:gd name="T42" fmla="*/ 138 w 223"/>
                <a:gd name="T43" fmla="*/ 5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3" h="169">
                  <a:moveTo>
                    <a:pt x="190" y="9"/>
                  </a:moveTo>
                  <a:cubicBezTo>
                    <a:pt x="179" y="20"/>
                    <a:pt x="179" y="20"/>
                    <a:pt x="179" y="20"/>
                  </a:cubicBezTo>
                  <a:cubicBezTo>
                    <a:pt x="206" y="47"/>
                    <a:pt x="206" y="91"/>
                    <a:pt x="179" y="118"/>
                  </a:cubicBezTo>
                  <a:cubicBezTo>
                    <a:pt x="190" y="129"/>
                    <a:pt x="190" y="129"/>
                    <a:pt x="190" y="129"/>
                  </a:cubicBezTo>
                  <a:cubicBezTo>
                    <a:pt x="223" y="96"/>
                    <a:pt x="223" y="42"/>
                    <a:pt x="190" y="9"/>
                  </a:cubicBezTo>
                  <a:close/>
                  <a:moveTo>
                    <a:pt x="138" y="50"/>
                  </a:moveTo>
                  <a:cubicBezTo>
                    <a:pt x="138" y="0"/>
                    <a:pt x="138" y="0"/>
                    <a:pt x="138" y="0"/>
                  </a:cubicBezTo>
                  <a:cubicBezTo>
                    <a:pt x="123" y="0"/>
                    <a:pt x="123" y="0"/>
                    <a:pt x="123" y="0"/>
                  </a:cubicBezTo>
                  <a:cubicBezTo>
                    <a:pt x="77" y="38"/>
                    <a:pt x="77" y="38"/>
                    <a:pt x="77" y="38"/>
                  </a:cubicBezTo>
                  <a:cubicBezTo>
                    <a:pt x="15" y="38"/>
                    <a:pt x="15" y="38"/>
                    <a:pt x="15" y="38"/>
                  </a:cubicBezTo>
                  <a:cubicBezTo>
                    <a:pt x="0" y="46"/>
                    <a:pt x="0" y="46"/>
                    <a:pt x="0" y="46"/>
                  </a:cubicBezTo>
                  <a:cubicBezTo>
                    <a:pt x="0" y="100"/>
                    <a:pt x="0" y="100"/>
                    <a:pt x="0" y="100"/>
                  </a:cubicBezTo>
                  <a:cubicBezTo>
                    <a:pt x="15" y="107"/>
                    <a:pt x="15" y="107"/>
                    <a:pt x="15" y="107"/>
                  </a:cubicBezTo>
                  <a:cubicBezTo>
                    <a:pt x="54" y="169"/>
                    <a:pt x="54" y="169"/>
                    <a:pt x="54" y="169"/>
                  </a:cubicBezTo>
                  <a:cubicBezTo>
                    <a:pt x="77" y="169"/>
                    <a:pt x="77" y="169"/>
                    <a:pt x="77" y="169"/>
                  </a:cubicBezTo>
                  <a:cubicBezTo>
                    <a:pt x="63" y="107"/>
                    <a:pt x="63" y="107"/>
                    <a:pt x="63" y="107"/>
                  </a:cubicBezTo>
                  <a:cubicBezTo>
                    <a:pt x="77" y="107"/>
                    <a:pt x="77" y="107"/>
                    <a:pt x="77" y="107"/>
                  </a:cubicBezTo>
                  <a:cubicBezTo>
                    <a:pt x="123" y="138"/>
                    <a:pt x="123" y="138"/>
                    <a:pt x="123" y="138"/>
                  </a:cubicBezTo>
                  <a:cubicBezTo>
                    <a:pt x="138" y="138"/>
                    <a:pt x="138" y="138"/>
                    <a:pt x="138" y="138"/>
                  </a:cubicBezTo>
                  <a:cubicBezTo>
                    <a:pt x="138" y="88"/>
                    <a:pt x="138" y="88"/>
                    <a:pt x="138" y="88"/>
                  </a:cubicBezTo>
                  <a:cubicBezTo>
                    <a:pt x="149" y="86"/>
                    <a:pt x="156" y="75"/>
                    <a:pt x="153" y="65"/>
                  </a:cubicBezTo>
                  <a:cubicBezTo>
                    <a:pt x="152" y="57"/>
                    <a:pt x="146" y="51"/>
                    <a:pt x="138" y="50"/>
                  </a:cubicBez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3" name="íSḷîdè">
              <a:extLst>
                <a:ext uri="{FF2B5EF4-FFF2-40B4-BE49-F238E27FC236}">
                  <a16:creationId xmlns:a16="http://schemas.microsoft.com/office/drawing/2014/main" id="{000EC8E8-1A13-47A6-B74F-026B2CF7D7BB}"/>
                </a:ext>
              </a:extLst>
            </p:cNvPr>
            <p:cNvSpPr/>
            <p:nvPr/>
          </p:nvSpPr>
          <p:spPr bwMode="auto">
            <a:xfrm>
              <a:off x="6319838" y="3741738"/>
              <a:ext cx="606425" cy="604838"/>
            </a:xfrm>
            <a:custGeom>
              <a:avLst/>
              <a:gdLst>
                <a:gd name="T0" fmla="*/ 0 w 382"/>
                <a:gd name="T1" fmla="*/ 181 h 381"/>
                <a:gd name="T2" fmla="*/ 201 w 382"/>
                <a:gd name="T3" fmla="*/ 0 h 381"/>
                <a:gd name="T4" fmla="*/ 382 w 382"/>
                <a:gd name="T5" fmla="*/ 201 h 381"/>
                <a:gd name="T6" fmla="*/ 182 w 382"/>
                <a:gd name="T7" fmla="*/ 381 h 381"/>
                <a:gd name="T8" fmla="*/ 0 w 382"/>
                <a:gd name="T9" fmla="*/ 181 h 381"/>
              </a:gdLst>
              <a:ahLst/>
              <a:cxnLst>
                <a:cxn ang="0">
                  <a:pos x="T0" y="T1"/>
                </a:cxn>
                <a:cxn ang="0">
                  <a:pos x="T2" y="T3"/>
                </a:cxn>
                <a:cxn ang="0">
                  <a:pos x="T4" y="T5"/>
                </a:cxn>
                <a:cxn ang="0">
                  <a:pos x="T6" y="T7"/>
                </a:cxn>
                <a:cxn ang="0">
                  <a:pos x="T8" y="T9"/>
                </a:cxn>
              </a:cxnLst>
              <a:rect l="0" t="0" r="r" b="b"/>
              <a:pathLst>
                <a:path w="382" h="381">
                  <a:moveTo>
                    <a:pt x="0" y="181"/>
                  </a:moveTo>
                  <a:lnTo>
                    <a:pt x="201" y="0"/>
                  </a:lnTo>
                  <a:lnTo>
                    <a:pt x="382" y="201"/>
                  </a:lnTo>
                  <a:lnTo>
                    <a:pt x="182" y="381"/>
                  </a:lnTo>
                  <a:lnTo>
                    <a:pt x="0" y="1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4" name="ï$ľîḍé">
              <a:extLst>
                <a:ext uri="{FF2B5EF4-FFF2-40B4-BE49-F238E27FC236}">
                  <a16:creationId xmlns:a16="http://schemas.microsoft.com/office/drawing/2014/main" id="{1B2EC40D-6299-4510-A986-7C4483577985}"/>
                </a:ext>
              </a:extLst>
            </p:cNvPr>
            <p:cNvSpPr/>
            <p:nvPr/>
          </p:nvSpPr>
          <p:spPr bwMode="auto">
            <a:xfrm>
              <a:off x="6319838" y="3741738"/>
              <a:ext cx="606425" cy="604838"/>
            </a:xfrm>
            <a:custGeom>
              <a:avLst/>
              <a:gdLst>
                <a:gd name="T0" fmla="*/ 0 w 382"/>
                <a:gd name="T1" fmla="*/ 181 h 381"/>
                <a:gd name="T2" fmla="*/ 201 w 382"/>
                <a:gd name="T3" fmla="*/ 0 h 381"/>
                <a:gd name="T4" fmla="*/ 382 w 382"/>
                <a:gd name="T5" fmla="*/ 201 h 381"/>
                <a:gd name="T6" fmla="*/ 182 w 382"/>
                <a:gd name="T7" fmla="*/ 381 h 381"/>
                <a:gd name="T8" fmla="*/ 0 w 382"/>
                <a:gd name="T9" fmla="*/ 181 h 381"/>
              </a:gdLst>
              <a:ahLst/>
              <a:cxnLst>
                <a:cxn ang="0">
                  <a:pos x="T0" y="T1"/>
                </a:cxn>
                <a:cxn ang="0">
                  <a:pos x="T2" y="T3"/>
                </a:cxn>
                <a:cxn ang="0">
                  <a:pos x="T4" y="T5"/>
                </a:cxn>
                <a:cxn ang="0">
                  <a:pos x="T6" y="T7"/>
                </a:cxn>
                <a:cxn ang="0">
                  <a:pos x="T8" y="T9"/>
                </a:cxn>
              </a:cxnLst>
              <a:rect l="0" t="0" r="r" b="b"/>
              <a:pathLst>
                <a:path w="382" h="381">
                  <a:moveTo>
                    <a:pt x="0" y="181"/>
                  </a:moveTo>
                  <a:lnTo>
                    <a:pt x="201" y="0"/>
                  </a:lnTo>
                  <a:lnTo>
                    <a:pt x="382" y="201"/>
                  </a:lnTo>
                  <a:lnTo>
                    <a:pt x="182" y="381"/>
                  </a:lnTo>
                  <a:lnTo>
                    <a:pt x="0" y="18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5" name="ïšļíde">
              <a:extLst>
                <a:ext uri="{FF2B5EF4-FFF2-40B4-BE49-F238E27FC236}">
                  <a16:creationId xmlns:a16="http://schemas.microsoft.com/office/drawing/2014/main" id="{D9E25127-44D5-4C9D-AE26-D8C34A9458EC}"/>
                </a:ext>
              </a:extLst>
            </p:cNvPr>
            <p:cNvSpPr/>
            <p:nvPr/>
          </p:nvSpPr>
          <p:spPr bwMode="auto">
            <a:xfrm>
              <a:off x="6499226" y="3927476"/>
              <a:ext cx="295275" cy="288925"/>
            </a:xfrm>
            <a:custGeom>
              <a:avLst/>
              <a:gdLst>
                <a:gd name="T0" fmla="*/ 0 w 186"/>
                <a:gd name="T1" fmla="*/ 37 h 182"/>
                <a:gd name="T2" fmla="*/ 20 w 186"/>
                <a:gd name="T3" fmla="*/ 19 h 182"/>
                <a:gd name="T4" fmla="*/ 127 w 186"/>
                <a:gd name="T5" fmla="*/ 137 h 182"/>
                <a:gd name="T6" fmla="*/ 107 w 186"/>
                <a:gd name="T7" fmla="*/ 155 h 182"/>
                <a:gd name="T8" fmla="*/ 0 w 186"/>
                <a:gd name="T9" fmla="*/ 37 h 182"/>
                <a:gd name="T10" fmla="*/ 46 w 186"/>
                <a:gd name="T11" fmla="*/ 148 h 182"/>
                <a:gd name="T12" fmla="*/ 66 w 186"/>
                <a:gd name="T13" fmla="*/ 129 h 182"/>
                <a:gd name="T14" fmla="*/ 98 w 186"/>
                <a:gd name="T15" fmla="*/ 164 h 182"/>
                <a:gd name="T16" fmla="*/ 78 w 186"/>
                <a:gd name="T17" fmla="*/ 182 h 182"/>
                <a:gd name="T18" fmla="*/ 46 w 186"/>
                <a:gd name="T19" fmla="*/ 148 h 182"/>
                <a:gd name="T20" fmla="*/ 88 w 186"/>
                <a:gd name="T21" fmla="*/ 74 h 182"/>
                <a:gd name="T22" fmla="*/ 107 w 186"/>
                <a:gd name="T23" fmla="*/ 56 h 182"/>
                <a:gd name="T24" fmla="*/ 156 w 186"/>
                <a:gd name="T25" fmla="*/ 110 h 182"/>
                <a:gd name="T26" fmla="*/ 137 w 186"/>
                <a:gd name="T27" fmla="*/ 129 h 182"/>
                <a:gd name="T28" fmla="*/ 88 w 186"/>
                <a:gd name="T29" fmla="*/ 74 h 182"/>
                <a:gd name="T30" fmla="*/ 91 w 186"/>
                <a:gd name="T31" fmla="*/ 18 h 182"/>
                <a:gd name="T32" fmla="*/ 111 w 186"/>
                <a:gd name="T33" fmla="*/ 0 h 182"/>
                <a:gd name="T34" fmla="*/ 186 w 186"/>
                <a:gd name="T35" fmla="*/ 84 h 182"/>
                <a:gd name="T36" fmla="*/ 166 w 186"/>
                <a:gd name="T37" fmla="*/ 102 h 182"/>
                <a:gd name="T38" fmla="*/ 91 w 186"/>
                <a:gd name="T39" fmla="*/ 1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6" h="182">
                  <a:moveTo>
                    <a:pt x="0" y="37"/>
                  </a:moveTo>
                  <a:lnTo>
                    <a:pt x="20" y="19"/>
                  </a:lnTo>
                  <a:lnTo>
                    <a:pt x="127" y="137"/>
                  </a:lnTo>
                  <a:lnTo>
                    <a:pt x="107" y="155"/>
                  </a:lnTo>
                  <a:lnTo>
                    <a:pt x="0" y="37"/>
                  </a:lnTo>
                  <a:close/>
                  <a:moveTo>
                    <a:pt x="46" y="148"/>
                  </a:moveTo>
                  <a:lnTo>
                    <a:pt x="66" y="129"/>
                  </a:lnTo>
                  <a:lnTo>
                    <a:pt x="98" y="164"/>
                  </a:lnTo>
                  <a:lnTo>
                    <a:pt x="78" y="182"/>
                  </a:lnTo>
                  <a:lnTo>
                    <a:pt x="46" y="148"/>
                  </a:lnTo>
                  <a:close/>
                  <a:moveTo>
                    <a:pt x="88" y="74"/>
                  </a:moveTo>
                  <a:lnTo>
                    <a:pt x="107" y="56"/>
                  </a:lnTo>
                  <a:lnTo>
                    <a:pt x="156" y="110"/>
                  </a:lnTo>
                  <a:lnTo>
                    <a:pt x="137" y="129"/>
                  </a:lnTo>
                  <a:lnTo>
                    <a:pt x="88" y="74"/>
                  </a:lnTo>
                  <a:close/>
                  <a:moveTo>
                    <a:pt x="91" y="18"/>
                  </a:moveTo>
                  <a:lnTo>
                    <a:pt x="111" y="0"/>
                  </a:lnTo>
                  <a:lnTo>
                    <a:pt x="186" y="84"/>
                  </a:lnTo>
                  <a:lnTo>
                    <a:pt x="166" y="102"/>
                  </a:lnTo>
                  <a:lnTo>
                    <a:pt x="91" y="18"/>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6" name="ïślïḓe">
              <a:extLst>
                <a:ext uri="{FF2B5EF4-FFF2-40B4-BE49-F238E27FC236}">
                  <a16:creationId xmlns:a16="http://schemas.microsoft.com/office/drawing/2014/main" id="{52D254E5-66A4-426E-888E-1C525D082A64}"/>
                </a:ext>
              </a:extLst>
            </p:cNvPr>
            <p:cNvSpPr/>
            <p:nvPr/>
          </p:nvSpPr>
          <p:spPr bwMode="auto">
            <a:xfrm>
              <a:off x="6499226" y="3927476"/>
              <a:ext cx="295275" cy="288925"/>
            </a:xfrm>
            <a:custGeom>
              <a:avLst/>
              <a:gdLst>
                <a:gd name="T0" fmla="*/ 0 w 186"/>
                <a:gd name="T1" fmla="*/ 37 h 182"/>
                <a:gd name="T2" fmla="*/ 20 w 186"/>
                <a:gd name="T3" fmla="*/ 19 h 182"/>
                <a:gd name="T4" fmla="*/ 127 w 186"/>
                <a:gd name="T5" fmla="*/ 137 h 182"/>
                <a:gd name="T6" fmla="*/ 107 w 186"/>
                <a:gd name="T7" fmla="*/ 155 h 182"/>
                <a:gd name="T8" fmla="*/ 0 w 186"/>
                <a:gd name="T9" fmla="*/ 37 h 182"/>
                <a:gd name="T10" fmla="*/ 46 w 186"/>
                <a:gd name="T11" fmla="*/ 148 h 182"/>
                <a:gd name="T12" fmla="*/ 66 w 186"/>
                <a:gd name="T13" fmla="*/ 129 h 182"/>
                <a:gd name="T14" fmla="*/ 98 w 186"/>
                <a:gd name="T15" fmla="*/ 164 h 182"/>
                <a:gd name="T16" fmla="*/ 78 w 186"/>
                <a:gd name="T17" fmla="*/ 182 h 182"/>
                <a:gd name="T18" fmla="*/ 46 w 186"/>
                <a:gd name="T19" fmla="*/ 148 h 182"/>
                <a:gd name="T20" fmla="*/ 88 w 186"/>
                <a:gd name="T21" fmla="*/ 74 h 182"/>
                <a:gd name="T22" fmla="*/ 107 w 186"/>
                <a:gd name="T23" fmla="*/ 56 h 182"/>
                <a:gd name="T24" fmla="*/ 156 w 186"/>
                <a:gd name="T25" fmla="*/ 110 h 182"/>
                <a:gd name="T26" fmla="*/ 137 w 186"/>
                <a:gd name="T27" fmla="*/ 129 h 182"/>
                <a:gd name="T28" fmla="*/ 88 w 186"/>
                <a:gd name="T29" fmla="*/ 74 h 182"/>
                <a:gd name="T30" fmla="*/ 91 w 186"/>
                <a:gd name="T31" fmla="*/ 18 h 182"/>
                <a:gd name="T32" fmla="*/ 111 w 186"/>
                <a:gd name="T33" fmla="*/ 0 h 182"/>
                <a:gd name="T34" fmla="*/ 186 w 186"/>
                <a:gd name="T35" fmla="*/ 84 h 182"/>
                <a:gd name="T36" fmla="*/ 166 w 186"/>
                <a:gd name="T37" fmla="*/ 102 h 182"/>
                <a:gd name="T38" fmla="*/ 91 w 186"/>
                <a:gd name="T39" fmla="*/ 1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6" h="182">
                  <a:moveTo>
                    <a:pt x="0" y="37"/>
                  </a:moveTo>
                  <a:lnTo>
                    <a:pt x="20" y="19"/>
                  </a:lnTo>
                  <a:lnTo>
                    <a:pt x="127" y="137"/>
                  </a:lnTo>
                  <a:lnTo>
                    <a:pt x="107" y="155"/>
                  </a:lnTo>
                  <a:lnTo>
                    <a:pt x="0" y="37"/>
                  </a:lnTo>
                  <a:moveTo>
                    <a:pt x="46" y="148"/>
                  </a:moveTo>
                  <a:lnTo>
                    <a:pt x="66" y="129"/>
                  </a:lnTo>
                  <a:lnTo>
                    <a:pt x="98" y="164"/>
                  </a:lnTo>
                  <a:lnTo>
                    <a:pt x="78" y="182"/>
                  </a:lnTo>
                  <a:lnTo>
                    <a:pt x="46" y="148"/>
                  </a:lnTo>
                  <a:moveTo>
                    <a:pt x="88" y="74"/>
                  </a:moveTo>
                  <a:lnTo>
                    <a:pt x="107" y="56"/>
                  </a:lnTo>
                  <a:lnTo>
                    <a:pt x="156" y="110"/>
                  </a:lnTo>
                  <a:lnTo>
                    <a:pt x="137" y="129"/>
                  </a:lnTo>
                  <a:lnTo>
                    <a:pt x="88" y="74"/>
                  </a:lnTo>
                  <a:moveTo>
                    <a:pt x="91" y="18"/>
                  </a:moveTo>
                  <a:lnTo>
                    <a:pt x="111" y="0"/>
                  </a:lnTo>
                  <a:lnTo>
                    <a:pt x="186" y="84"/>
                  </a:lnTo>
                  <a:lnTo>
                    <a:pt x="166" y="102"/>
                  </a:lnTo>
                  <a:lnTo>
                    <a:pt x="91"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7" name="i$ḻídê">
              <a:extLst>
                <a:ext uri="{FF2B5EF4-FFF2-40B4-BE49-F238E27FC236}">
                  <a16:creationId xmlns:a16="http://schemas.microsoft.com/office/drawing/2014/main" id="{827E070D-80BF-411F-9216-CBC7AD908DA7}"/>
                </a:ext>
              </a:extLst>
            </p:cNvPr>
            <p:cNvSpPr/>
            <p:nvPr/>
          </p:nvSpPr>
          <p:spPr bwMode="auto">
            <a:xfrm>
              <a:off x="6288088" y="2794001"/>
              <a:ext cx="428625" cy="428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78" name="íşlíḍê">
              <a:extLst>
                <a:ext uri="{FF2B5EF4-FFF2-40B4-BE49-F238E27FC236}">
                  <a16:creationId xmlns:a16="http://schemas.microsoft.com/office/drawing/2014/main" id="{A7ED0177-8498-4890-AF84-4BB737FC3BB6}"/>
                </a:ext>
              </a:extLst>
            </p:cNvPr>
            <p:cNvSpPr/>
            <p:nvPr/>
          </p:nvSpPr>
          <p:spPr bwMode="auto">
            <a:xfrm>
              <a:off x="6354763" y="2951163"/>
              <a:ext cx="296863" cy="193675"/>
            </a:xfrm>
            <a:custGeom>
              <a:avLst/>
              <a:gdLst>
                <a:gd name="T0" fmla="*/ 167 w 216"/>
                <a:gd name="T1" fmla="*/ 4 h 141"/>
                <a:gd name="T2" fmla="*/ 125 w 216"/>
                <a:gd name="T3" fmla="*/ 68 h 141"/>
                <a:gd name="T4" fmla="*/ 131 w 216"/>
                <a:gd name="T5" fmla="*/ 83 h 141"/>
                <a:gd name="T6" fmla="*/ 107 w 216"/>
                <a:gd name="T7" fmla="*/ 105 h 141"/>
                <a:gd name="T8" fmla="*/ 84 w 216"/>
                <a:gd name="T9" fmla="*/ 83 h 141"/>
                <a:gd name="T10" fmla="*/ 85 w 216"/>
                <a:gd name="T11" fmla="*/ 78 h 141"/>
                <a:gd name="T12" fmla="*/ 57 w 216"/>
                <a:gd name="T13" fmla="*/ 62 h 141"/>
                <a:gd name="T14" fmla="*/ 30 w 216"/>
                <a:gd name="T15" fmla="*/ 66 h 141"/>
                <a:gd name="T16" fmla="*/ 0 w 216"/>
                <a:gd name="T17" fmla="*/ 93 h 141"/>
                <a:gd name="T18" fmla="*/ 0 w 216"/>
                <a:gd name="T19" fmla="*/ 121 h 141"/>
                <a:gd name="T20" fmla="*/ 21 w 216"/>
                <a:gd name="T21" fmla="*/ 141 h 141"/>
                <a:gd name="T22" fmla="*/ 195 w 216"/>
                <a:gd name="T23" fmla="*/ 141 h 141"/>
                <a:gd name="T24" fmla="*/ 216 w 216"/>
                <a:gd name="T25" fmla="*/ 121 h 141"/>
                <a:gd name="T26" fmla="*/ 216 w 216"/>
                <a:gd name="T27" fmla="*/ 19 h 141"/>
                <a:gd name="T28" fmla="*/ 188 w 216"/>
                <a:gd name="T29" fmla="*/ 0 h 141"/>
                <a:gd name="T30" fmla="*/ 174 w 216"/>
                <a:gd name="T31" fmla="*/ 5 h 141"/>
                <a:gd name="T32" fmla="*/ 167 w 216"/>
                <a:gd name="T33" fmla="*/ 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6" h="141">
                  <a:moveTo>
                    <a:pt x="167" y="4"/>
                  </a:moveTo>
                  <a:cubicBezTo>
                    <a:pt x="125" y="68"/>
                    <a:pt x="125" y="68"/>
                    <a:pt x="125" y="68"/>
                  </a:cubicBezTo>
                  <a:cubicBezTo>
                    <a:pt x="129" y="72"/>
                    <a:pt x="131" y="77"/>
                    <a:pt x="131" y="83"/>
                  </a:cubicBezTo>
                  <a:cubicBezTo>
                    <a:pt x="130" y="95"/>
                    <a:pt x="119" y="105"/>
                    <a:pt x="107" y="105"/>
                  </a:cubicBezTo>
                  <a:cubicBezTo>
                    <a:pt x="95" y="104"/>
                    <a:pt x="85" y="95"/>
                    <a:pt x="84" y="83"/>
                  </a:cubicBezTo>
                  <a:cubicBezTo>
                    <a:pt x="84" y="81"/>
                    <a:pt x="85" y="80"/>
                    <a:pt x="85" y="78"/>
                  </a:cubicBezTo>
                  <a:cubicBezTo>
                    <a:pt x="57" y="62"/>
                    <a:pt x="57" y="62"/>
                    <a:pt x="57" y="62"/>
                  </a:cubicBezTo>
                  <a:cubicBezTo>
                    <a:pt x="50" y="69"/>
                    <a:pt x="39" y="71"/>
                    <a:pt x="30" y="66"/>
                  </a:cubicBezTo>
                  <a:cubicBezTo>
                    <a:pt x="0" y="93"/>
                    <a:pt x="0" y="93"/>
                    <a:pt x="0" y="93"/>
                  </a:cubicBezTo>
                  <a:cubicBezTo>
                    <a:pt x="0" y="121"/>
                    <a:pt x="0" y="121"/>
                    <a:pt x="0" y="121"/>
                  </a:cubicBezTo>
                  <a:cubicBezTo>
                    <a:pt x="0" y="132"/>
                    <a:pt x="10" y="141"/>
                    <a:pt x="21" y="141"/>
                  </a:cubicBezTo>
                  <a:cubicBezTo>
                    <a:pt x="195" y="141"/>
                    <a:pt x="195" y="141"/>
                    <a:pt x="195" y="141"/>
                  </a:cubicBezTo>
                  <a:cubicBezTo>
                    <a:pt x="206" y="141"/>
                    <a:pt x="216" y="132"/>
                    <a:pt x="216" y="121"/>
                  </a:cubicBezTo>
                  <a:cubicBezTo>
                    <a:pt x="216" y="19"/>
                    <a:pt x="216" y="19"/>
                    <a:pt x="216" y="19"/>
                  </a:cubicBezTo>
                  <a:cubicBezTo>
                    <a:pt x="188" y="0"/>
                    <a:pt x="188" y="0"/>
                    <a:pt x="188" y="0"/>
                  </a:cubicBezTo>
                  <a:cubicBezTo>
                    <a:pt x="184" y="3"/>
                    <a:pt x="179" y="5"/>
                    <a:pt x="174" y="5"/>
                  </a:cubicBezTo>
                  <a:cubicBezTo>
                    <a:pt x="171" y="5"/>
                    <a:pt x="169" y="5"/>
                    <a:pt x="167" y="4"/>
                  </a:cubicBez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9" name="îś1iďê">
              <a:extLst>
                <a:ext uri="{FF2B5EF4-FFF2-40B4-BE49-F238E27FC236}">
                  <a16:creationId xmlns:a16="http://schemas.microsoft.com/office/drawing/2014/main" id="{48837364-1E07-4349-A3D0-3D485022B927}"/>
                </a:ext>
              </a:extLst>
            </p:cNvPr>
            <p:cNvSpPr/>
            <p:nvPr/>
          </p:nvSpPr>
          <p:spPr bwMode="auto">
            <a:xfrm>
              <a:off x="6354763" y="2870201"/>
              <a:ext cx="296863" cy="180975"/>
            </a:xfrm>
            <a:custGeom>
              <a:avLst/>
              <a:gdLst>
                <a:gd name="T0" fmla="*/ 41 w 216"/>
                <a:gd name="T1" fmla="*/ 82 h 131"/>
                <a:gd name="T2" fmla="*/ 64 w 216"/>
                <a:gd name="T3" fmla="*/ 105 h 131"/>
                <a:gd name="T4" fmla="*/ 64 w 216"/>
                <a:gd name="T5" fmla="*/ 105 h 131"/>
                <a:gd name="T6" fmla="*/ 64 w 216"/>
                <a:gd name="T7" fmla="*/ 108 h 131"/>
                <a:gd name="T8" fmla="*/ 93 w 216"/>
                <a:gd name="T9" fmla="*/ 124 h 131"/>
                <a:gd name="T10" fmla="*/ 108 w 216"/>
                <a:gd name="T11" fmla="*/ 119 h 131"/>
                <a:gd name="T12" fmla="*/ 113 w 216"/>
                <a:gd name="T13" fmla="*/ 119 h 131"/>
                <a:gd name="T14" fmla="*/ 155 w 216"/>
                <a:gd name="T15" fmla="*/ 54 h 131"/>
                <a:gd name="T16" fmla="*/ 160 w 216"/>
                <a:gd name="T17" fmla="*/ 22 h 131"/>
                <a:gd name="T18" fmla="*/ 192 w 216"/>
                <a:gd name="T19" fmla="*/ 27 h 131"/>
                <a:gd name="T20" fmla="*/ 196 w 216"/>
                <a:gd name="T21" fmla="*/ 41 h 131"/>
                <a:gd name="T22" fmla="*/ 196 w 216"/>
                <a:gd name="T23" fmla="*/ 46 h 131"/>
                <a:gd name="T24" fmla="*/ 216 w 216"/>
                <a:gd name="T25" fmla="*/ 59 h 131"/>
                <a:gd name="T26" fmla="*/ 216 w 216"/>
                <a:gd name="T27" fmla="*/ 21 h 131"/>
                <a:gd name="T28" fmla="*/ 195 w 216"/>
                <a:gd name="T29" fmla="*/ 0 h 131"/>
                <a:gd name="T30" fmla="*/ 21 w 216"/>
                <a:gd name="T31" fmla="*/ 0 h 131"/>
                <a:gd name="T32" fmla="*/ 0 w 216"/>
                <a:gd name="T33" fmla="*/ 21 h 131"/>
                <a:gd name="T34" fmla="*/ 0 w 216"/>
                <a:gd name="T35" fmla="*/ 131 h 131"/>
                <a:gd name="T36" fmla="*/ 20 w 216"/>
                <a:gd name="T37" fmla="*/ 113 h 131"/>
                <a:gd name="T38" fmla="*/ 18 w 216"/>
                <a:gd name="T39" fmla="*/ 105 h 131"/>
                <a:gd name="T40" fmla="*/ 41 w 216"/>
                <a:gd name="T41" fmla="*/ 8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6" h="131">
                  <a:moveTo>
                    <a:pt x="41" y="82"/>
                  </a:moveTo>
                  <a:cubicBezTo>
                    <a:pt x="54" y="82"/>
                    <a:pt x="64" y="92"/>
                    <a:pt x="64" y="105"/>
                  </a:cubicBezTo>
                  <a:cubicBezTo>
                    <a:pt x="64" y="105"/>
                    <a:pt x="64" y="105"/>
                    <a:pt x="64" y="105"/>
                  </a:cubicBezTo>
                  <a:cubicBezTo>
                    <a:pt x="64" y="106"/>
                    <a:pt x="64" y="107"/>
                    <a:pt x="64" y="108"/>
                  </a:cubicBezTo>
                  <a:cubicBezTo>
                    <a:pt x="93" y="124"/>
                    <a:pt x="93" y="124"/>
                    <a:pt x="93" y="124"/>
                  </a:cubicBezTo>
                  <a:cubicBezTo>
                    <a:pt x="97" y="120"/>
                    <a:pt x="102" y="118"/>
                    <a:pt x="108" y="119"/>
                  </a:cubicBezTo>
                  <a:cubicBezTo>
                    <a:pt x="109" y="119"/>
                    <a:pt x="111" y="119"/>
                    <a:pt x="113" y="119"/>
                  </a:cubicBezTo>
                  <a:cubicBezTo>
                    <a:pt x="155" y="54"/>
                    <a:pt x="155" y="54"/>
                    <a:pt x="155" y="54"/>
                  </a:cubicBezTo>
                  <a:cubicBezTo>
                    <a:pt x="147" y="44"/>
                    <a:pt x="150" y="29"/>
                    <a:pt x="160" y="22"/>
                  </a:cubicBezTo>
                  <a:cubicBezTo>
                    <a:pt x="170" y="15"/>
                    <a:pt x="185" y="17"/>
                    <a:pt x="192" y="27"/>
                  </a:cubicBezTo>
                  <a:cubicBezTo>
                    <a:pt x="195" y="31"/>
                    <a:pt x="196" y="36"/>
                    <a:pt x="196" y="41"/>
                  </a:cubicBezTo>
                  <a:cubicBezTo>
                    <a:pt x="196" y="43"/>
                    <a:pt x="196" y="44"/>
                    <a:pt x="196" y="46"/>
                  </a:cubicBezTo>
                  <a:cubicBezTo>
                    <a:pt x="216" y="59"/>
                    <a:pt x="216" y="59"/>
                    <a:pt x="216" y="59"/>
                  </a:cubicBezTo>
                  <a:cubicBezTo>
                    <a:pt x="216" y="21"/>
                    <a:pt x="216" y="21"/>
                    <a:pt x="216" y="21"/>
                  </a:cubicBezTo>
                  <a:cubicBezTo>
                    <a:pt x="216" y="10"/>
                    <a:pt x="207" y="0"/>
                    <a:pt x="195" y="0"/>
                  </a:cubicBezTo>
                  <a:cubicBezTo>
                    <a:pt x="21" y="0"/>
                    <a:pt x="21" y="0"/>
                    <a:pt x="21" y="0"/>
                  </a:cubicBezTo>
                  <a:cubicBezTo>
                    <a:pt x="10" y="0"/>
                    <a:pt x="0" y="10"/>
                    <a:pt x="0" y="21"/>
                  </a:cubicBezTo>
                  <a:cubicBezTo>
                    <a:pt x="0" y="131"/>
                    <a:pt x="0" y="131"/>
                    <a:pt x="0" y="131"/>
                  </a:cubicBezTo>
                  <a:cubicBezTo>
                    <a:pt x="20" y="113"/>
                    <a:pt x="20" y="113"/>
                    <a:pt x="20" y="113"/>
                  </a:cubicBezTo>
                  <a:cubicBezTo>
                    <a:pt x="19" y="110"/>
                    <a:pt x="18" y="107"/>
                    <a:pt x="18" y="105"/>
                  </a:cubicBezTo>
                  <a:cubicBezTo>
                    <a:pt x="18" y="92"/>
                    <a:pt x="29" y="82"/>
                    <a:pt x="41" y="82"/>
                  </a:cubicBez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0" name="íṧļîḍé">
              <a:extLst>
                <a:ext uri="{FF2B5EF4-FFF2-40B4-BE49-F238E27FC236}">
                  <a16:creationId xmlns:a16="http://schemas.microsoft.com/office/drawing/2014/main" id="{803C6052-0205-4CCA-8835-DCB7C4F54885}"/>
                </a:ext>
              </a:extLst>
            </p:cNvPr>
            <p:cNvSpPr/>
            <p:nvPr/>
          </p:nvSpPr>
          <p:spPr bwMode="auto">
            <a:xfrm>
              <a:off x="5745163" y="3271838"/>
              <a:ext cx="430213" cy="428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81" name="ïšḻîḓê">
              <a:extLst>
                <a:ext uri="{FF2B5EF4-FFF2-40B4-BE49-F238E27FC236}">
                  <a16:creationId xmlns:a16="http://schemas.microsoft.com/office/drawing/2014/main" id="{3FB10B55-ECCF-44C7-90DB-8F49C6A7D107}"/>
                </a:ext>
              </a:extLst>
            </p:cNvPr>
            <p:cNvSpPr/>
            <p:nvPr/>
          </p:nvSpPr>
          <p:spPr bwMode="auto">
            <a:xfrm>
              <a:off x="5822951" y="3348038"/>
              <a:ext cx="276225" cy="276225"/>
            </a:xfrm>
            <a:custGeom>
              <a:avLst/>
              <a:gdLst>
                <a:gd name="T0" fmla="*/ 195 w 201"/>
                <a:gd name="T1" fmla="*/ 1 h 201"/>
                <a:gd name="T2" fmla="*/ 3 w 201"/>
                <a:gd name="T3" fmla="*/ 105 h 201"/>
                <a:gd name="T4" fmla="*/ 1 w 201"/>
                <a:gd name="T5" fmla="*/ 110 h 201"/>
                <a:gd name="T6" fmla="*/ 3 w 201"/>
                <a:gd name="T7" fmla="*/ 112 h 201"/>
                <a:gd name="T8" fmla="*/ 36 w 201"/>
                <a:gd name="T9" fmla="*/ 125 h 201"/>
                <a:gd name="T10" fmla="*/ 40 w 201"/>
                <a:gd name="T11" fmla="*/ 129 h 201"/>
                <a:gd name="T12" fmla="*/ 65 w 201"/>
                <a:gd name="T13" fmla="*/ 181 h 201"/>
                <a:gd name="T14" fmla="*/ 70 w 201"/>
                <a:gd name="T15" fmla="*/ 182 h 201"/>
                <a:gd name="T16" fmla="*/ 66 w 201"/>
                <a:gd name="T17" fmla="*/ 138 h 201"/>
                <a:gd name="T18" fmla="*/ 70 w 201"/>
                <a:gd name="T19" fmla="*/ 129 h 201"/>
                <a:gd name="T20" fmla="*/ 169 w 201"/>
                <a:gd name="T21" fmla="*/ 32 h 201"/>
                <a:gd name="T22" fmla="*/ 171 w 201"/>
                <a:gd name="T23" fmla="*/ 31 h 201"/>
                <a:gd name="T24" fmla="*/ 173 w 201"/>
                <a:gd name="T25" fmla="*/ 34 h 201"/>
                <a:gd name="T26" fmla="*/ 173 w 201"/>
                <a:gd name="T27" fmla="*/ 35 h 201"/>
                <a:gd name="T28" fmla="*/ 87 w 201"/>
                <a:gd name="T29" fmla="*/ 140 h 201"/>
                <a:gd name="T30" fmla="*/ 84 w 201"/>
                <a:gd name="T31" fmla="*/ 148 h 201"/>
                <a:gd name="T32" fmla="*/ 78 w 201"/>
                <a:gd name="T33" fmla="*/ 186 h 201"/>
                <a:gd name="T34" fmla="*/ 83 w 201"/>
                <a:gd name="T35" fmla="*/ 187 h 201"/>
                <a:gd name="T36" fmla="*/ 102 w 201"/>
                <a:gd name="T37" fmla="*/ 166 h 201"/>
                <a:gd name="T38" fmla="*/ 107 w 201"/>
                <a:gd name="T39" fmla="*/ 165 h 201"/>
                <a:gd name="T40" fmla="*/ 155 w 201"/>
                <a:gd name="T41" fmla="*/ 200 h 201"/>
                <a:gd name="T42" fmla="*/ 161 w 201"/>
                <a:gd name="T43" fmla="*/ 198 h 201"/>
                <a:gd name="T44" fmla="*/ 161 w 201"/>
                <a:gd name="T45" fmla="*/ 197 h 201"/>
                <a:gd name="T46" fmla="*/ 200 w 201"/>
                <a:gd name="T47" fmla="*/ 5 h 201"/>
                <a:gd name="T48" fmla="*/ 197 w 201"/>
                <a:gd name="T49" fmla="*/ 1 h 201"/>
                <a:gd name="T50" fmla="*/ 195 w 201"/>
                <a:gd name="T51" fmla="*/ 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1" h="201">
                  <a:moveTo>
                    <a:pt x="195" y="1"/>
                  </a:moveTo>
                  <a:cubicBezTo>
                    <a:pt x="3" y="105"/>
                    <a:pt x="3" y="105"/>
                    <a:pt x="3" y="105"/>
                  </a:cubicBezTo>
                  <a:cubicBezTo>
                    <a:pt x="1" y="106"/>
                    <a:pt x="0" y="108"/>
                    <a:pt x="1" y="110"/>
                  </a:cubicBezTo>
                  <a:cubicBezTo>
                    <a:pt x="1" y="111"/>
                    <a:pt x="2" y="112"/>
                    <a:pt x="3" y="112"/>
                  </a:cubicBezTo>
                  <a:cubicBezTo>
                    <a:pt x="36" y="125"/>
                    <a:pt x="36" y="125"/>
                    <a:pt x="36" y="125"/>
                  </a:cubicBezTo>
                  <a:cubicBezTo>
                    <a:pt x="38" y="125"/>
                    <a:pt x="39" y="127"/>
                    <a:pt x="40" y="129"/>
                  </a:cubicBezTo>
                  <a:cubicBezTo>
                    <a:pt x="65" y="181"/>
                    <a:pt x="65" y="181"/>
                    <a:pt x="65" y="181"/>
                  </a:cubicBezTo>
                  <a:cubicBezTo>
                    <a:pt x="66" y="183"/>
                    <a:pt x="70" y="184"/>
                    <a:pt x="70" y="182"/>
                  </a:cubicBezTo>
                  <a:cubicBezTo>
                    <a:pt x="66" y="138"/>
                    <a:pt x="66" y="138"/>
                    <a:pt x="66" y="138"/>
                  </a:cubicBezTo>
                  <a:cubicBezTo>
                    <a:pt x="66" y="135"/>
                    <a:pt x="68" y="132"/>
                    <a:pt x="70" y="129"/>
                  </a:cubicBezTo>
                  <a:cubicBezTo>
                    <a:pt x="169" y="32"/>
                    <a:pt x="169" y="32"/>
                    <a:pt x="169" y="32"/>
                  </a:cubicBezTo>
                  <a:cubicBezTo>
                    <a:pt x="170" y="31"/>
                    <a:pt x="171" y="31"/>
                    <a:pt x="171" y="31"/>
                  </a:cubicBezTo>
                  <a:cubicBezTo>
                    <a:pt x="173" y="32"/>
                    <a:pt x="173" y="33"/>
                    <a:pt x="173" y="34"/>
                  </a:cubicBezTo>
                  <a:cubicBezTo>
                    <a:pt x="173" y="35"/>
                    <a:pt x="173" y="35"/>
                    <a:pt x="173" y="35"/>
                  </a:cubicBezTo>
                  <a:cubicBezTo>
                    <a:pt x="87" y="140"/>
                    <a:pt x="87" y="140"/>
                    <a:pt x="87" y="140"/>
                  </a:cubicBezTo>
                  <a:cubicBezTo>
                    <a:pt x="85" y="142"/>
                    <a:pt x="84" y="145"/>
                    <a:pt x="84" y="148"/>
                  </a:cubicBezTo>
                  <a:cubicBezTo>
                    <a:pt x="78" y="186"/>
                    <a:pt x="78" y="186"/>
                    <a:pt x="78" y="186"/>
                  </a:cubicBezTo>
                  <a:cubicBezTo>
                    <a:pt x="79" y="189"/>
                    <a:pt x="81" y="190"/>
                    <a:pt x="83" y="187"/>
                  </a:cubicBezTo>
                  <a:cubicBezTo>
                    <a:pt x="102" y="166"/>
                    <a:pt x="102" y="166"/>
                    <a:pt x="102" y="166"/>
                  </a:cubicBezTo>
                  <a:cubicBezTo>
                    <a:pt x="103" y="164"/>
                    <a:pt x="106" y="164"/>
                    <a:pt x="107" y="165"/>
                  </a:cubicBezTo>
                  <a:cubicBezTo>
                    <a:pt x="155" y="200"/>
                    <a:pt x="155" y="200"/>
                    <a:pt x="155" y="200"/>
                  </a:cubicBezTo>
                  <a:cubicBezTo>
                    <a:pt x="157" y="201"/>
                    <a:pt x="159" y="200"/>
                    <a:pt x="161" y="198"/>
                  </a:cubicBezTo>
                  <a:cubicBezTo>
                    <a:pt x="161" y="198"/>
                    <a:pt x="161" y="198"/>
                    <a:pt x="161" y="197"/>
                  </a:cubicBezTo>
                  <a:cubicBezTo>
                    <a:pt x="200" y="5"/>
                    <a:pt x="200" y="5"/>
                    <a:pt x="200" y="5"/>
                  </a:cubicBezTo>
                  <a:cubicBezTo>
                    <a:pt x="201" y="3"/>
                    <a:pt x="199" y="1"/>
                    <a:pt x="197" y="1"/>
                  </a:cubicBezTo>
                  <a:cubicBezTo>
                    <a:pt x="196" y="0"/>
                    <a:pt x="195" y="1"/>
                    <a:pt x="195" y="1"/>
                  </a:cubicBez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2" name="îṩlïḍê">
              <a:extLst>
                <a:ext uri="{FF2B5EF4-FFF2-40B4-BE49-F238E27FC236}">
                  <a16:creationId xmlns:a16="http://schemas.microsoft.com/office/drawing/2014/main" id="{65B1CF17-E492-4467-AD4C-3D30DAE55FA1}"/>
                </a:ext>
              </a:extLst>
            </p:cNvPr>
            <p:cNvSpPr/>
            <p:nvPr/>
          </p:nvSpPr>
          <p:spPr bwMode="auto">
            <a:xfrm>
              <a:off x="8413751" y="5181601"/>
              <a:ext cx="95250" cy="63500"/>
            </a:xfrm>
            <a:custGeom>
              <a:avLst/>
              <a:gdLst>
                <a:gd name="T0" fmla="*/ 8 w 69"/>
                <a:gd name="T1" fmla="*/ 42 h 46"/>
                <a:gd name="T2" fmla="*/ 63 w 69"/>
                <a:gd name="T3" fmla="*/ 41 h 46"/>
                <a:gd name="T4" fmla="*/ 68 w 69"/>
                <a:gd name="T5" fmla="*/ 35 h 46"/>
                <a:gd name="T6" fmla="*/ 67 w 69"/>
                <a:gd name="T7" fmla="*/ 33 h 46"/>
                <a:gd name="T8" fmla="*/ 50 w 69"/>
                <a:gd name="T9" fmla="*/ 1 h 46"/>
                <a:gd name="T10" fmla="*/ 49 w 69"/>
                <a:gd name="T11" fmla="*/ 0 h 46"/>
                <a:gd name="T12" fmla="*/ 48 w 69"/>
                <a:gd name="T13" fmla="*/ 0 h 46"/>
                <a:gd name="T14" fmla="*/ 25 w 69"/>
                <a:gd name="T15" fmla="*/ 9 h 46"/>
                <a:gd name="T16" fmla="*/ 12 w 69"/>
                <a:gd name="T17" fmla="*/ 10 h 46"/>
                <a:gd name="T18" fmla="*/ 0 w 69"/>
                <a:gd name="T19" fmla="*/ 7 h 46"/>
                <a:gd name="T20" fmla="*/ 8 w 69"/>
                <a:gd name="T21" fmla="*/ 4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46">
                  <a:moveTo>
                    <a:pt x="8" y="42"/>
                  </a:moveTo>
                  <a:cubicBezTo>
                    <a:pt x="27" y="45"/>
                    <a:pt x="45" y="46"/>
                    <a:pt x="63" y="41"/>
                  </a:cubicBezTo>
                  <a:cubicBezTo>
                    <a:pt x="65" y="40"/>
                    <a:pt x="69" y="38"/>
                    <a:pt x="68" y="35"/>
                  </a:cubicBezTo>
                  <a:cubicBezTo>
                    <a:pt x="68" y="34"/>
                    <a:pt x="68" y="33"/>
                    <a:pt x="67" y="33"/>
                  </a:cubicBezTo>
                  <a:cubicBezTo>
                    <a:pt x="60" y="23"/>
                    <a:pt x="55" y="12"/>
                    <a:pt x="50" y="1"/>
                  </a:cubicBezTo>
                  <a:cubicBezTo>
                    <a:pt x="50" y="1"/>
                    <a:pt x="50" y="0"/>
                    <a:pt x="49" y="0"/>
                  </a:cubicBezTo>
                  <a:cubicBezTo>
                    <a:pt x="49" y="0"/>
                    <a:pt x="48" y="0"/>
                    <a:pt x="48" y="0"/>
                  </a:cubicBezTo>
                  <a:cubicBezTo>
                    <a:pt x="40" y="2"/>
                    <a:pt x="33" y="7"/>
                    <a:pt x="25" y="9"/>
                  </a:cubicBezTo>
                  <a:cubicBezTo>
                    <a:pt x="21" y="10"/>
                    <a:pt x="16" y="11"/>
                    <a:pt x="12" y="10"/>
                  </a:cubicBezTo>
                  <a:cubicBezTo>
                    <a:pt x="9" y="10"/>
                    <a:pt x="4" y="7"/>
                    <a:pt x="0" y="7"/>
                  </a:cubicBezTo>
                  <a:cubicBezTo>
                    <a:pt x="2" y="19"/>
                    <a:pt x="7" y="30"/>
                    <a:pt x="8" y="42"/>
                  </a:cubicBez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3" name="íṥ1îḋè">
              <a:extLst>
                <a:ext uri="{FF2B5EF4-FFF2-40B4-BE49-F238E27FC236}">
                  <a16:creationId xmlns:a16="http://schemas.microsoft.com/office/drawing/2014/main" id="{2BE6B824-6575-4358-93FF-1314AC5326B9}"/>
                </a:ext>
              </a:extLst>
            </p:cNvPr>
            <p:cNvSpPr/>
            <p:nvPr/>
          </p:nvSpPr>
          <p:spPr bwMode="auto">
            <a:xfrm>
              <a:off x="8869363" y="5113338"/>
              <a:ext cx="71438" cy="85725"/>
            </a:xfrm>
            <a:custGeom>
              <a:avLst/>
              <a:gdLst>
                <a:gd name="T0" fmla="*/ 20 w 52"/>
                <a:gd name="T1" fmla="*/ 62 h 62"/>
                <a:gd name="T2" fmla="*/ 52 w 52"/>
                <a:gd name="T3" fmla="*/ 32 h 62"/>
                <a:gd name="T4" fmla="*/ 52 w 52"/>
                <a:gd name="T5" fmla="*/ 30 h 62"/>
                <a:gd name="T6" fmla="*/ 51 w 52"/>
                <a:gd name="T7" fmla="*/ 27 h 62"/>
                <a:gd name="T8" fmla="*/ 26 w 52"/>
                <a:gd name="T9" fmla="*/ 0 h 62"/>
                <a:gd name="T10" fmla="*/ 12 w 52"/>
                <a:gd name="T11" fmla="*/ 13 h 62"/>
                <a:gd name="T12" fmla="*/ 0 w 52"/>
                <a:gd name="T13" fmla="*/ 26 h 62"/>
                <a:gd name="T14" fmla="*/ 5 w 52"/>
                <a:gd name="T15" fmla="*/ 34 h 62"/>
                <a:gd name="T16" fmla="*/ 11 w 52"/>
                <a:gd name="T17" fmla="*/ 43 h 62"/>
                <a:gd name="T18" fmla="*/ 20 w 52"/>
                <a:gd name="T19"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62">
                  <a:moveTo>
                    <a:pt x="20" y="62"/>
                  </a:moveTo>
                  <a:cubicBezTo>
                    <a:pt x="32" y="54"/>
                    <a:pt x="44" y="45"/>
                    <a:pt x="52" y="32"/>
                  </a:cubicBezTo>
                  <a:cubicBezTo>
                    <a:pt x="52" y="32"/>
                    <a:pt x="52" y="31"/>
                    <a:pt x="52" y="30"/>
                  </a:cubicBezTo>
                  <a:cubicBezTo>
                    <a:pt x="52" y="29"/>
                    <a:pt x="52" y="28"/>
                    <a:pt x="51" y="27"/>
                  </a:cubicBezTo>
                  <a:cubicBezTo>
                    <a:pt x="45" y="17"/>
                    <a:pt x="36" y="7"/>
                    <a:pt x="26" y="0"/>
                  </a:cubicBezTo>
                  <a:cubicBezTo>
                    <a:pt x="21" y="4"/>
                    <a:pt x="16" y="8"/>
                    <a:pt x="12" y="13"/>
                  </a:cubicBezTo>
                  <a:cubicBezTo>
                    <a:pt x="9" y="16"/>
                    <a:pt x="0" y="21"/>
                    <a:pt x="0" y="26"/>
                  </a:cubicBezTo>
                  <a:cubicBezTo>
                    <a:pt x="0" y="29"/>
                    <a:pt x="3" y="32"/>
                    <a:pt x="5" y="34"/>
                  </a:cubicBezTo>
                  <a:cubicBezTo>
                    <a:pt x="7" y="37"/>
                    <a:pt x="9" y="40"/>
                    <a:pt x="11" y="43"/>
                  </a:cubicBezTo>
                  <a:cubicBezTo>
                    <a:pt x="11" y="45"/>
                    <a:pt x="21" y="62"/>
                    <a:pt x="20" y="62"/>
                  </a:cubicBez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4" name="íṥļîḓê">
              <a:extLst>
                <a:ext uri="{FF2B5EF4-FFF2-40B4-BE49-F238E27FC236}">
                  <a16:creationId xmlns:a16="http://schemas.microsoft.com/office/drawing/2014/main" id="{EA1CB57A-3836-43A4-A70C-08DC13ECF666}"/>
                </a:ext>
              </a:extLst>
            </p:cNvPr>
            <p:cNvSpPr/>
            <p:nvPr/>
          </p:nvSpPr>
          <p:spPr bwMode="auto">
            <a:xfrm>
              <a:off x="8267701" y="5208588"/>
              <a:ext cx="255588" cy="122238"/>
            </a:xfrm>
            <a:custGeom>
              <a:avLst/>
              <a:gdLst>
                <a:gd name="T0" fmla="*/ 186 w 186"/>
                <a:gd name="T1" fmla="*/ 60 h 89"/>
                <a:gd name="T2" fmla="*/ 183 w 186"/>
                <a:gd name="T3" fmla="*/ 68 h 89"/>
                <a:gd name="T4" fmla="*/ 179 w 186"/>
                <a:gd name="T5" fmla="*/ 71 h 89"/>
                <a:gd name="T6" fmla="*/ 99 w 186"/>
                <a:gd name="T7" fmla="*/ 78 h 89"/>
                <a:gd name="T8" fmla="*/ 83 w 186"/>
                <a:gd name="T9" fmla="*/ 84 h 89"/>
                <a:gd name="T10" fmla="*/ 64 w 186"/>
                <a:gd name="T11" fmla="*/ 87 h 89"/>
                <a:gd name="T12" fmla="*/ 37 w 186"/>
                <a:gd name="T13" fmla="*/ 89 h 89"/>
                <a:gd name="T14" fmla="*/ 17 w 186"/>
                <a:gd name="T15" fmla="*/ 87 h 89"/>
                <a:gd name="T16" fmla="*/ 1 w 186"/>
                <a:gd name="T17" fmla="*/ 75 h 89"/>
                <a:gd name="T18" fmla="*/ 1 w 186"/>
                <a:gd name="T19" fmla="*/ 66 h 89"/>
                <a:gd name="T20" fmla="*/ 2 w 186"/>
                <a:gd name="T21" fmla="*/ 63 h 89"/>
                <a:gd name="T22" fmla="*/ 8 w 186"/>
                <a:gd name="T23" fmla="*/ 58 h 89"/>
                <a:gd name="T24" fmla="*/ 18 w 186"/>
                <a:gd name="T25" fmla="*/ 52 h 89"/>
                <a:gd name="T26" fmla="*/ 32 w 186"/>
                <a:gd name="T27" fmla="*/ 45 h 89"/>
                <a:gd name="T28" fmla="*/ 43 w 186"/>
                <a:gd name="T29" fmla="*/ 42 h 89"/>
                <a:gd name="T30" fmla="*/ 76 w 186"/>
                <a:gd name="T31" fmla="*/ 18 h 89"/>
                <a:gd name="T32" fmla="*/ 88 w 186"/>
                <a:gd name="T33" fmla="*/ 4 h 89"/>
                <a:gd name="T34" fmla="*/ 93 w 186"/>
                <a:gd name="T35" fmla="*/ 1 h 89"/>
                <a:gd name="T36" fmla="*/ 98 w 186"/>
                <a:gd name="T37" fmla="*/ 0 h 89"/>
                <a:gd name="T38" fmla="*/ 133 w 186"/>
                <a:gd name="T39" fmla="*/ 12 h 89"/>
                <a:gd name="T40" fmla="*/ 141 w 186"/>
                <a:gd name="T41" fmla="*/ 17 h 89"/>
                <a:gd name="T42" fmla="*/ 165 w 186"/>
                <a:gd name="T43" fmla="*/ 14 h 89"/>
                <a:gd name="T44" fmla="*/ 169 w 186"/>
                <a:gd name="T45" fmla="*/ 8 h 89"/>
                <a:gd name="T46" fmla="*/ 177 w 186"/>
                <a:gd name="T47" fmla="*/ 6 h 89"/>
                <a:gd name="T48" fmla="*/ 179 w 186"/>
                <a:gd name="T49" fmla="*/ 9 h 89"/>
                <a:gd name="T50" fmla="*/ 181 w 186"/>
                <a:gd name="T51" fmla="*/ 37 h 89"/>
                <a:gd name="T52" fmla="*/ 181 w 186"/>
                <a:gd name="T53" fmla="*/ 42 h 89"/>
                <a:gd name="T54" fmla="*/ 184 w 186"/>
                <a:gd name="T55" fmla="*/ 46 h 89"/>
                <a:gd name="T56" fmla="*/ 184 w 186"/>
                <a:gd name="T57" fmla="*/ 47 h 89"/>
                <a:gd name="T58" fmla="*/ 186 w 186"/>
                <a:gd name="T59" fmla="*/ 6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6" h="89">
                  <a:moveTo>
                    <a:pt x="186" y="60"/>
                  </a:moveTo>
                  <a:cubicBezTo>
                    <a:pt x="186" y="63"/>
                    <a:pt x="185" y="66"/>
                    <a:pt x="183" y="68"/>
                  </a:cubicBezTo>
                  <a:cubicBezTo>
                    <a:pt x="182" y="69"/>
                    <a:pt x="181" y="70"/>
                    <a:pt x="179" y="71"/>
                  </a:cubicBezTo>
                  <a:cubicBezTo>
                    <a:pt x="153" y="80"/>
                    <a:pt x="124" y="69"/>
                    <a:pt x="99" y="78"/>
                  </a:cubicBezTo>
                  <a:cubicBezTo>
                    <a:pt x="94" y="79"/>
                    <a:pt x="89" y="82"/>
                    <a:pt x="83" y="84"/>
                  </a:cubicBezTo>
                  <a:cubicBezTo>
                    <a:pt x="77" y="86"/>
                    <a:pt x="71" y="87"/>
                    <a:pt x="64" y="87"/>
                  </a:cubicBezTo>
                  <a:cubicBezTo>
                    <a:pt x="55" y="88"/>
                    <a:pt x="46" y="89"/>
                    <a:pt x="37" y="89"/>
                  </a:cubicBezTo>
                  <a:cubicBezTo>
                    <a:pt x="30" y="89"/>
                    <a:pt x="24" y="89"/>
                    <a:pt x="17" y="87"/>
                  </a:cubicBezTo>
                  <a:cubicBezTo>
                    <a:pt x="10" y="85"/>
                    <a:pt x="5" y="81"/>
                    <a:pt x="1" y="75"/>
                  </a:cubicBezTo>
                  <a:cubicBezTo>
                    <a:pt x="0" y="72"/>
                    <a:pt x="0" y="69"/>
                    <a:pt x="1" y="66"/>
                  </a:cubicBezTo>
                  <a:cubicBezTo>
                    <a:pt x="1" y="65"/>
                    <a:pt x="2" y="64"/>
                    <a:pt x="2" y="63"/>
                  </a:cubicBezTo>
                  <a:cubicBezTo>
                    <a:pt x="4" y="61"/>
                    <a:pt x="6" y="60"/>
                    <a:pt x="8" y="58"/>
                  </a:cubicBezTo>
                  <a:cubicBezTo>
                    <a:pt x="18" y="52"/>
                    <a:pt x="18" y="52"/>
                    <a:pt x="18" y="52"/>
                  </a:cubicBezTo>
                  <a:cubicBezTo>
                    <a:pt x="22" y="49"/>
                    <a:pt x="27" y="47"/>
                    <a:pt x="32" y="45"/>
                  </a:cubicBezTo>
                  <a:cubicBezTo>
                    <a:pt x="35" y="44"/>
                    <a:pt x="39" y="43"/>
                    <a:pt x="43" y="42"/>
                  </a:cubicBezTo>
                  <a:cubicBezTo>
                    <a:pt x="56" y="38"/>
                    <a:pt x="66" y="28"/>
                    <a:pt x="76" y="18"/>
                  </a:cubicBezTo>
                  <a:cubicBezTo>
                    <a:pt x="88" y="4"/>
                    <a:pt x="88" y="4"/>
                    <a:pt x="88" y="4"/>
                  </a:cubicBezTo>
                  <a:cubicBezTo>
                    <a:pt x="90" y="3"/>
                    <a:pt x="91" y="1"/>
                    <a:pt x="93" y="1"/>
                  </a:cubicBezTo>
                  <a:cubicBezTo>
                    <a:pt x="95" y="0"/>
                    <a:pt x="96" y="0"/>
                    <a:pt x="98" y="0"/>
                  </a:cubicBezTo>
                  <a:cubicBezTo>
                    <a:pt x="111" y="1"/>
                    <a:pt x="122" y="5"/>
                    <a:pt x="133" y="12"/>
                  </a:cubicBezTo>
                  <a:cubicBezTo>
                    <a:pt x="136" y="14"/>
                    <a:pt x="138" y="15"/>
                    <a:pt x="141" y="17"/>
                  </a:cubicBezTo>
                  <a:cubicBezTo>
                    <a:pt x="150" y="19"/>
                    <a:pt x="158" y="18"/>
                    <a:pt x="165" y="14"/>
                  </a:cubicBezTo>
                  <a:cubicBezTo>
                    <a:pt x="169" y="12"/>
                    <a:pt x="168" y="11"/>
                    <a:pt x="169" y="8"/>
                  </a:cubicBezTo>
                  <a:cubicBezTo>
                    <a:pt x="171" y="5"/>
                    <a:pt x="174" y="3"/>
                    <a:pt x="177" y="6"/>
                  </a:cubicBezTo>
                  <a:cubicBezTo>
                    <a:pt x="178" y="7"/>
                    <a:pt x="179" y="8"/>
                    <a:pt x="179" y="9"/>
                  </a:cubicBezTo>
                  <a:cubicBezTo>
                    <a:pt x="182" y="18"/>
                    <a:pt x="181" y="28"/>
                    <a:pt x="181" y="37"/>
                  </a:cubicBezTo>
                  <a:cubicBezTo>
                    <a:pt x="180" y="39"/>
                    <a:pt x="181" y="40"/>
                    <a:pt x="181" y="42"/>
                  </a:cubicBezTo>
                  <a:cubicBezTo>
                    <a:pt x="182" y="43"/>
                    <a:pt x="183" y="44"/>
                    <a:pt x="184" y="46"/>
                  </a:cubicBezTo>
                  <a:cubicBezTo>
                    <a:pt x="184" y="46"/>
                    <a:pt x="184" y="46"/>
                    <a:pt x="184" y="47"/>
                  </a:cubicBezTo>
                  <a:cubicBezTo>
                    <a:pt x="186" y="51"/>
                    <a:pt x="186" y="56"/>
                    <a:pt x="186" y="60"/>
                  </a:cubicBezTo>
                  <a:close/>
                </a:path>
              </a:pathLst>
            </a:custGeom>
            <a:solidFill>
              <a:srgbClr val="514E7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5" name="iṣľíḓe">
              <a:extLst>
                <a:ext uri="{FF2B5EF4-FFF2-40B4-BE49-F238E27FC236}">
                  <a16:creationId xmlns:a16="http://schemas.microsoft.com/office/drawing/2014/main" id="{51DF5038-B466-4D74-BF78-31C22F0413D6}"/>
                </a:ext>
              </a:extLst>
            </p:cNvPr>
            <p:cNvSpPr/>
            <p:nvPr/>
          </p:nvSpPr>
          <p:spPr bwMode="auto">
            <a:xfrm>
              <a:off x="8267701" y="5272088"/>
              <a:ext cx="255588" cy="58738"/>
            </a:xfrm>
            <a:custGeom>
              <a:avLst/>
              <a:gdLst>
                <a:gd name="T0" fmla="*/ 186 w 186"/>
                <a:gd name="T1" fmla="*/ 13 h 42"/>
                <a:gd name="T2" fmla="*/ 183 w 186"/>
                <a:gd name="T3" fmla="*/ 21 h 42"/>
                <a:gd name="T4" fmla="*/ 179 w 186"/>
                <a:gd name="T5" fmla="*/ 24 h 42"/>
                <a:gd name="T6" fmla="*/ 99 w 186"/>
                <a:gd name="T7" fmla="*/ 31 h 42"/>
                <a:gd name="T8" fmla="*/ 83 w 186"/>
                <a:gd name="T9" fmla="*/ 37 h 42"/>
                <a:gd name="T10" fmla="*/ 64 w 186"/>
                <a:gd name="T11" fmla="*/ 40 h 42"/>
                <a:gd name="T12" fmla="*/ 37 w 186"/>
                <a:gd name="T13" fmla="*/ 42 h 42"/>
                <a:gd name="T14" fmla="*/ 17 w 186"/>
                <a:gd name="T15" fmla="*/ 40 h 42"/>
                <a:gd name="T16" fmla="*/ 1 w 186"/>
                <a:gd name="T17" fmla="*/ 28 h 42"/>
                <a:gd name="T18" fmla="*/ 1 w 186"/>
                <a:gd name="T19" fmla="*/ 19 h 42"/>
                <a:gd name="T20" fmla="*/ 2 w 186"/>
                <a:gd name="T21" fmla="*/ 16 h 42"/>
                <a:gd name="T22" fmla="*/ 6 w 186"/>
                <a:gd name="T23" fmla="*/ 25 h 42"/>
                <a:gd name="T24" fmla="*/ 18 w 186"/>
                <a:gd name="T25" fmla="*/ 33 h 42"/>
                <a:gd name="T26" fmla="*/ 29 w 186"/>
                <a:gd name="T27" fmla="*/ 32 h 42"/>
                <a:gd name="T28" fmla="*/ 98 w 186"/>
                <a:gd name="T29" fmla="*/ 18 h 42"/>
                <a:gd name="T30" fmla="*/ 121 w 186"/>
                <a:gd name="T31" fmla="*/ 9 h 42"/>
                <a:gd name="T32" fmla="*/ 146 w 186"/>
                <a:gd name="T33" fmla="*/ 7 h 42"/>
                <a:gd name="T34" fmla="*/ 184 w 186"/>
                <a:gd name="T35" fmla="*/ 0 h 42"/>
                <a:gd name="T36" fmla="*/ 186 w 186"/>
                <a:gd name="T37" fmla="*/ 1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6" h="42">
                  <a:moveTo>
                    <a:pt x="186" y="13"/>
                  </a:moveTo>
                  <a:cubicBezTo>
                    <a:pt x="186" y="16"/>
                    <a:pt x="185" y="19"/>
                    <a:pt x="183" y="21"/>
                  </a:cubicBezTo>
                  <a:cubicBezTo>
                    <a:pt x="182" y="22"/>
                    <a:pt x="181" y="23"/>
                    <a:pt x="179" y="24"/>
                  </a:cubicBezTo>
                  <a:cubicBezTo>
                    <a:pt x="153" y="33"/>
                    <a:pt x="124" y="22"/>
                    <a:pt x="99" y="31"/>
                  </a:cubicBezTo>
                  <a:cubicBezTo>
                    <a:pt x="94" y="32"/>
                    <a:pt x="89" y="35"/>
                    <a:pt x="83" y="37"/>
                  </a:cubicBezTo>
                  <a:cubicBezTo>
                    <a:pt x="77" y="39"/>
                    <a:pt x="71" y="40"/>
                    <a:pt x="64" y="40"/>
                  </a:cubicBezTo>
                  <a:cubicBezTo>
                    <a:pt x="55" y="41"/>
                    <a:pt x="46" y="42"/>
                    <a:pt x="37" y="42"/>
                  </a:cubicBezTo>
                  <a:cubicBezTo>
                    <a:pt x="30" y="42"/>
                    <a:pt x="24" y="42"/>
                    <a:pt x="17" y="40"/>
                  </a:cubicBezTo>
                  <a:cubicBezTo>
                    <a:pt x="10" y="38"/>
                    <a:pt x="5" y="34"/>
                    <a:pt x="1" y="28"/>
                  </a:cubicBezTo>
                  <a:cubicBezTo>
                    <a:pt x="0" y="25"/>
                    <a:pt x="0" y="22"/>
                    <a:pt x="1" y="19"/>
                  </a:cubicBezTo>
                  <a:cubicBezTo>
                    <a:pt x="1" y="18"/>
                    <a:pt x="2" y="17"/>
                    <a:pt x="2" y="16"/>
                  </a:cubicBezTo>
                  <a:cubicBezTo>
                    <a:pt x="4" y="19"/>
                    <a:pt x="5" y="23"/>
                    <a:pt x="6" y="25"/>
                  </a:cubicBezTo>
                  <a:cubicBezTo>
                    <a:pt x="8" y="29"/>
                    <a:pt x="13" y="32"/>
                    <a:pt x="18" y="33"/>
                  </a:cubicBezTo>
                  <a:cubicBezTo>
                    <a:pt x="21" y="34"/>
                    <a:pt x="25" y="33"/>
                    <a:pt x="29" y="32"/>
                  </a:cubicBezTo>
                  <a:cubicBezTo>
                    <a:pt x="52" y="26"/>
                    <a:pt x="76" y="26"/>
                    <a:pt x="98" y="18"/>
                  </a:cubicBezTo>
                  <a:cubicBezTo>
                    <a:pt x="106" y="14"/>
                    <a:pt x="113" y="11"/>
                    <a:pt x="121" y="9"/>
                  </a:cubicBezTo>
                  <a:cubicBezTo>
                    <a:pt x="129" y="8"/>
                    <a:pt x="137" y="7"/>
                    <a:pt x="146" y="7"/>
                  </a:cubicBezTo>
                  <a:cubicBezTo>
                    <a:pt x="159" y="6"/>
                    <a:pt x="171" y="2"/>
                    <a:pt x="184" y="0"/>
                  </a:cubicBezTo>
                  <a:cubicBezTo>
                    <a:pt x="186" y="4"/>
                    <a:pt x="186" y="9"/>
                    <a:pt x="186" y="13"/>
                  </a:cubicBezTo>
                  <a:close/>
                </a:path>
              </a:pathLst>
            </a:custGeom>
            <a:solidFill>
              <a:srgbClr val="4643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6" name="íṩḷíḑè">
              <a:extLst>
                <a:ext uri="{FF2B5EF4-FFF2-40B4-BE49-F238E27FC236}">
                  <a16:creationId xmlns:a16="http://schemas.microsoft.com/office/drawing/2014/main" id="{2868D63A-4189-4090-8F4C-BC2282865AE5}"/>
                </a:ext>
              </a:extLst>
            </p:cNvPr>
            <p:cNvSpPr/>
            <p:nvPr/>
          </p:nvSpPr>
          <p:spPr bwMode="auto">
            <a:xfrm>
              <a:off x="8778876" y="5135563"/>
              <a:ext cx="200025" cy="192088"/>
            </a:xfrm>
            <a:custGeom>
              <a:avLst/>
              <a:gdLst>
                <a:gd name="T0" fmla="*/ 144 w 145"/>
                <a:gd name="T1" fmla="*/ 44 h 140"/>
                <a:gd name="T2" fmla="*/ 130 w 145"/>
                <a:gd name="T3" fmla="*/ 69 h 140"/>
                <a:gd name="T4" fmla="*/ 111 w 145"/>
                <a:gd name="T5" fmla="*/ 91 h 140"/>
                <a:gd name="T6" fmla="*/ 92 w 145"/>
                <a:gd name="T7" fmla="*/ 122 h 140"/>
                <a:gd name="T8" fmla="*/ 82 w 145"/>
                <a:gd name="T9" fmla="*/ 130 h 140"/>
                <a:gd name="T10" fmla="*/ 67 w 145"/>
                <a:gd name="T11" fmla="*/ 136 h 140"/>
                <a:gd name="T12" fmla="*/ 27 w 145"/>
                <a:gd name="T13" fmla="*/ 139 h 140"/>
                <a:gd name="T14" fmla="*/ 15 w 145"/>
                <a:gd name="T15" fmla="*/ 136 h 140"/>
                <a:gd name="T16" fmla="*/ 9 w 145"/>
                <a:gd name="T17" fmla="*/ 133 h 140"/>
                <a:gd name="T18" fmla="*/ 1 w 145"/>
                <a:gd name="T19" fmla="*/ 125 h 140"/>
                <a:gd name="T20" fmla="*/ 1 w 145"/>
                <a:gd name="T21" fmla="*/ 119 h 140"/>
                <a:gd name="T22" fmla="*/ 5 w 145"/>
                <a:gd name="T23" fmla="*/ 113 h 140"/>
                <a:gd name="T24" fmla="*/ 14 w 145"/>
                <a:gd name="T25" fmla="*/ 104 h 140"/>
                <a:gd name="T26" fmla="*/ 27 w 145"/>
                <a:gd name="T27" fmla="*/ 93 h 140"/>
                <a:gd name="T28" fmla="*/ 32 w 145"/>
                <a:gd name="T29" fmla="*/ 82 h 140"/>
                <a:gd name="T30" fmla="*/ 35 w 145"/>
                <a:gd name="T31" fmla="*/ 61 h 140"/>
                <a:gd name="T32" fmla="*/ 37 w 145"/>
                <a:gd name="T33" fmla="*/ 47 h 140"/>
                <a:gd name="T34" fmla="*/ 43 w 145"/>
                <a:gd name="T35" fmla="*/ 26 h 140"/>
                <a:gd name="T36" fmla="*/ 44 w 145"/>
                <a:gd name="T37" fmla="*/ 23 h 140"/>
                <a:gd name="T38" fmla="*/ 46 w 145"/>
                <a:gd name="T39" fmla="*/ 21 h 140"/>
                <a:gd name="T40" fmla="*/ 59 w 145"/>
                <a:gd name="T41" fmla="*/ 18 h 140"/>
                <a:gd name="T42" fmla="*/ 71 w 145"/>
                <a:gd name="T43" fmla="*/ 23 h 140"/>
                <a:gd name="T44" fmla="*/ 77 w 145"/>
                <a:gd name="T45" fmla="*/ 29 h 140"/>
                <a:gd name="T46" fmla="*/ 81 w 145"/>
                <a:gd name="T47" fmla="*/ 29 h 140"/>
                <a:gd name="T48" fmla="*/ 100 w 145"/>
                <a:gd name="T49" fmla="*/ 23 h 140"/>
                <a:gd name="T50" fmla="*/ 108 w 145"/>
                <a:gd name="T51" fmla="*/ 6 h 140"/>
                <a:gd name="T52" fmla="*/ 111 w 145"/>
                <a:gd name="T53" fmla="*/ 0 h 140"/>
                <a:gd name="T54" fmla="*/ 118 w 145"/>
                <a:gd name="T55" fmla="*/ 5 h 140"/>
                <a:gd name="T56" fmla="*/ 130 w 145"/>
                <a:gd name="T57" fmla="*/ 28 h 140"/>
                <a:gd name="T58" fmla="*/ 133 w 145"/>
                <a:gd name="T59" fmla="*/ 28 h 140"/>
                <a:gd name="T60" fmla="*/ 142 w 145"/>
                <a:gd name="T61" fmla="*/ 32 h 140"/>
                <a:gd name="T62" fmla="*/ 144 w 145"/>
                <a:gd name="T63"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140">
                  <a:moveTo>
                    <a:pt x="144" y="44"/>
                  </a:moveTo>
                  <a:cubicBezTo>
                    <a:pt x="143" y="54"/>
                    <a:pt x="137" y="62"/>
                    <a:pt x="130" y="69"/>
                  </a:cubicBezTo>
                  <a:cubicBezTo>
                    <a:pt x="123" y="76"/>
                    <a:pt x="116" y="83"/>
                    <a:pt x="111" y="91"/>
                  </a:cubicBezTo>
                  <a:cubicBezTo>
                    <a:pt x="104" y="101"/>
                    <a:pt x="101" y="113"/>
                    <a:pt x="92" y="122"/>
                  </a:cubicBezTo>
                  <a:cubicBezTo>
                    <a:pt x="89" y="125"/>
                    <a:pt x="86" y="128"/>
                    <a:pt x="82" y="130"/>
                  </a:cubicBezTo>
                  <a:cubicBezTo>
                    <a:pt x="77" y="133"/>
                    <a:pt x="72" y="135"/>
                    <a:pt x="67" y="136"/>
                  </a:cubicBezTo>
                  <a:cubicBezTo>
                    <a:pt x="55" y="140"/>
                    <a:pt x="41" y="140"/>
                    <a:pt x="27" y="139"/>
                  </a:cubicBezTo>
                  <a:cubicBezTo>
                    <a:pt x="23" y="139"/>
                    <a:pt x="19" y="138"/>
                    <a:pt x="15" y="136"/>
                  </a:cubicBezTo>
                  <a:cubicBezTo>
                    <a:pt x="13" y="135"/>
                    <a:pt x="11" y="134"/>
                    <a:pt x="9" y="133"/>
                  </a:cubicBezTo>
                  <a:cubicBezTo>
                    <a:pt x="6" y="131"/>
                    <a:pt x="3" y="128"/>
                    <a:pt x="1" y="125"/>
                  </a:cubicBezTo>
                  <a:cubicBezTo>
                    <a:pt x="0" y="123"/>
                    <a:pt x="0" y="121"/>
                    <a:pt x="1" y="119"/>
                  </a:cubicBezTo>
                  <a:cubicBezTo>
                    <a:pt x="1" y="116"/>
                    <a:pt x="3" y="114"/>
                    <a:pt x="5" y="113"/>
                  </a:cubicBezTo>
                  <a:cubicBezTo>
                    <a:pt x="8" y="110"/>
                    <a:pt x="11" y="107"/>
                    <a:pt x="14" y="104"/>
                  </a:cubicBezTo>
                  <a:cubicBezTo>
                    <a:pt x="19" y="101"/>
                    <a:pt x="23" y="97"/>
                    <a:pt x="27" y="93"/>
                  </a:cubicBezTo>
                  <a:cubicBezTo>
                    <a:pt x="29" y="90"/>
                    <a:pt x="31" y="86"/>
                    <a:pt x="32" y="82"/>
                  </a:cubicBezTo>
                  <a:cubicBezTo>
                    <a:pt x="34" y="75"/>
                    <a:pt x="35" y="68"/>
                    <a:pt x="35" y="61"/>
                  </a:cubicBezTo>
                  <a:cubicBezTo>
                    <a:pt x="35" y="56"/>
                    <a:pt x="36" y="52"/>
                    <a:pt x="37" y="47"/>
                  </a:cubicBezTo>
                  <a:cubicBezTo>
                    <a:pt x="39" y="40"/>
                    <a:pt x="44" y="33"/>
                    <a:pt x="43" y="26"/>
                  </a:cubicBezTo>
                  <a:cubicBezTo>
                    <a:pt x="43" y="25"/>
                    <a:pt x="43" y="24"/>
                    <a:pt x="44" y="23"/>
                  </a:cubicBezTo>
                  <a:cubicBezTo>
                    <a:pt x="44" y="22"/>
                    <a:pt x="45" y="21"/>
                    <a:pt x="46" y="21"/>
                  </a:cubicBezTo>
                  <a:cubicBezTo>
                    <a:pt x="50" y="19"/>
                    <a:pt x="55" y="18"/>
                    <a:pt x="59" y="18"/>
                  </a:cubicBezTo>
                  <a:cubicBezTo>
                    <a:pt x="64" y="18"/>
                    <a:pt x="68" y="20"/>
                    <a:pt x="71" y="23"/>
                  </a:cubicBezTo>
                  <a:cubicBezTo>
                    <a:pt x="73" y="25"/>
                    <a:pt x="74" y="28"/>
                    <a:pt x="77" y="29"/>
                  </a:cubicBezTo>
                  <a:cubicBezTo>
                    <a:pt x="79" y="30"/>
                    <a:pt x="80" y="30"/>
                    <a:pt x="81" y="29"/>
                  </a:cubicBezTo>
                  <a:cubicBezTo>
                    <a:pt x="88" y="29"/>
                    <a:pt x="95" y="28"/>
                    <a:pt x="100" y="23"/>
                  </a:cubicBezTo>
                  <a:cubicBezTo>
                    <a:pt x="105" y="19"/>
                    <a:pt x="108" y="13"/>
                    <a:pt x="108" y="6"/>
                  </a:cubicBezTo>
                  <a:cubicBezTo>
                    <a:pt x="108" y="3"/>
                    <a:pt x="107" y="1"/>
                    <a:pt x="111" y="0"/>
                  </a:cubicBezTo>
                  <a:cubicBezTo>
                    <a:pt x="114" y="0"/>
                    <a:pt x="116" y="3"/>
                    <a:pt x="118" y="5"/>
                  </a:cubicBezTo>
                  <a:cubicBezTo>
                    <a:pt x="123" y="12"/>
                    <a:pt x="128" y="20"/>
                    <a:pt x="130" y="28"/>
                  </a:cubicBezTo>
                  <a:cubicBezTo>
                    <a:pt x="131" y="28"/>
                    <a:pt x="132" y="28"/>
                    <a:pt x="133" y="28"/>
                  </a:cubicBezTo>
                  <a:cubicBezTo>
                    <a:pt x="136" y="28"/>
                    <a:pt x="140" y="29"/>
                    <a:pt x="142" y="32"/>
                  </a:cubicBezTo>
                  <a:cubicBezTo>
                    <a:pt x="144" y="36"/>
                    <a:pt x="145" y="40"/>
                    <a:pt x="144" y="44"/>
                  </a:cubicBezTo>
                  <a:close/>
                </a:path>
              </a:pathLst>
            </a:custGeom>
            <a:solidFill>
              <a:srgbClr val="514E7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7" name="iṣlíḓê">
              <a:extLst>
                <a:ext uri="{FF2B5EF4-FFF2-40B4-BE49-F238E27FC236}">
                  <a16:creationId xmlns:a16="http://schemas.microsoft.com/office/drawing/2014/main" id="{DFBD3787-BB8B-4B37-9870-CB109969FAA4}"/>
                </a:ext>
              </a:extLst>
            </p:cNvPr>
            <p:cNvSpPr/>
            <p:nvPr/>
          </p:nvSpPr>
          <p:spPr bwMode="auto">
            <a:xfrm>
              <a:off x="8780463" y="5173663"/>
              <a:ext cx="198438" cy="153988"/>
            </a:xfrm>
            <a:custGeom>
              <a:avLst/>
              <a:gdLst>
                <a:gd name="T0" fmla="*/ 143 w 144"/>
                <a:gd name="T1" fmla="*/ 16 h 112"/>
                <a:gd name="T2" fmla="*/ 129 w 144"/>
                <a:gd name="T3" fmla="*/ 41 h 112"/>
                <a:gd name="T4" fmla="*/ 110 w 144"/>
                <a:gd name="T5" fmla="*/ 63 h 112"/>
                <a:gd name="T6" fmla="*/ 91 w 144"/>
                <a:gd name="T7" fmla="*/ 94 h 112"/>
                <a:gd name="T8" fmla="*/ 81 w 144"/>
                <a:gd name="T9" fmla="*/ 102 h 112"/>
                <a:gd name="T10" fmla="*/ 66 w 144"/>
                <a:gd name="T11" fmla="*/ 108 h 112"/>
                <a:gd name="T12" fmla="*/ 26 w 144"/>
                <a:gd name="T13" fmla="*/ 111 h 112"/>
                <a:gd name="T14" fmla="*/ 14 w 144"/>
                <a:gd name="T15" fmla="*/ 108 h 112"/>
                <a:gd name="T16" fmla="*/ 8 w 144"/>
                <a:gd name="T17" fmla="*/ 105 h 112"/>
                <a:gd name="T18" fmla="*/ 0 w 144"/>
                <a:gd name="T19" fmla="*/ 97 h 112"/>
                <a:gd name="T20" fmla="*/ 9 w 144"/>
                <a:gd name="T21" fmla="*/ 95 h 112"/>
                <a:gd name="T22" fmla="*/ 25 w 144"/>
                <a:gd name="T23" fmla="*/ 102 h 112"/>
                <a:gd name="T24" fmla="*/ 49 w 144"/>
                <a:gd name="T25" fmla="*/ 97 h 112"/>
                <a:gd name="T26" fmla="*/ 65 w 144"/>
                <a:gd name="T27" fmla="*/ 95 h 112"/>
                <a:gd name="T28" fmla="*/ 77 w 144"/>
                <a:gd name="T29" fmla="*/ 87 h 112"/>
                <a:gd name="T30" fmla="*/ 90 w 144"/>
                <a:gd name="T31" fmla="*/ 75 h 112"/>
                <a:gd name="T32" fmla="*/ 98 w 144"/>
                <a:gd name="T33" fmla="*/ 60 h 112"/>
                <a:gd name="T34" fmla="*/ 113 w 144"/>
                <a:gd name="T35" fmla="*/ 31 h 112"/>
                <a:gd name="T36" fmla="*/ 116 w 144"/>
                <a:gd name="T37" fmla="*/ 27 h 112"/>
                <a:gd name="T38" fmla="*/ 120 w 144"/>
                <a:gd name="T39" fmla="*/ 24 h 112"/>
                <a:gd name="T40" fmla="*/ 130 w 144"/>
                <a:gd name="T41" fmla="*/ 6 h 112"/>
                <a:gd name="T42" fmla="*/ 132 w 144"/>
                <a:gd name="T43" fmla="*/ 0 h 112"/>
                <a:gd name="T44" fmla="*/ 141 w 144"/>
                <a:gd name="T45" fmla="*/ 5 h 112"/>
                <a:gd name="T46" fmla="*/ 143 w 144"/>
                <a:gd name="T47"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4" h="112">
                  <a:moveTo>
                    <a:pt x="143" y="16"/>
                  </a:moveTo>
                  <a:cubicBezTo>
                    <a:pt x="142" y="26"/>
                    <a:pt x="136" y="34"/>
                    <a:pt x="129" y="41"/>
                  </a:cubicBezTo>
                  <a:cubicBezTo>
                    <a:pt x="122" y="48"/>
                    <a:pt x="115" y="55"/>
                    <a:pt x="110" y="63"/>
                  </a:cubicBezTo>
                  <a:cubicBezTo>
                    <a:pt x="103" y="73"/>
                    <a:pt x="100" y="85"/>
                    <a:pt x="91" y="94"/>
                  </a:cubicBezTo>
                  <a:cubicBezTo>
                    <a:pt x="88" y="97"/>
                    <a:pt x="85" y="100"/>
                    <a:pt x="81" y="102"/>
                  </a:cubicBezTo>
                  <a:cubicBezTo>
                    <a:pt x="76" y="105"/>
                    <a:pt x="71" y="107"/>
                    <a:pt x="66" y="108"/>
                  </a:cubicBezTo>
                  <a:cubicBezTo>
                    <a:pt x="54" y="112"/>
                    <a:pt x="40" y="112"/>
                    <a:pt x="26" y="111"/>
                  </a:cubicBezTo>
                  <a:cubicBezTo>
                    <a:pt x="22" y="111"/>
                    <a:pt x="18" y="110"/>
                    <a:pt x="14" y="108"/>
                  </a:cubicBezTo>
                  <a:cubicBezTo>
                    <a:pt x="12" y="107"/>
                    <a:pt x="10" y="106"/>
                    <a:pt x="8" y="105"/>
                  </a:cubicBezTo>
                  <a:cubicBezTo>
                    <a:pt x="5" y="103"/>
                    <a:pt x="2" y="100"/>
                    <a:pt x="0" y="97"/>
                  </a:cubicBezTo>
                  <a:cubicBezTo>
                    <a:pt x="3" y="95"/>
                    <a:pt x="6" y="95"/>
                    <a:pt x="9" y="95"/>
                  </a:cubicBezTo>
                  <a:cubicBezTo>
                    <a:pt x="15" y="95"/>
                    <a:pt x="19" y="101"/>
                    <a:pt x="25" y="102"/>
                  </a:cubicBezTo>
                  <a:cubicBezTo>
                    <a:pt x="33" y="105"/>
                    <a:pt x="41" y="99"/>
                    <a:pt x="49" y="97"/>
                  </a:cubicBezTo>
                  <a:cubicBezTo>
                    <a:pt x="54" y="96"/>
                    <a:pt x="60" y="96"/>
                    <a:pt x="65" y="95"/>
                  </a:cubicBezTo>
                  <a:cubicBezTo>
                    <a:pt x="70" y="93"/>
                    <a:pt x="74" y="90"/>
                    <a:pt x="77" y="87"/>
                  </a:cubicBezTo>
                  <a:cubicBezTo>
                    <a:pt x="82" y="84"/>
                    <a:pt x="86" y="80"/>
                    <a:pt x="90" y="75"/>
                  </a:cubicBezTo>
                  <a:cubicBezTo>
                    <a:pt x="93" y="70"/>
                    <a:pt x="96" y="65"/>
                    <a:pt x="98" y="60"/>
                  </a:cubicBezTo>
                  <a:cubicBezTo>
                    <a:pt x="102" y="50"/>
                    <a:pt x="107" y="40"/>
                    <a:pt x="113" y="31"/>
                  </a:cubicBezTo>
                  <a:cubicBezTo>
                    <a:pt x="114" y="29"/>
                    <a:pt x="115" y="28"/>
                    <a:pt x="116" y="27"/>
                  </a:cubicBezTo>
                  <a:cubicBezTo>
                    <a:pt x="117" y="25"/>
                    <a:pt x="119" y="25"/>
                    <a:pt x="120" y="24"/>
                  </a:cubicBezTo>
                  <a:cubicBezTo>
                    <a:pt x="126" y="20"/>
                    <a:pt x="128" y="13"/>
                    <a:pt x="130" y="6"/>
                  </a:cubicBezTo>
                  <a:cubicBezTo>
                    <a:pt x="130" y="4"/>
                    <a:pt x="131" y="2"/>
                    <a:pt x="132" y="0"/>
                  </a:cubicBezTo>
                  <a:cubicBezTo>
                    <a:pt x="135" y="0"/>
                    <a:pt x="139" y="2"/>
                    <a:pt x="141" y="5"/>
                  </a:cubicBezTo>
                  <a:cubicBezTo>
                    <a:pt x="143" y="8"/>
                    <a:pt x="144" y="12"/>
                    <a:pt x="143" y="16"/>
                  </a:cubicBezTo>
                  <a:close/>
                </a:path>
              </a:pathLst>
            </a:custGeom>
            <a:solidFill>
              <a:srgbClr val="4643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8" name="îšḷiḓè">
              <a:extLst>
                <a:ext uri="{FF2B5EF4-FFF2-40B4-BE49-F238E27FC236}">
                  <a16:creationId xmlns:a16="http://schemas.microsoft.com/office/drawing/2014/main" id="{5BBF9104-7397-4287-9C52-1722219BF0BA}"/>
                </a:ext>
              </a:extLst>
            </p:cNvPr>
            <p:cNvSpPr/>
            <p:nvPr/>
          </p:nvSpPr>
          <p:spPr bwMode="auto">
            <a:xfrm>
              <a:off x="8170863" y="3929063"/>
              <a:ext cx="204788" cy="222250"/>
            </a:xfrm>
            <a:custGeom>
              <a:avLst/>
              <a:gdLst>
                <a:gd name="T0" fmla="*/ 13 w 149"/>
                <a:gd name="T1" fmla="*/ 68 h 161"/>
                <a:gd name="T2" fmla="*/ 29 w 149"/>
                <a:gd name="T3" fmla="*/ 87 h 161"/>
                <a:gd name="T4" fmla="*/ 54 w 149"/>
                <a:gd name="T5" fmla="*/ 161 h 161"/>
                <a:gd name="T6" fmla="*/ 96 w 149"/>
                <a:gd name="T7" fmla="*/ 146 h 161"/>
                <a:gd name="T8" fmla="*/ 118 w 149"/>
                <a:gd name="T9" fmla="*/ 124 h 161"/>
                <a:gd name="T10" fmla="*/ 141 w 149"/>
                <a:gd name="T11" fmla="*/ 109 h 161"/>
                <a:gd name="T12" fmla="*/ 96 w 149"/>
                <a:gd name="T13" fmla="*/ 32 h 161"/>
                <a:gd name="T14" fmla="*/ 96 w 149"/>
                <a:gd name="T15" fmla="*/ 30 h 161"/>
                <a:gd name="T16" fmla="*/ 95 w 149"/>
                <a:gd name="T17" fmla="*/ 28 h 161"/>
                <a:gd name="T18" fmla="*/ 78 w 149"/>
                <a:gd name="T19" fmla="*/ 16 h 161"/>
                <a:gd name="T20" fmla="*/ 65 w 149"/>
                <a:gd name="T21" fmla="*/ 0 h 161"/>
                <a:gd name="T22" fmla="*/ 49 w 149"/>
                <a:gd name="T23" fmla="*/ 11 h 161"/>
                <a:gd name="T24" fmla="*/ 16 w 149"/>
                <a:gd name="T25" fmla="*/ 40 h 161"/>
                <a:gd name="T26" fmla="*/ 2 w 149"/>
                <a:gd name="T27" fmla="*/ 54 h 161"/>
                <a:gd name="T28" fmla="*/ 13 w 149"/>
                <a:gd name="T29" fmla="*/ 68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9" h="161">
                  <a:moveTo>
                    <a:pt x="13" y="68"/>
                  </a:moveTo>
                  <a:cubicBezTo>
                    <a:pt x="19" y="73"/>
                    <a:pt x="25" y="80"/>
                    <a:pt x="29" y="87"/>
                  </a:cubicBezTo>
                  <a:cubicBezTo>
                    <a:pt x="33" y="95"/>
                    <a:pt x="55" y="153"/>
                    <a:pt x="54" y="161"/>
                  </a:cubicBezTo>
                  <a:cubicBezTo>
                    <a:pt x="61" y="154"/>
                    <a:pt x="89" y="153"/>
                    <a:pt x="96" y="146"/>
                  </a:cubicBezTo>
                  <a:cubicBezTo>
                    <a:pt x="99" y="143"/>
                    <a:pt x="116" y="127"/>
                    <a:pt x="118" y="124"/>
                  </a:cubicBezTo>
                  <a:cubicBezTo>
                    <a:pt x="121" y="120"/>
                    <a:pt x="139" y="113"/>
                    <a:pt x="141" y="109"/>
                  </a:cubicBezTo>
                  <a:cubicBezTo>
                    <a:pt x="149" y="96"/>
                    <a:pt x="88" y="45"/>
                    <a:pt x="96" y="32"/>
                  </a:cubicBezTo>
                  <a:cubicBezTo>
                    <a:pt x="96" y="31"/>
                    <a:pt x="96" y="30"/>
                    <a:pt x="96" y="30"/>
                  </a:cubicBezTo>
                  <a:cubicBezTo>
                    <a:pt x="96" y="29"/>
                    <a:pt x="96" y="29"/>
                    <a:pt x="95" y="28"/>
                  </a:cubicBezTo>
                  <a:cubicBezTo>
                    <a:pt x="90" y="23"/>
                    <a:pt x="84" y="19"/>
                    <a:pt x="78" y="16"/>
                  </a:cubicBezTo>
                  <a:cubicBezTo>
                    <a:pt x="72" y="13"/>
                    <a:pt x="67" y="7"/>
                    <a:pt x="65" y="0"/>
                  </a:cubicBezTo>
                  <a:cubicBezTo>
                    <a:pt x="59" y="3"/>
                    <a:pt x="54" y="6"/>
                    <a:pt x="49" y="11"/>
                  </a:cubicBezTo>
                  <a:cubicBezTo>
                    <a:pt x="38" y="20"/>
                    <a:pt x="27" y="30"/>
                    <a:pt x="16" y="40"/>
                  </a:cubicBezTo>
                  <a:cubicBezTo>
                    <a:pt x="12" y="44"/>
                    <a:pt x="4" y="49"/>
                    <a:pt x="2" y="54"/>
                  </a:cubicBezTo>
                  <a:cubicBezTo>
                    <a:pt x="0" y="60"/>
                    <a:pt x="8" y="65"/>
                    <a:pt x="13" y="68"/>
                  </a:cubicBezTo>
                </a:path>
              </a:pathLst>
            </a:custGeom>
            <a:solidFill>
              <a:srgbClr val="A1616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9" name="ïṧľiḋê">
              <a:extLst>
                <a:ext uri="{FF2B5EF4-FFF2-40B4-BE49-F238E27FC236}">
                  <a16:creationId xmlns:a16="http://schemas.microsoft.com/office/drawing/2014/main" id="{5987E66E-9DFE-4A41-9749-649B26A51A1F}"/>
                </a:ext>
              </a:extLst>
            </p:cNvPr>
            <p:cNvSpPr/>
            <p:nvPr/>
          </p:nvSpPr>
          <p:spPr bwMode="auto">
            <a:xfrm>
              <a:off x="8216901" y="3992563"/>
              <a:ext cx="423863" cy="609600"/>
            </a:xfrm>
            <a:custGeom>
              <a:avLst/>
              <a:gdLst>
                <a:gd name="T0" fmla="*/ 76 w 308"/>
                <a:gd name="T1" fmla="*/ 0 h 444"/>
                <a:gd name="T2" fmla="*/ 51 w 308"/>
                <a:gd name="T3" fmla="*/ 22 h 444"/>
                <a:gd name="T4" fmla="*/ 34 w 308"/>
                <a:gd name="T5" fmla="*/ 48 h 444"/>
                <a:gd name="T6" fmla="*/ 33 w 308"/>
                <a:gd name="T7" fmla="*/ 60 h 444"/>
                <a:gd name="T8" fmla="*/ 8 w 308"/>
                <a:gd name="T9" fmla="*/ 108 h 444"/>
                <a:gd name="T10" fmla="*/ 3 w 308"/>
                <a:gd name="T11" fmla="*/ 124 h 444"/>
                <a:gd name="T12" fmla="*/ 0 w 308"/>
                <a:gd name="T13" fmla="*/ 156 h 444"/>
                <a:gd name="T14" fmla="*/ 14 w 308"/>
                <a:gd name="T15" fmla="*/ 183 h 444"/>
                <a:gd name="T16" fmla="*/ 20 w 308"/>
                <a:gd name="T17" fmla="*/ 212 h 444"/>
                <a:gd name="T18" fmla="*/ 37 w 308"/>
                <a:gd name="T19" fmla="*/ 266 h 444"/>
                <a:gd name="T20" fmla="*/ 107 w 308"/>
                <a:gd name="T21" fmla="*/ 444 h 444"/>
                <a:gd name="T22" fmla="*/ 296 w 308"/>
                <a:gd name="T23" fmla="*/ 388 h 444"/>
                <a:gd name="T24" fmla="*/ 224 w 308"/>
                <a:gd name="T25" fmla="*/ 293 h 444"/>
                <a:gd name="T26" fmla="*/ 228 w 308"/>
                <a:gd name="T27" fmla="*/ 290 h 444"/>
                <a:gd name="T28" fmla="*/ 228 w 308"/>
                <a:gd name="T29" fmla="*/ 286 h 444"/>
                <a:gd name="T30" fmla="*/ 155 w 308"/>
                <a:gd name="T31" fmla="*/ 126 h 444"/>
                <a:gd name="T32" fmla="*/ 128 w 308"/>
                <a:gd name="T33" fmla="*/ 72 h 444"/>
                <a:gd name="T34" fmla="*/ 107 w 308"/>
                <a:gd name="T35" fmla="*/ 21 h 444"/>
                <a:gd name="T36" fmla="*/ 100 w 308"/>
                <a:gd name="T37" fmla="*/ 12 h 444"/>
                <a:gd name="T38" fmla="*/ 92 w 308"/>
                <a:gd name="T39" fmla="*/ 7 h 444"/>
                <a:gd name="T40" fmla="*/ 76 w 308"/>
                <a:gd name="T41" fmla="*/ 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8" h="444">
                  <a:moveTo>
                    <a:pt x="76" y="0"/>
                  </a:moveTo>
                  <a:cubicBezTo>
                    <a:pt x="67" y="7"/>
                    <a:pt x="59" y="14"/>
                    <a:pt x="51" y="22"/>
                  </a:cubicBezTo>
                  <a:cubicBezTo>
                    <a:pt x="43" y="29"/>
                    <a:pt x="36" y="38"/>
                    <a:pt x="34" y="48"/>
                  </a:cubicBezTo>
                  <a:cubicBezTo>
                    <a:pt x="33" y="52"/>
                    <a:pt x="33" y="56"/>
                    <a:pt x="33" y="60"/>
                  </a:cubicBezTo>
                  <a:cubicBezTo>
                    <a:pt x="30" y="78"/>
                    <a:pt x="15" y="92"/>
                    <a:pt x="8" y="108"/>
                  </a:cubicBezTo>
                  <a:cubicBezTo>
                    <a:pt x="6" y="114"/>
                    <a:pt x="4" y="119"/>
                    <a:pt x="3" y="124"/>
                  </a:cubicBezTo>
                  <a:cubicBezTo>
                    <a:pt x="1" y="135"/>
                    <a:pt x="0" y="145"/>
                    <a:pt x="0" y="156"/>
                  </a:cubicBezTo>
                  <a:cubicBezTo>
                    <a:pt x="0" y="166"/>
                    <a:pt x="10" y="173"/>
                    <a:pt x="14" y="183"/>
                  </a:cubicBezTo>
                  <a:cubicBezTo>
                    <a:pt x="17" y="192"/>
                    <a:pt x="19" y="202"/>
                    <a:pt x="20" y="212"/>
                  </a:cubicBezTo>
                  <a:cubicBezTo>
                    <a:pt x="24" y="230"/>
                    <a:pt x="30" y="248"/>
                    <a:pt x="37" y="266"/>
                  </a:cubicBezTo>
                  <a:cubicBezTo>
                    <a:pt x="50" y="303"/>
                    <a:pt x="94" y="406"/>
                    <a:pt x="107" y="444"/>
                  </a:cubicBezTo>
                  <a:cubicBezTo>
                    <a:pt x="149" y="433"/>
                    <a:pt x="259" y="409"/>
                    <a:pt x="296" y="388"/>
                  </a:cubicBezTo>
                  <a:cubicBezTo>
                    <a:pt x="308" y="380"/>
                    <a:pt x="211" y="298"/>
                    <a:pt x="224" y="293"/>
                  </a:cubicBezTo>
                  <a:cubicBezTo>
                    <a:pt x="225" y="292"/>
                    <a:pt x="227" y="291"/>
                    <a:pt x="228" y="290"/>
                  </a:cubicBezTo>
                  <a:cubicBezTo>
                    <a:pt x="228" y="288"/>
                    <a:pt x="228" y="287"/>
                    <a:pt x="228" y="286"/>
                  </a:cubicBezTo>
                  <a:cubicBezTo>
                    <a:pt x="215" y="229"/>
                    <a:pt x="174" y="182"/>
                    <a:pt x="155" y="126"/>
                  </a:cubicBezTo>
                  <a:cubicBezTo>
                    <a:pt x="149" y="106"/>
                    <a:pt x="137" y="90"/>
                    <a:pt x="128" y="72"/>
                  </a:cubicBezTo>
                  <a:cubicBezTo>
                    <a:pt x="120" y="55"/>
                    <a:pt x="116" y="37"/>
                    <a:pt x="107" y="21"/>
                  </a:cubicBezTo>
                  <a:cubicBezTo>
                    <a:pt x="105" y="18"/>
                    <a:pt x="102" y="15"/>
                    <a:pt x="100" y="12"/>
                  </a:cubicBezTo>
                  <a:cubicBezTo>
                    <a:pt x="97" y="10"/>
                    <a:pt x="95" y="9"/>
                    <a:pt x="92" y="7"/>
                  </a:cubicBezTo>
                  <a:cubicBezTo>
                    <a:pt x="87" y="5"/>
                    <a:pt x="82" y="3"/>
                    <a:pt x="76" y="0"/>
                  </a:cubicBezTo>
                  <a:close/>
                </a:path>
              </a:pathLst>
            </a:custGeom>
            <a:solidFill>
              <a:srgbClr val="514E7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0" name="isliḑe">
              <a:extLst>
                <a:ext uri="{FF2B5EF4-FFF2-40B4-BE49-F238E27FC236}">
                  <a16:creationId xmlns:a16="http://schemas.microsoft.com/office/drawing/2014/main" id="{F107CA93-3568-4C84-A26E-4B6E2AA4DC53}"/>
                </a:ext>
              </a:extLst>
            </p:cNvPr>
            <p:cNvSpPr/>
            <p:nvPr/>
          </p:nvSpPr>
          <p:spPr bwMode="auto">
            <a:xfrm>
              <a:off x="8101013" y="3836988"/>
              <a:ext cx="179388" cy="177800"/>
            </a:xfrm>
            <a:prstGeom prst="ellipse">
              <a:avLst/>
            </a:prstGeom>
            <a:solidFill>
              <a:srgbClr val="A1616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1" name="íśḷiḍê">
              <a:extLst>
                <a:ext uri="{FF2B5EF4-FFF2-40B4-BE49-F238E27FC236}">
                  <a16:creationId xmlns:a16="http://schemas.microsoft.com/office/drawing/2014/main" id="{05748EAE-F24E-4BD4-A341-8CD213D83D21}"/>
                </a:ext>
              </a:extLst>
            </p:cNvPr>
            <p:cNvSpPr/>
            <p:nvPr/>
          </p:nvSpPr>
          <p:spPr bwMode="auto">
            <a:xfrm>
              <a:off x="8281988" y="3957638"/>
              <a:ext cx="355600" cy="503238"/>
            </a:xfrm>
            <a:custGeom>
              <a:avLst/>
              <a:gdLst>
                <a:gd name="T0" fmla="*/ 0 w 259"/>
                <a:gd name="T1" fmla="*/ 7 h 367"/>
                <a:gd name="T2" fmla="*/ 24 w 259"/>
                <a:gd name="T3" fmla="*/ 4 h 367"/>
                <a:gd name="T4" fmla="*/ 31 w 259"/>
                <a:gd name="T5" fmla="*/ 15 h 367"/>
                <a:gd name="T6" fmla="*/ 63 w 259"/>
                <a:gd name="T7" fmla="*/ 16 h 367"/>
                <a:gd name="T8" fmla="*/ 78 w 259"/>
                <a:gd name="T9" fmla="*/ 17 h 367"/>
                <a:gd name="T10" fmla="*/ 91 w 259"/>
                <a:gd name="T11" fmla="*/ 25 h 367"/>
                <a:gd name="T12" fmla="*/ 93 w 259"/>
                <a:gd name="T13" fmla="*/ 26 h 367"/>
                <a:gd name="T14" fmla="*/ 94 w 259"/>
                <a:gd name="T15" fmla="*/ 26 h 367"/>
                <a:gd name="T16" fmla="*/ 110 w 259"/>
                <a:gd name="T17" fmla="*/ 23 h 367"/>
                <a:gd name="T18" fmla="*/ 157 w 259"/>
                <a:gd name="T19" fmla="*/ 44 h 367"/>
                <a:gd name="T20" fmla="*/ 163 w 259"/>
                <a:gd name="T21" fmla="*/ 51 h 367"/>
                <a:gd name="T22" fmla="*/ 165 w 259"/>
                <a:gd name="T23" fmla="*/ 61 h 367"/>
                <a:gd name="T24" fmla="*/ 183 w 259"/>
                <a:gd name="T25" fmla="*/ 149 h 367"/>
                <a:gd name="T26" fmla="*/ 192 w 259"/>
                <a:gd name="T27" fmla="*/ 163 h 367"/>
                <a:gd name="T28" fmla="*/ 203 w 259"/>
                <a:gd name="T29" fmla="*/ 179 h 367"/>
                <a:gd name="T30" fmla="*/ 206 w 259"/>
                <a:gd name="T31" fmla="*/ 227 h 367"/>
                <a:gd name="T32" fmla="*/ 217 w 259"/>
                <a:gd name="T33" fmla="*/ 244 h 367"/>
                <a:gd name="T34" fmla="*/ 227 w 259"/>
                <a:gd name="T35" fmla="*/ 267 h 367"/>
                <a:gd name="T36" fmla="*/ 227 w 259"/>
                <a:gd name="T37" fmla="*/ 278 h 367"/>
                <a:gd name="T38" fmla="*/ 229 w 259"/>
                <a:gd name="T39" fmla="*/ 293 h 367"/>
                <a:gd name="T40" fmla="*/ 237 w 259"/>
                <a:gd name="T41" fmla="*/ 319 h 367"/>
                <a:gd name="T42" fmla="*/ 259 w 259"/>
                <a:gd name="T43" fmla="*/ 356 h 367"/>
                <a:gd name="T44" fmla="*/ 166 w 259"/>
                <a:gd name="T45" fmla="*/ 356 h 367"/>
                <a:gd name="T46" fmla="*/ 155 w 259"/>
                <a:gd name="T47" fmla="*/ 350 h 367"/>
                <a:gd name="T48" fmla="*/ 135 w 259"/>
                <a:gd name="T49" fmla="*/ 317 h 367"/>
                <a:gd name="T50" fmla="*/ 123 w 259"/>
                <a:gd name="T51" fmla="*/ 275 h 367"/>
                <a:gd name="T52" fmla="*/ 121 w 259"/>
                <a:gd name="T53" fmla="*/ 261 h 367"/>
                <a:gd name="T54" fmla="*/ 103 w 259"/>
                <a:gd name="T55" fmla="*/ 244 h 367"/>
                <a:gd name="T56" fmla="*/ 81 w 259"/>
                <a:gd name="T57" fmla="*/ 227 h 367"/>
                <a:gd name="T58" fmla="*/ 72 w 259"/>
                <a:gd name="T59" fmla="*/ 202 h 367"/>
                <a:gd name="T60" fmla="*/ 75 w 259"/>
                <a:gd name="T61" fmla="*/ 188 h 367"/>
                <a:gd name="T62" fmla="*/ 69 w 259"/>
                <a:gd name="T63" fmla="*/ 177 h 367"/>
                <a:gd name="T64" fmla="*/ 30 w 259"/>
                <a:gd name="T65" fmla="*/ 121 h 367"/>
                <a:gd name="T66" fmla="*/ 28 w 259"/>
                <a:gd name="T67" fmla="*/ 85 h 367"/>
                <a:gd name="T68" fmla="*/ 27 w 259"/>
                <a:gd name="T69" fmla="*/ 62 h 367"/>
                <a:gd name="T70" fmla="*/ 17 w 259"/>
                <a:gd name="T71" fmla="*/ 39 h 367"/>
                <a:gd name="T72" fmla="*/ 17 w 259"/>
                <a:gd name="T73" fmla="*/ 32 h 367"/>
                <a:gd name="T74" fmla="*/ 12 w 259"/>
                <a:gd name="T75" fmla="*/ 24 h 367"/>
                <a:gd name="T76" fmla="*/ 0 w 259"/>
                <a:gd name="T77" fmla="*/ 7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9" h="367">
                  <a:moveTo>
                    <a:pt x="0" y="7"/>
                  </a:moveTo>
                  <a:cubicBezTo>
                    <a:pt x="6" y="1"/>
                    <a:pt x="16" y="0"/>
                    <a:pt x="24" y="4"/>
                  </a:cubicBezTo>
                  <a:cubicBezTo>
                    <a:pt x="29" y="6"/>
                    <a:pt x="32" y="10"/>
                    <a:pt x="31" y="15"/>
                  </a:cubicBezTo>
                  <a:cubicBezTo>
                    <a:pt x="63" y="16"/>
                    <a:pt x="63" y="16"/>
                    <a:pt x="63" y="16"/>
                  </a:cubicBezTo>
                  <a:cubicBezTo>
                    <a:pt x="68" y="16"/>
                    <a:pt x="73" y="16"/>
                    <a:pt x="78" y="17"/>
                  </a:cubicBezTo>
                  <a:cubicBezTo>
                    <a:pt x="84" y="18"/>
                    <a:pt x="88" y="21"/>
                    <a:pt x="91" y="25"/>
                  </a:cubicBezTo>
                  <a:cubicBezTo>
                    <a:pt x="92" y="26"/>
                    <a:pt x="92" y="26"/>
                    <a:pt x="93" y="26"/>
                  </a:cubicBezTo>
                  <a:cubicBezTo>
                    <a:pt x="93" y="26"/>
                    <a:pt x="94" y="26"/>
                    <a:pt x="94" y="26"/>
                  </a:cubicBezTo>
                  <a:cubicBezTo>
                    <a:pt x="99" y="23"/>
                    <a:pt x="105" y="22"/>
                    <a:pt x="110" y="23"/>
                  </a:cubicBezTo>
                  <a:cubicBezTo>
                    <a:pt x="128" y="24"/>
                    <a:pt x="144" y="33"/>
                    <a:pt x="157" y="44"/>
                  </a:cubicBezTo>
                  <a:cubicBezTo>
                    <a:pt x="160" y="45"/>
                    <a:pt x="162" y="48"/>
                    <a:pt x="163" y="51"/>
                  </a:cubicBezTo>
                  <a:cubicBezTo>
                    <a:pt x="164" y="54"/>
                    <a:pt x="163" y="59"/>
                    <a:pt x="165" y="61"/>
                  </a:cubicBezTo>
                  <a:cubicBezTo>
                    <a:pt x="165" y="92"/>
                    <a:pt x="176" y="120"/>
                    <a:pt x="183" y="149"/>
                  </a:cubicBezTo>
                  <a:cubicBezTo>
                    <a:pt x="184" y="154"/>
                    <a:pt x="189" y="159"/>
                    <a:pt x="192" y="163"/>
                  </a:cubicBezTo>
                  <a:cubicBezTo>
                    <a:pt x="197" y="168"/>
                    <a:pt x="200" y="173"/>
                    <a:pt x="203" y="179"/>
                  </a:cubicBezTo>
                  <a:cubicBezTo>
                    <a:pt x="209" y="194"/>
                    <a:pt x="201" y="212"/>
                    <a:pt x="206" y="227"/>
                  </a:cubicBezTo>
                  <a:cubicBezTo>
                    <a:pt x="209" y="233"/>
                    <a:pt x="213" y="239"/>
                    <a:pt x="217" y="244"/>
                  </a:cubicBezTo>
                  <a:cubicBezTo>
                    <a:pt x="223" y="251"/>
                    <a:pt x="226" y="259"/>
                    <a:pt x="227" y="267"/>
                  </a:cubicBezTo>
                  <a:cubicBezTo>
                    <a:pt x="227" y="271"/>
                    <a:pt x="227" y="274"/>
                    <a:pt x="227" y="278"/>
                  </a:cubicBezTo>
                  <a:cubicBezTo>
                    <a:pt x="227" y="283"/>
                    <a:pt x="228" y="288"/>
                    <a:pt x="229" y="293"/>
                  </a:cubicBezTo>
                  <a:cubicBezTo>
                    <a:pt x="232" y="301"/>
                    <a:pt x="234" y="310"/>
                    <a:pt x="237" y="319"/>
                  </a:cubicBezTo>
                  <a:cubicBezTo>
                    <a:pt x="241" y="333"/>
                    <a:pt x="246" y="349"/>
                    <a:pt x="259" y="356"/>
                  </a:cubicBezTo>
                  <a:cubicBezTo>
                    <a:pt x="228" y="362"/>
                    <a:pt x="196" y="367"/>
                    <a:pt x="166" y="356"/>
                  </a:cubicBezTo>
                  <a:cubicBezTo>
                    <a:pt x="162" y="355"/>
                    <a:pt x="158" y="353"/>
                    <a:pt x="155" y="350"/>
                  </a:cubicBezTo>
                  <a:cubicBezTo>
                    <a:pt x="144" y="343"/>
                    <a:pt x="139" y="330"/>
                    <a:pt x="135" y="317"/>
                  </a:cubicBezTo>
                  <a:cubicBezTo>
                    <a:pt x="129" y="304"/>
                    <a:pt x="124" y="290"/>
                    <a:pt x="123" y="275"/>
                  </a:cubicBezTo>
                  <a:cubicBezTo>
                    <a:pt x="123" y="270"/>
                    <a:pt x="123" y="266"/>
                    <a:pt x="121" y="261"/>
                  </a:cubicBezTo>
                  <a:cubicBezTo>
                    <a:pt x="118" y="253"/>
                    <a:pt x="110" y="249"/>
                    <a:pt x="103" y="244"/>
                  </a:cubicBezTo>
                  <a:cubicBezTo>
                    <a:pt x="95" y="240"/>
                    <a:pt x="88" y="234"/>
                    <a:pt x="81" y="227"/>
                  </a:cubicBezTo>
                  <a:cubicBezTo>
                    <a:pt x="75" y="220"/>
                    <a:pt x="72" y="211"/>
                    <a:pt x="72" y="202"/>
                  </a:cubicBezTo>
                  <a:cubicBezTo>
                    <a:pt x="73" y="197"/>
                    <a:pt x="75" y="193"/>
                    <a:pt x="75" y="188"/>
                  </a:cubicBezTo>
                  <a:cubicBezTo>
                    <a:pt x="75" y="183"/>
                    <a:pt x="73" y="179"/>
                    <a:pt x="69" y="177"/>
                  </a:cubicBezTo>
                  <a:cubicBezTo>
                    <a:pt x="46" y="170"/>
                    <a:pt x="35" y="144"/>
                    <a:pt x="30" y="121"/>
                  </a:cubicBezTo>
                  <a:cubicBezTo>
                    <a:pt x="28" y="109"/>
                    <a:pt x="27" y="97"/>
                    <a:pt x="28" y="85"/>
                  </a:cubicBezTo>
                  <a:cubicBezTo>
                    <a:pt x="27" y="62"/>
                    <a:pt x="27" y="62"/>
                    <a:pt x="27" y="62"/>
                  </a:cubicBezTo>
                  <a:cubicBezTo>
                    <a:pt x="21" y="56"/>
                    <a:pt x="17" y="48"/>
                    <a:pt x="17" y="39"/>
                  </a:cubicBezTo>
                  <a:cubicBezTo>
                    <a:pt x="18" y="37"/>
                    <a:pt x="18" y="35"/>
                    <a:pt x="17" y="32"/>
                  </a:cubicBezTo>
                  <a:cubicBezTo>
                    <a:pt x="16" y="29"/>
                    <a:pt x="14" y="26"/>
                    <a:pt x="12" y="24"/>
                  </a:cubicBezTo>
                  <a:cubicBezTo>
                    <a:pt x="7" y="19"/>
                    <a:pt x="3" y="13"/>
                    <a:pt x="0" y="7"/>
                  </a:cubicBezTo>
                </a:path>
              </a:pathLst>
            </a:custGeom>
            <a:solidFill>
              <a:srgbClr val="4643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2" name="iS1ïḍé">
              <a:extLst>
                <a:ext uri="{FF2B5EF4-FFF2-40B4-BE49-F238E27FC236}">
                  <a16:creationId xmlns:a16="http://schemas.microsoft.com/office/drawing/2014/main" id="{18C6C02A-4AF7-478B-81F0-E6097DD7856F}"/>
                </a:ext>
              </a:extLst>
            </p:cNvPr>
            <p:cNvSpPr/>
            <p:nvPr/>
          </p:nvSpPr>
          <p:spPr bwMode="auto">
            <a:xfrm>
              <a:off x="8178801" y="4040188"/>
              <a:ext cx="117475" cy="287338"/>
            </a:xfrm>
            <a:custGeom>
              <a:avLst/>
              <a:gdLst>
                <a:gd name="T0" fmla="*/ 6 w 86"/>
                <a:gd name="T1" fmla="*/ 21 h 210"/>
                <a:gd name="T2" fmla="*/ 5 w 86"/>
                <a:gd name="T3" fmla="*/ 43 h 210"/>
                <a:gd name="T4" fmla="*/ 2 w 86"/>
                <a:gd name="T5" fmla="*/ 51 h 210"/>
                <a:gd name="T6" fmla="*/ 5 w 86"/>
                <a:gd name="T7" fmla="*/ 82 h 210"/>
                <a:gd name="T8" fmla="*/ 21 w 86"/>
                <a:gd name="T9" fmla="*/ 109 h 210"/>
                <a:gd name="T10" fmla="*/ 26 w 86"/>
                <a:gd name="T11" fmla="*/ 118 h 210"/>
                <a:gd name="T12" fmla="*/ 28 w 86"/>
                <a:gd name="T13" fmla="*/ 129 h 210"/>
                <a:gd name="T14" fmla="*/ 35 w 86"/>
                <a:gd name="T15" fmla="*/ 171 h 210"/>
                <a:gd name="T16" fmla="*/ 51 w 86"/>
                <a:gd name="T17" fmla="*/ 206 h 210"/>
                <a:gd name="T18" fmla="*/ 57 w 86"/>
                <a:gd name="T19" fmla="*/ 210 h 210"/>
                <a:gd name="T20" fmla="*/ 62 w 86"/>
                <a:gd name="T21" fmla="*/ 209 h 210"/>
                <a:gd name="T22" fmla="*/ 79 w 86"/>
                <a:gd name="T23" fmla="*/ 203 h 210"/>
                <a:gd name="T24" fmla="*/ 83 w 86"/>
                <a:gd name="T25" fmla="*/ 201 h 210"/>
                <a:gd name="T26" fmla="*/ 85 w 86"/>
                <a:gd name="T27" fmla="*/ 194 h 210"/>
                <a:gd name="T28" fmla="*/ 78 w 86"/>
                <a:gd name="T29" fmla="*/ 155 h 210"/>
                <a:gd name="T30" fmla="*/ 38 w 86"/>
                <a:gd name="T31" fmla="*/ 41 h 210"/>
                <a:gd name="T32" fmla="*/ 26 w 86"/>
                <a:gd name="T33" fmla="*/ 4 h 210"/>
                <a:gd name="T34" fmla="*/ 20 w 86"/>
                <a:gd name="T35" fmla="*/ 4 h 210"/>
                <a:gd name="T36" fmla="*/ 14 w 86"/>
                <a:gd name="T37" fmla="*/ 7 h 210"/>
                <a:gd name="T38" fmla="*/ 6 w 86"/>
                <a:gd name="T39" fmla="*/ 21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210">
                  <a:moveTo>
                    <a:pt x="6" y="21"/>
                  </a:moveTo>
                  <a:cubicBezTo>
                    <a:pt x="5" y="29"/>
                    <a:pt x="7" y="36"/>
                    <a:pt x="5" y="43"/>
                  </a:cubicBezTo>
                  <a:cubicBezTo>
                    <a:pt x="4" y="46"/>
                    <a:pt x="3" y="48"/>
                    <a:pt x="2" y="51"/>
                  </a:cubicBezTo>
                  <a:cubicBezTo>
                    <a:pt x="0" y="61"/>
                    <a:pt x="1" y="72"/>
                    <a:pt x="5" y="82"/>
                  </a:cubicBezTo>
                  <a:cubicBezTo>
                    <a:pt x="10" y="91"/>
                    <a:pt x="15" y="100"/>
                    <a:pt x="21" y="109"/>
                  </a:cubicBezTo>
                  <a:cubicBezTo>
                    <a:pt x="23" y="111"/>
                    <a:pt x="25" y="115"/>
                    <a:pt x="26" y="118"/>
                  </a:cubicBezTo>
                  <a:cubicBezTo>
                    <a:pt x="27" y="121"/>
                    <a:pt x="28" y="125"/>
                    <a:pt x="28" y="129"/>
                  </a:cubicBezTo>
                  <a:cubicBezTo>
                    <a:pt x="29" y="143"/>
                    <a:pt x="32" y="157"/>
                    <a:pt x="35" y="171"/>
                  </a:cubicBezTo>
                  <a:cubicBezTo>
                    <a:pt x="39" y="184"/>
                    <a:pt x="42" y="196"/>
                    <a:pt x="51" y="206"/>
                  </a:cubicBezTo>
                  <a:cubicBezTo>
                    <a:pt x="52" y="208"/>
                    <a:pt x="54" y="210"/>
                    <a:pt x="57" y="210"/>
                  </a:cubicBezTo>
                  <a:cubicBezTo>
                    <a:pt x="59" y="210"/>
                    <a:pt x="61" y="210"/>
                    <a:pt x="62" y="209"/>
                  </a:cubicBezTo>
                  <a:cubicBezTo>
                    <a:pt x="79" y="203"/>
                    <a:pt x="79" y="203"/>
                    <a:pt x="79" y="203"/>
                  </a:cubicBezTo>
                  <a:cubicBezTo>
                    <a:pt x="80" y="202"/>
                    <a:pt x="82" y="202"/>
                    <a:pt x="83" y="201"/>
                  </a:cubicBezTo>
                  <a:cubicBezTo>
                    <a:pt x="84" y="199"/>
                    <a:pt x="85" y="197"/>
                    <a:pt x="85" y="194"/>
                  </a:cubicBezTo>
                  <a:cubicBezTo>
                    <a:pt x="86" y="181"/>
                    <a:pt x="82" y="168"/>
                    <a:pt x="78" y="155"/>
                  </a:cubicBezTo>
                  <a:cubicBezTo>
                    <a:pt x="64" y="117"/>
                    <a:pt x="46" y="80"/>
                    <a:pt x="38" y="41"/>
                  </a:cubicBezTo>
                  <a:cubicBezTo>
                    <a:pt x="35" y="30"/>
                    <a:pt x="34" y="13"/>
                    <a:pt x="26" y="4"/>
                  </a:cubicBezTo>
                  <a:cubicBezTo>
                    <a:pt x="23" y="0"/>
                    <a:pt x="24" y="2"/>
                    <a:pt x="20" y="4"/>
                  </a:cubicBezTo>
                  <a:cubicBezTo>
                    <a:pt x="18" y="5"/>
                    <a:pt x="16" y="6"/>
                    <a:pt x="14" y="7"/>
                  </a:cubicBezTo>
                  <a:cubicBezTo>
                    <a:pt x="9" y="10"/>
                    <a:pt x="6" y="16"/>
                    <a:pt x="6" y="21"/>
                  </a:cubicBezTo>
                  <a:close/>
                </a:path>
              </a:pathLst>
            </a:custGeom>
            <a:solidFill>
              <a:srgbClr val="4643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3" name="iṧḷîďê">
              <a:extLst>
                <a:ext uri="{FF2B5EF4-FFF2-40B4-BE49-F238E27FC236}">
                  <a16:creationId xmlns:a16="http://schemas.microsoft.com/office/drawing/2014/main" id="{35E328C7-4C2F-471F-AEB9-5369E1565995}"/>
                </a:ext>
              </a:extLst>
            </p:cNvPr>
            <p:cNvSpPr/>
            <p:nvPr/>
          </p:nvSpPr>
          <p:spPr bwMode="auto">
            <a:xfrm>
              <a:off x="8248651" y="4013201"/>
              <a:ext cx="114300" cy="250825"/>
            </a:xfrm>
            <a:custGeom>
              <a:avLst/>
              <a:gdLst>
                <a:gd name="T0" fmla="*/ 5 w 83"/>
                <a:gd name="T1" fmla="*/ 113 h 183"/>
                <a:gd name="T2" fmla="*/ 18 w 83"/>
                <a:gd name="T3" fmla="*/ 183 h 183"/>
                <a:gd name="T4" fmla="*/ 82 w 83"/>
                <a:gd name="T5" fmla="*/ 166 h 183"/>
                <a:gd name="T6" fmla="*/ 77 w 83"/>
                <a:gd name="T7" fmla="*/ 146 h 183"/>
                <a:gd name="T8" fmla="*/ 66 w 83"/>
                <a:gd name="T9" fmla="*/ 100 h 183"/>
                <a:gd name="T10" fmla="*/ 53 w 83"/>
                <a:gd name="T11" fmla="*/ 67 h 183"/>
                <a:gd name="T12" fmla="*/ 48 w 83"/>
                <a:gd name="T13" fmla="*/ 46 h 183"/>
                <a:gd name="T14" fmla="*/ 40 w 83"/>
                <a:gd name="T15" fmla="*/ 26 h 183"/>
                <a:gd name="T16" fmla="*/ 26 w 83"/>
                <a:gd name="T17" fmla="*/ 0 h 183"/>
                <a:gd name="T18" fmla="*/ 5 w 83"/>
                <a:gd name="T19" fmla="*/ 14 h 183"/>
                <a:gd name="T20" fmla="*/ 1 w 83"/>
                <a:gd name="T21" fmla="*/ 28 h 183"/>
                <a:gd name="T22" fmla="*/ 3 w 83"/>
                <a:gd name="T23" fmla="*/ 72 h 183"/>
                <a:gd name="T24" fmla="*/ 5 w 83"/>
                <a:gd name="T25" fmla="*/ 11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183">
                  <a:moveTo>
                    <a:pt x="5" y="113"/>
                  </a:moveTo>
                  <a:cubicBezTo>
                    <a:pt x="9" y="136"/>
                    <a:pt x="13" y="159"/>
                    <a:pt x="18" y="183"/>
                  </a:cubicBezTo>
                  <a:cubicBezTo>
                    <a:pt x="82" y="166"/>
                    <a:pt x="82" y="166"/>
                    <a:pt x="82" y="166"/>
                  </a:cubicBezTo>
                  <a:cubicBezTo>
                    <a:pt x="83" y="159"/>
                    <a:pt x="79" y="153"/>
                    <a:pt x="77" y="146"/>
                  </a:cubicBezTo>
                  <a:cubicBezTo>
                    <a:pt x="71" y="132"/>
                    <a:pt x="71" y="115"/>
                    <a:pt x="66" y="100"/>
                  </a:cubicBezTo>
                  <a:cubicBezTo>
                    <a:pt x="62" y="89"/>
                    <a:pt x="56" y="78"/>
                    <a:pt x="53" y="67"/>
                  </a:cubicBezTo>
                  <a:cubicBezTo>
                    <a:pt x="51" y="60"/>
                    <a:pt x="50" y="53"/>
                    <a:pt x="48" y="46"/>
                  </a:cubicBezTo>
                  <a:cubicBezTo>
                    <a:pt x="46" y="39"/>
                    <a:pt x="43" y="33"/>
                    <a:pt x="40" y="26"/>
                  </a:cubicBezTo>
                  <a:cubicBezTo>
                    <a:pt x="37" y="17"/>
                    <a:pt x="32" y="8"/>
                    <a:pt x="26" y="0"/>
                  </a:cubicBezTo>
                  <a:cubicBezTo>
                    <a:pt x="18" y="3"/>
                    <a:pt x="9" y="7"/>
                    <a:pt x="5" y="14"/>
                  </a:cubicBezTo>
                  <a:cubicBezTo>
                    <a:pt x="2" y="19"/>
                    <a:pt x="1" y="23"/>
                    <a:pt x="1" y="28"/>
                  </a:cubicBezTo>
                  <a:cubicBezTo>
                    <a:pt x="0" y="43"/>
                    <a:pt x="5" y="57"/>
                    <a:pt x="3" y="72"/>
                  </a:cubicBezTo>
                  <a:cubicBezTo>
                    <a:pt x="1" y="85"/>
                    <a:pt x="2" y="99"/>
                    <a:pt x="5" y="113"/>
                  </a:cubicBezTo>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4" name="išḷiḍê">
              <a:extLst>
                <a:ext uri="{FF2B5EF4-FFF2-40B4-BE49-F238E27FC236}">
                  <a16:creationId xmlns:a16="http://schemas.microsoft.com/office/drawing/2014/main" id="{37B850C5-7A28-4EE5-9229-9F4A6092EBB6}"/>
                </a:ext>
              </a:extLst>
            </p:cNvPr>
            <p:cNvSpPr/>
            <p:nvPr/>
          </p:nvSpPr>
          <p:spPr bwMode="auto">
            <a:xfrm>
              <a:off x="8313738" y="4392613"/>
              <a:ext cx="619125" cy="831850"/>
            </a:xfrm>
            <a:custGeom>
              <a:avLst/>
              <a:gdLst>
                <a:gd name="T0" fmla="*/ 31 w 451"/>
                <a:gd name="T1" fmla="*/ 189 h 606"/>
                <a:gd name="T2" fmla="*/ 14 w 451"/>
                <a:gd name="T3" fmla="*/ 267 h 606"/>
                <a:gd name="T4" fmla="*/ 1 w 451"/>
                <a:gd name="T5" fmla="*/ 319 h 606"/>
                <a:gd name="T6" fmla="*/ 7 w 451"/>
                <a:gd name="T7" fmla="*/ 376 h 606"/>
                <a:gd name="T8" fmla="*/ 16 w 451"/>
                <a:gd name="T9" fmla="*/ 402 h 606"/>
                <a:gd name="T10" fmla="*/ 26 w 451"/>
                <a:gd name="T11" fmla="*/ 454 h 606"/>
                <a:gd name="T12" fmla="*/ 129 w 451"/>
                <a:gd name="T13" fmla="*/ 596 h 606"/>
                <a:gd name="T14" fmla="*/ 137 w 451"/>
                <a:gd name="T15" fmla="*/ 580 h 606"/>
                <a:gd name="T16" fmla="*/ 123 w 451"/>
                <a:gd name="T17" fmla="*/ 514 h 606"/>
                <a:gd name="T18" fmla="*/ 119 w 451"/>
                <a:gd name="T19" fmla="*/ 487 h 606"/>
                <a:gd name="T20" fmla="*/ 117 w 451"/>
                <a:gd name="T21" fmla="*/ 452 h 606"/>
                <a:gd name="T22" fmla="*/ 102 w 451"/>
                <a:gd name="T23" fmla="*/ 390 h 606"/>
                <a:gd name="T24" fmla="*/ 99 w 451"/>
                <a:gd name="T25" fmla="*/ 380 h 606"/>
                <a:gd name="T26" fmla="*/ 91 w 451"/>
                <a:gd name="T27" fmla="*/ 367 h 606"/>
                <a:gd name="T28" fmla="*/ 93 w 451"/>
                <a:gd name="T29" fmla="*/ 349 h 606"/>
                <a:gd name="T30" fmla="*/ 96 w 451"/>
                <a:gd name="T31" fmla="*/ 338 h 606"/>
                <a:gd name="T32" fmla="*/ 93 w 451"/>
                <a:gd name="T33" fmla="*/ 328 h 606"/>
                <a:gd name="T34" fmla="*/ 110 w 451"/>
                <a:gd name="T35" fmla="*/ 289 h 606"/>
                <a:gd name="T36" fmla="*/ 145 w 451"/>
                <a:gd name="T37" fmla="*/ 200 h 606"/>
                <a:gd name="T38" fmla="*/ 168 w 451"/>
                <a:gd name="T39" fmla="*/ 222 h 606"/>
                <a:gd name="T40" fmla="*/ 200 w 451"/>
                <a:gd name="T41" fmla="*/ 315 h 606"/>
                <a:gd name="T42" fmla="*/ 209 w 451"/>
                <a:gd name="T43" fmla="*/ 338 h 606"/>
                <a:gd name="T44" fmla="*/ 227 w 451"/>
                <a:gd name="T45" fmla="*/ 374 h 606"/>
                <a:gd name="T46" fmla="*/ 247 w 451"/>
                <a:gd name="T47" fmla="*/ 394 h 606"/>
                <a:gd name="T48" fmla="*/ 258 w 451"/>
                <a:gd name="T49" fmla="*/ 410 h 606"/>
                <a:gd name="T50" fmla="*/ 279 w 451"/>
                <a:gd name="T51" fmla="*/ 421 h 606"/>
                <a:gd name="T52" fmla="*/ 337 w 451"/>
                <a:gd name="T53" fmla="*/ 488 h 606"/>
                <a:gd name="T54" fmla="*/ 365 w 451"/>
                <a:gd name="T55" fmla="*/ 527 h 606"/>
                <a:gd name="T56" fmla="*/ 377 w 451"/>
                <a:gd name="T57" fmla="*/ 554 h 606"/>
                <a:gd name="T58" fmla="*/ 440 w 451"/>
                <a:gd name="T59" fmla="*/ 549 h 606"/>
                <a:gd name="T60" fmla="*/ 450 w 451"/>
                <a:gd name="T61" fmla="*/ 528 h 606"/>
                <a:gd name="T62" fmla="*/ 416 w 451"/>
                <a:gd name="T63" fmla="*/ 478 h 606"/>
                <a:gd name="T64" fmla="*/ 325 w 451"/>
                <a:gd name="T65" fmla="*/ 350 h 606"/>
                <a:gd name="T66" fmla="*/ 304 w 451"/>
                <a:gd name="T67" fmla="*/ 322 h 606"/>
                <a:gd name="T68" fmla="*/ 297 w 451"/>
                <a:gd name="T69" fmla="*/ 294 h 606"/>
                <a:gd name="T70" fmla="*/ 291 w 451"/>
                <a:gd name="T71" fmla="*/ 277 h 606"/>
                <a:gd name="T72" fmla="*/ 279 w 451"/>
                <a:gd name="T73" fmla="*/ 209 h 606"/>
                <a:gd name="T74" fmla="*/ 271 w 451"/>
                <a:gd name="T75" fmla="*/ 178 h 606"/>
                <a:gd name="T76" fmla="*/ 266 w 451"/>
                <a:gd name="T77" fmla="*/ 125 h 606"/>
                <a:gd name="T78" fmla="*/ 164 w 451"/>
                <a:gd name="T79" fmla="*/ 67 h 606"/>
                <a:gd name="T80" fmla="*/ 99 w 451"/>
                <a:gd name="T81" fmla="*/ 97 h 606"/>
                <a:gd name="T82" fmla="*/ 36 w 451"/>
                <a:gd name="T83" fmla="*/ 147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1" h="606">
                  <a:moveTo>
                    <a:pt x="36" y="147"/>
                  </a:moveTo>
                  <a:cubicBezTo>
                    <a:pt x="40" y="161"/>
                    <a:pt x="35" y="175"/>
                    <a:pt x="31" y="189"/>
                  </a:cubicBezTo>
                  <a:cubicBezTo>
                    <a:pt x="24" y="209"/>
                    <a:pt x="20" y="230"/>
                    <a:pt x="17" y="251"/>
                  </a:cubicBezTo>
                  <a:cubicBezTo>
                    <a:pt x="17" y="257"/>
                    <a:pt x="16" y="262"/>
                    <a:pt x="14" y="267"/>
                  </a:cubicBezTo>
                  <a:cubicBezTo>
                    <a:pt x="12" y="272"/>
                    <a:pt x="9" y="276"/>
                    <a:pt x="6" y="280"/>
                  </a:cubicBezTo>
                  <a:cubicBezTo>
                    <a:pt x="0" y="292"/>
                    <a:pt x="0" y="306"/>
                    <a:pt x="1" y="319"/>
                  </a:cubicBezTo>
                  <a:cubicBezTo>
                    <a:pt x="2" y="327"/>
                    <a:pt x="4" y="336"/>
                    <a:pt x="5" y="345"/>
                  </a:cubicBezTo>
                  <a:cubicBezTo>
                    <a:pt x="8" y="355"/>
                    <a:pt x="10" y="366"/>
                    <a:pt x="7" y="376"/>
                  </a:cubicBezTo>
                  <a:cubicBezTo>
                    <a:pt x="12" y="375"/>
                    <a:pt x="16" y="381"/>
                    <a:pt x="15" y="387"/>
                  </a:cubicBezTo>
                  <a:cubicBezTo>
                    <a:pt x="15" y="392"/>
                    <a:pt x="13" y="397"/>
                    <a:pt x="16" y="402"/>
                  </a:cubicBezTo>
                  <a:cubicBezTo>
                    <a:pt x="22" y="404"/>
                    <a:pt x="22" y="413"/>
                    <a:pt x="22" y="420"/>
                  </a:cubicBezTo>
                  <a:cubicBezTo>
                    <a:pt x="22" y="431"/>
                    <a:pt x="24" y="443"/>
                    <a:pt x="26" y="454"/>
                  </a:cubicBezTo>
                  <a:cubicBezTo>
                    <a:pt x="36" y="500"/>
                    <a:pt x="46" y="546"/>
                    <a:pt x="57" y="591"/>
                  </a:cubicBezTo>
                  <a:cubicBezTo>
                    <a:pt x="80" y="599"/>
                    <a:pt x="107" y="606"/>
                    <a:pt x="129" y="596"/>
                  </a:cubicBezTo>
                  <a:cubicBezTo>
                    <a:pt x="134" y="595"/>
                    <a:pt x="137" y="591"/>
                    <a:pt x="138" y="587"/>
                  </a:cubicBezTo>
                  <a:cubicBezTo>
                    <a:pt x="139" y="585"/>
                    <a:pt x="138" y="582"/>
                    <a:pt x="137" y="580"/>
                  </a:cubicBezTo>
                  <a:cubicBezTo>
                    <a:pt x="127" y="542"/>
                    <a:pt x="127" y="542"/>
                    <a:pt x="127" y="542"/>
                  </a:cubicBezTo>
                  <a:cubicBezTo>
                    <a:pt x="124" y="533"/>
                    <a:pt x="123" y="523"/>
                    <a:pt x="123" y="514"/>
                  </a:cubicBezTo>
                  <a:cubicBezTo>
                    <a:pt x="124" y="507"/>
                    <a:pt x="127" y="499"/>
                    <a:pt x="124" y="493"/>
                  </a:cubicBezTo>
                  <a:cubicBezTo>
                    <a:pt x="123" y="491"/>
                    <a:pt x="121" y="489"/>
                    <a:pt x="119" y="487"/>
                  </a:cubicBezTo>
                  <a:cubicBezTo>
                    <a:pt x="114" y="479"/>
                    <a:pt x="117" y="468"/>
                    <a:pt x="117" y="459"/>
                  </a:cubicBezTo>
                  <a:cubicBezTo>
                    <a:pt x="117" y="456"/>
                    <a:pt x="117" y="454"/>
                    <a:pt x="117" y="452"/>
                  </a:cubicBezTo>
                  <a:cubicBezTo>
                    <a:pt x="116" y="450"/>
                    <a:pt x="115" y="447"/>
                    <a:pt x="114" y="445"/>
                  </a:cubicBezTo>
                  <a:cubicBezTo>
                    <a:pt x="105" y="428"/>
                    <a:pt x="101" y="409"/>
                    <a:pt x="102" y="390"/>
                  </a:cubicBezTo>
                  <a:cubicBezTo>
                    <a:pt x="102" y="388"/>
                    <a:pt x="102" y="386"/>
                    <a:pt x="101" y="383"/>
                  </a:cubicBezTo>
                  <a:cubicBezTo>
                    <a:pt x="100" y="382"/>
                    <a:pt x="99" y="381"/>
                    <a:pt x="99" y="380"/>
                  </a:cubicBezTo>
                  <a:cubicBezTo>
                    <a:pt x="99" y="379"/>
                    <a:pt x="99" y="377"/>
                    <a:pt x="100" y="375"/>
                  </a:cubicBezTo>
                  <a:cubicBezTo>
                    <a:pt x="96" y="373"/>
                    <a:pt x="94" y="370"/>
                    <a:pt x="91" y="367"/>
                  </a:cubicBezTo>
                  <a:cubicBezTo>
                    <a:pt x="97" y="364"/>
                    <a:pt x="98" y="356"/>
                    <a:pt x="95" y="351"/>
                  </a:cubicBezTo>
                  <a:cubicBezTo>
                    <a:pt x="94" y="350"/>
                    <a:pt x="94" y="349"/>
                    <a:pt x="93" y="349"/>
                  </a:cubicBezTo>
                  <a:cubicBezTo>
                    <a:pt x="96" y="348"/>
                    <a:pt x="99" y="345"/>
                    <a:pt x="98" y="341"/>
                  </a:cubicBezTo>
                  <a:cubicBezTo>
                    <a:pt x="98" y="340"/>
                    <a:pt x="97" y="339"/>
                    <a:pt x="96" y="338"/>
                  </a:cubicBezTo>
                  <a:cubicBezTo>
                    <a:pt x="95" y="337"/>
                    <a:pt x="93" y="337"/>
                    <a:pt x="92" y="335"/>
                  </a:cubicBezTo>
                  <a:cubicBezTo>
                    <a:pt x="91" y="333"/>
                    <a:pt x="92" y="331"/>
                    <a:pt x="93" y="328"/>
                  </a:cubicBezTo>
                  <a:cubicBezTo>
                    <a:pt x="99" y="317"/>
                    <a:pt x="99" y="317"/>
                    <a:pt x="99" y="317"/>
                  </a:cubicBezTo>
                  <a:cubicBezTo>
                    <a:pt x="104" y="308"/>
                    <a:pt x="105" y="298"/>
                    <a:pt x="110" y="289"/>
                  </a:cubicBezTo>
                  <a:cubicBezTo>
                    <a:pt x="117" y="277"/>
                    <a:pt x="123" y="264"/>
                    <a:pt x="127" y="251"/>
                  </a:cubicBezTo>
                  <a:cubicBezTo>
                    <a:pt x="145" y="200"/>
                    <a:pt x="145" y="200"/>
                    <a:pt x="145" y="200"/>
                  </a:cubicBezTo>
                  <a:cubicBezTo>
                    <a:pt x="158" y="211"/>
                    <a:pt x="158" y="211"/>
                    <a:pt x="158" y="211"/>
                  </a:cubicBezTo>
                  <a:cubicBezTo>
                    <a:pt x="162" y="214"/>
                    <a:pt x="165" y="218"/>
                    <a:pt x="168" y="222"/>
                  </a:cubicBezTo>
                  <a:cubicBezTo>
                    <a:pt x="170" y="227"/>
                    <a:pt x="171" y="232"/>
                    <a:pt x="171" y="236"/>
                  </a:cubicBezTo>
                  <a:cubicBezTo>
                    <a:pt x="176" y="264"/>
                    <a:pt x="193" y="288"/>
                    <a:pt x="200" y="315"/>
                  </a:cubicBezTo>
                  <a:cubicBezTo>
                    <a:pt x="201" y="321"/>
                    <a:pt x="203" y="327"/>
                    <a:pt x="206" y="333"/>
                  </a:cubicBezTo>
                  <a:cubicBezTo>
                    <a:pt x="207" y="334"/>
                    <a:pt x="208" y="336"/>
                    <a:pt x="209" y="338"/>
                  </a:cubicBezTo>
                  <a:cubicBezTo>
                    <a:pt x="210" y="340"/>
                    <a:pt x="210" y="343"/>
                    <a:pt x="210" y="346"/>
                  </a:cubicBezTo>
                  <a:cubicBezTo>
                    <a:pt x="212" y="357"/>
                    <a:pt x="218" y="368"/>
                    <a:pt x="227" y="374"/>
                  </a:cubicBezTo>
                  <a:cubicBezTo>
                    <a:pt x="233" y="378"/>
                    <a:pt x="241" y="381"/>
                    <a:pt x="244" y="388"/>
                  </a:cubicBezTo>
                  <a:cubicBezTo>
                    <a:pt x="244" y="390"/>
                    <a:pt x="245" y="392"/>
                    <a:pt x="247" y="394"/>
                  </a:cubicBezTo>
                  <a:cubicBezTo>
                    <a:pt x="250" y="397"/>
                    <a:pt x="256" y="398"/>
                    <a:pt x="257" y="402"/>
                  </a:cubicBezTo>
                  <a:cubicBezTo>
                    <a:pt x="258" y="405"/>
                    <a:pt x="257" y="408"/>
                    <a:pt x="258" y="410"/>
                  </a:cubicBezTo>
                  <a:cubicBezTo>
                    <a:pt x="259" y="411"/>
                    <a:pt x="260" y="412"/>
                    <a:pt x="261" y="412"/>
                  </a:cubicBezTo>
                  <a:cubicBezTo>
                    <a:pt x="279" y="421"/>
                    <a:pt x="279" y="421"/>
                    <a:pt x="279" y="421"/>
                  </a:cubicBezTo>
                  <a:cubicBezTo>
                    <a:pt x="299" y="431"/>
                    <a:pt x="309" y="454"/>
                    <a:pt x="324" y="471"/>
                  </a:cubicBezTo>
                  <a:cubicBezTo>
                    <a:pt x="329" y="476"/>
                    <a:pt x="333" y="482"/>
                    <a:pt x="337" y="488"/>
                  </a:cubicBezTo>
                  <a:cubicBezTo>
                    <a:pt x="344" y="500"/>
                    <a:pt x="346" y="514"/>
                    <a:pt x="357" y="521"/>
                  </a:cubicBezTo>
                  <a:cubicBezTo>
                    <a:pt x="360" y="523"/>
                    <a:pt x="363" y="525"/>
                    <a:pt x="365" y="527"/>
                  </a:cubicBezTo>
                  <a:cubicBezTo>
                    <a:pt x="368" y="531"/>
                    <a:pt x="367" y="538"/>
                    <a:pt x="367" y="543"/>
                  </a:cubicBezTo>
                  <a:cubicBezTo>
                    <a:pt x="368" y="549"/>
                    <a:pt x="372" y="556"/>
                    <a:pt x="377" y="554"/>
                  </a:cubicBezTo>
                  <a:cubicBezTo>
                    <a:pt x="375" y="561"/>
                    <a:pt x="375" y="568"/>
                    <a:pt x="377" y="575"/>
                  </a:cubicBezTo>
                  <a:cubicBezTo>
                    <a:pt x="401" y="573"/>
                    <a:pt x="423" y="564"/>
                    <a:pt x="440" y="549"/>
                  </a:cubicBezTo>
                  <a:cubicBezTo>
                    <a:pt x="446" y="544"/>
                    <a:pt x="451" y="539"/>
                    <a:pt x="451" y="532"/>
                  </a:cubicBezTo>
                  <a:cubicBezTo>
                    <a:pt x="451" y="530"/>
                    <a:pt x="451" y="529"/>
                    <a:pt x="450" y="528"/>
                  </a:cubicBezTo>
                  <a:cubicBezTo>
                    <a:pt x="449" y="527"/>
                    <a:pt x="448" y="526"/>
                    <a:pt x="446" y="525"/>
                  </a:cubicBezTo>
                  <a:cubicBezTo>
                    <a:pt x="429" y="516"/>
                    <a:pt x="424" y="495"/>
                    <a:pt x="416" y="478"/>
                  </a:cubicBezTo>
                  <a:cubicBezTo>
                    <a:pt x="409" y="463"/>
                    <a:pt x="398" y="450"/>
                    <a:pt x="388" y="436"/>
                  </a:cubicBezTo>
                  <a:cubicBezTo>
                    <a:pt x="368" y="406"/>
                    <a:pt x="355" y="370"/>
                    <a:pt x="325" y="350"/>
                  </a:cubicBezTo>
                  <a:cubicBezTo>
                    <a:pt x="318" y="346"/>
                    <a:pt x="311" y="342"/>
                    <a:pt x="307" y="335"/>
                  </a:cubicBezTo>
                  <a:cubicBezTo>
                    <a:pt x="306" y="330"/>
                    <a:pt x="305" y="326"/>
                    <a:pt x="304" y="322"/>
                  </a:cubicBezTo>
                  <a:cubicBezTo>
                    <a:pt x="303" y="318"/>
                    <a:pt x="299" y="314"/>
                    <a:pt x="295" y="314"/>
                  </a:cubicBezTo>
                  <a:cubicBezTo>
                    <a:pt x="296" y="307"/>
                    <a:pt x="297" y="301"/>
                    <a:pt x="297" y="294"/>
                  </a:cubicBezTo>
                  <a:cubicBezTo>
                    <a:pt x="297" y="291"/>
                    <a:pt x="297" y="288"/>
                    <a:pt x="296" y="285"/>
                  </a:cubicBezTo>
                  <a:cubicBezTo>
                    <a:pt x="295" y="282"/>
                    <a:pt x="293" y="279"/>
                    <a:pt x="291" y="277"/>
                  </a:cubicBezTo>
                  <a:cubicBezTo>
                    <a:pt x="283" y="263"/>
                    <a:pt x="280" y="248"/>
                    <a:pt x="280" y="233"/>
                  </a:cubicBezTo>
                  <a:cubicBezTo>
                    <a:pt x="280" y="225"/>
                    <a:pt x="282" y="217"/>
                    <a:pt x="279" y="209"/>
                  </a:cubicBezTo>
                  <a:cubicBezTo>
                    <a:pt x="278" y="205"/>
                    <a:pt x="276" y="202"/>
                    <a:pt x="274" y="198"/>
                  </a:cubicBezTo>
                  <a:cubicBezTo>
                    <a:pt x="272" y="191"/>
                    <a:pt x="271" y="185"/>
                    <a:pt x="271" y="178"/>
                  </a:cubicBezTo>
                  <a:cubicBezTo>
                    <a:pt x="269" y="151"/>
                    <a:pt x="269" y="151"/>
                    <a:pt x="269" y="151"/>
                  </a:cubicBezTo>
                  <a:cubicBezTo>
                    <a:pt x="269" y="142"/>
                    <a:pt x="268" y="134"/>
                    <a:pt x="266" y="125"/>
                  </a:cubicBezTo>
                  <a:cubicBezTo>
                    <a:pt x="260" y="105"/>
                    <a:pt x="255" y="19"/>
                    <a:pt x="236" y="9"/>
                  </a:cubicBezTo>
                  <a:cubicBezTo>
                    <a:pt x="217" y="0"/>
                    <a:pt x="185" y="66"/>
                    <a:pt x="164" y="67"/>
                  </a:cubicBezTo>
                  <a:cubicBezTo>
                    <a:pt x="155" y="67"/>
                    <a:pt x="146" y="69"/>
                    <a:pt x="137" y="72"/>
                  </a:cubicBezTo>
                  <a:cubicBezTo>
                    <a:pt x="123" y="78"/>
                    <a:pt x="111" y="87"/>
                    <a:pt x="99" y="97"/>
                  </a:cubicBezTo>
                  <a:cubicBezTo>
                    <a:pt x="61" y="130"/>
                    <a:pt x="61" y="130"/>
                    <a:pt x="61" y="130"/>
                  </a:cubicBezTo>
                  <a:cubicBezTo>
                    <a:pt x="53" y="136"/>
                    <a:pt x="45" y="142"/>
                    <a:pt x="36" y="147"/>
                  </a:cubicBezTo>
                  <a:close/>
                </a:path>
              </a:pathLst>
            </a:custGeom>
            <a:solidFill>
              <a:srgbClr val="4643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5" name="î$lïḋè">
              <a:extLst>
                <a:ext uri="{FF2B5EF4-FFF2-40B4-BE49-F238E27FC236}">
                  <a16:creationId xmlns:a16="http://schemas.microsoft.com/office/drawing/2014/main" id="{42A87B48-9A9F-47C4-A805-C3E51BC2A7A2}"/>
                </a:ext>
              </a:extLst>
            </p:cNvPr>
            <p:cNvSpPr/>
            <p:nvPr/>
          </p:nvSpPr>
          <p:spPr bwMode="auto">
            <a:xfrm>
              <a:off x="8083551" y="3800476"/>
              <a:ext cx="201613" cy="138113"/>
            </a:xfrm>
            <a:custGeom>
              <a:avLst/>
              <a:gdLst>
                <a:gd name="T0" fmla="*/ 17 w 147"/>
                <a:gd name="T1" fmla="*/ 19 h 101"/>
                <a:gd name="T2" fmla="*/ 55 w 147"/>
                <a:gd name="T3" fmla="*/ 0 h 101"/>
                <a:gd name="T4" fmla="*/ 96 w 147"/>
                <a:gd name="T5" fmla="*/ 11 h 101"/>
                <a:gd name="T6" fmla="*/ 108 w 147"/>
                <a:gd name="T7" fmla="*/ 16 h 101"/>
                <a:gd name="T8" fmla="*/ 129 w 147"/>
                <a:gd name="T9" fmla="*/ 19 h 101"/>
                <a:gd name="T10" fmla="*/ 138 w 147"/>
                <a:gd name="T11" fmla="*/ 43 h 101"/>
                <a:gd name="T12" fmla="*/ 141 w 147"/>
                <a:gd name="T13" fmla="*/ 71 h 101"/>
                <a:gd name="T14" fmla="*/ 145 w 147"/>
                <a:gd name="T15" fmla="*/ 78 h 101"/>
                <a:gd name="T16" fmla="*/ 145 w 147"/>
                <a:gd name="T17" fmla="*/ 93 h 101"/>
                <a:gd name="T18" fmla="*/ 137 w 147"/>
                <a:gd name="T19" fmla="*/ 83 h 101"/>
                <a:gd name="T20" fmla="*/ 126 w 147"/>
                <a:gd name="T21" fmla="*/ 80 h 101"/>
                <a:gd name="T22" fmla="*/ 122 w 147"/>
                <a:gd name="T23" fmla="*/ 91 h 101"/>
                <a:gd name="T24" fmla="*/ 117 w 147"/>
                <a:gd name="T25" fmla="*/ 101 h 101"/>
                <a:gd name="T26" fmla="*/ 109 w 147"/>
                <a:gd name="T27" fmla="*/ 97 h 101"/>
                <a:gd name="T28" fmla="*/ 99 w 147"/>
                <a:gd name="T29" fmla="*/ 70 h 101"/>
                <a:gd name="T30" fmla="*/ 86 w 147"/>
                <a:gd name="T31" fmla="*/ 59 h 101"/>
                <a:gd name="T32" fmla="*/ 81 w 147"/>
                <a:gd name="T33" fmla="*/ 47 h 101"/>
                <a:gd name="T34" fmla="*/ 70 w 147"/>
                <a:gd name="T35" fmla="*/ 43 h 101"/>
                <a:gd name="T36" fmla="*/ 67 w 147"/>
                <a:gd name="T37" fmla="*/ 47 h 101"/>
                <a:gd name="T38" fmla="*/ 47 w 147"/>
                <a:gd name="T39" fmla="*/ 53 h 101"/>
                <a:gd name="T40" fmla="*/ 38 w 147"/>
                <a:gd name="T41" fmla="*/ 49 h 101"/>
                <a:gd name="T42" fmla="*/ 28 w 147"/>
                <a:gd name="T43" fmla="*/ 54 h 101"/>
                <a:gd name="T44" fmla="*/ 26 w 147"/>
                <a:gd name="T45" fmla="*/ 66 h 101"/>
                <a:gd name="T46" fmla="*/ 24 w 147"/>
                <a:gd name="T47" fmla="*/ 81 h 101"/>
                <a:gd name="T48" fmla="*/ 19 w 147"/>
                <a:gd name="T49" fmla="*/ 85 h 101"/>
                <a:gd name="T50" fmla="*/ 4 w 147"/>
                <a:gd name="T51" fmla="*/ 87 h 101"/>
                <a:gd name="T52" fmla="*/ 0 w 147"/>
                <a:gd name="T53" fmla="*/ 76 h 101"/>
                <a:gd name="T54" fmla="*/ 4 w 147"/>
                <a:gd name="T55" fmla="*/ 65 h 101"/>
                <a:gd name="T56" fmla="*/ 6 w 147"/>
                <a:gd name="T57" fmla="*/ 39 h 101"/>
                <a:gd name="T58" fmla="*/ 17 w 147"/>
                <a:gd name="T59"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7" h="101">
                  <a:moveTo>
                    <a:pt x="17" y="19"/>
                  </a:moveTo>
                  <a:cubicBezTo>
                    <a:pt x="26" y="7"/>
                    <a:pt x="40" y="1"/>
                    <a:pt x="55" y="0"/>
                  </a:cubicBezTo>
                  <a:cubicBezTo>
                    <a:pt x="69" y="0"/>
                    <a:pt x="83" y="4"/>
                    <a:pt x="96" y="11"/>
                  </a:cubicBezTo>
                  <a:cubicBezTo>
                    <a:pt x="100" y="13"/>
                    <a:pt x="104" y="15"/>
                    <a:pt x="108" y="16"/>
                  </a:cubicBezTo>
                  <a:cubicBezTo>
                    <a:pt x="115" y="17"/>
                    <a:pt x="123" y="15"/>
                    <a:pt x="129" y="19"/>
                  </a:cubicBezTo>
                  <a:cubicBezTo>
                    <a:pt x="137" y="23"/>
                    <a:pt x="139" y="34"/>
                    <a:pt x="138" y="43"/>
                  </a:cubicBezTo>
                  <a:cubicBezTo>
                    <a:pt x="137" y="53"/>
                    <a:pt x="136" y="63"/>
                    <a:pt x="141" y="71"/>
                  </a:cubicBezTo>
                  <a:cubicBezTo>
                    <a:pt x="142" y="73"/>
                    <a:pt x="144" y="75"/>
                    <a:pt x="145" y="78"/>
                  </a:cubicBezTo>
                  <a:cubicBezTo>
                    <a:pt x="147" y="83"/>
                    <a:pt x="147" y="88"/>
                    <a:pt x="145" y="93"/>
                  </a:cubicBezTo>
                  <a:cubicBezTo>
                    <a:pt x="142" y="90"/>
                    <a:pt x="139" y="87"/>
                    <a:pt x="137" y="83"/>
                  </a:cubicBezTo>
                  <a:cubicBezTo>
                    <a:pt x="134" y="80"/>
                    <a:pt x="129" y="78"/>
                    <a:pt x="126" y="80"/>
                  </a:cubicBezTo>
                  <a:cubicBezTo>
                    <a:pt x="122" y="83"/>
                    <a:pt x="122" y="87"/>
                    <a:pt x="122" y="91"/>
                  </a:cubicBezTo>
                  <a:cubicBezTo>
                    <a:pt x="122" y="95"/>
                    <a:pt x="121" y="99"/>
                    <a:pt x="117" y="101"/>
                  </a:cubicBezTo>
                  <a:cubicBezTo>
                    <a:pt x="114" y="101"/>
                    <a:pt x="111" y="100"/>
                    <a:pt x="109" y="97"/>
                  </a:cubicBezTo>
                  <a:cubicBezTo>
                    <a:pt x="103" y="90"/>
                    <a:pt x="105" y="77"/>
                    <a:pt x="99" y="70"/>
                  </a:cubicBezTo>
                  <a:cubicBezTo>
                    <a:pt x="95" y="65"/>
                    <a:pt x="90" y="63"/>
                    <a:pt x="86" y="59"/>
                  </a:cubicBezTo>
                  <a:cubicBezTo>
                    <a:pt x="84" y="55"/>
                    <a:pt x="83" y="50"/>
                    <a:pt x="81" y="47"/>
                  </a:cubicBezTo>
                  <a:cubicBezTo>
                    <a:pt x="79" y="43"/>
                    <a:pt x="73" y="40"/>
                    <a:pt x="70" y="43"/>
                  </a:cubicBezTo>
                  <a:cubicBezTo>
                    <a:pt x="69" y="44"/>
                    <a:pt x="68" y="45"/>
                    <a:pt x="67" y="47"/>
                  </a:cubicBezTo>
                  <a:cubicBezTo>
                    <a:pt x="62" y="53"/>
                    <a:pt x="54" y="55"/>
                    <a:pt x="47" y="53"/>
                  </a:cubicBezTo>
                  <a:cubicBezTo>
                    <a:pt x="44" y="51"/>
                    <a:pt x="41" y="50"/>
                    <a:pt x="38" y="49"/>
                  </a:cubicBezTo>
                  <a:cubicBezTo>
                    <a:pt x="34" y="49"/>
                    <a:pt x="30" y="51"/>
                    <a:pt x="28" y="54"/>
                  </a:cubicBezTo>
                  <a:cubicBezTo>
                    <a:pt x="26" y="58"/>
                    <a:pt x="26" y="62"/>
                    <a:pt x="26" y="66"/>
                  </a:cubicBezTo>
                  <a:cubicBezTo>
                    <a:pt x="26" y="71"/>
                    <a:pt x="27" y="77"/>
                    <a:pt x="24" y="81"/>
                  </a:cubicBezTo>
                  <a:cubicBezTo>
                    <a:pt x="22" y="83"/>
                    <a:pt x="21" y="84"/>
                    <a:pt x="19" y="85"/>
                  </a:cubicBezTo>
                  <a:cubicBezTo>
                    <a:pt x="14" y="88"/>
                    <a:pt x="8" y="90"/>
                    <a:pt x="4" y="87"/>
                  </a:cubicBezTo>
                  <a:cubicBezTo>
                    <a:pt x="1" y="84"/>
                    <a:pt x="0" y="80"/>
                    <a:pt x="0" y="76"/>
                  </a:cubicBezTo>
                  <a:cubicBezTo>
                    <a:pt x="1" y="73"/>
                    <a:pt x="2" y="69"/>
                    <a:pt x="4" y="65"/>
                  </a:cubicBezTo>
                  <a:cubicBezTo>
                    <a:pt x="6" y="57"/>
                    <a:pt x="3" y="47"/>
                    <a:pt x="6" y="39"/>
                  </a:cubicBezTo>
                  <a:cubicBezTo>
                    <a:pt x="8" y="32"/>
                    <a:pt x="12" y="25"/>
                    <a:pt x="17" y="19"/>
                  </a:cubicBezTo>
                  <a:close/>
                </a:path>
              </a:pathLst>
            </a:custGeom>
            <a:solidFill>
              <a:srgbClr val="4643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6" name="iSḻidè">
              <a:extLst>
                <a:ext uri="{FF2B5EF4-FFF2-40B4-BE49-F238E27FC236}">
                  <a16:creationId xmlns:a16="http://schemas.microsoft.com/office/drawing/2014/main" id="{BC378A8C-4E01-481F-9A18-69184EF8285F}"/>
                </a:ext>
              </a:extLst>
            </p:cNvPr>
            <p:cNvSpPr/>
            <p:nvPr/>
          </p:nvSpPr>
          <p:spPr bwMode="auto">
            <a:xfrm>
              <a:off x="8153401" y="3930651"/>
              <a:ext cx="173038" cy="227013"/>
            </a:xfrm>
            <a:custGeom>
              <a:avLst/>
              <a:gdLst>
                <a:gd name="T0" fmla="*/ 1 w 125"/>
                <a:gd name="T1" fmla="*/ 117 h 165"/>
                <a:gd name="T2" fmla="*/ 1 w 125"/>
                <a:gd name="T3" fmla="*/ 123 h 165"/>
                <a:gd name="T4" fmla="*/ 4 w 125"/>
                <a:gd name="T5" fmla="*/ 126 h 165"/>
                <a:gd name="T6" fmla="*/ 35 w 125"/>
                <a:gd name="T7" fmla="*/ 136 h 165"/>
                <a:gd name="T8" fmla="*/ 39 w 125"/>
                <a:gd name="T9" fmla="*/ 137 h 165"/>
                <a:gd name="T10" fmla="*/ 41 w 125"/>
                <a:gd name="T11" fmla="*/ 146 h 165"/>
                <a:gd name="T12" fmla="*/ 39 w 125"/>
                <a:gd name="T13" fmla="*/ 155 h 165"/>
                <a:gd name="T14" fmla="*/ 52 w 125"/>
                <a:gd name="T15" fmla="*/ 164 h 165"/>
                <a:gd name="T16" fmla="*/ 75 w 125"/>
                <a:gd name="T17" fmla="*/ 159 h 165"/>
                <a:gd name="T18" fmla="*/ 85 w 125"/>
                <a:gd name="T19" fmla="*/ 145 h 165"/>
                <a:gd name="T20" fmla="*/ 122 w 125"/>
                <a:gd name="T21" fmla="*/ 33 h 165"/>
                <a:gd name="T22" fmla="*/ 124 w 125"/>
                <a:gd name="T23" fmla="*/ 25 h 165"/>
                <a:gd name="T24" fmla="*/ 122 w 125"/>
                <a:gd name="T25" fmla="*/ 18 h 165"/>
                <a:gd name="T26" fmla="*/ 112 w 125"/>
                <a:gd name="T27" fmla="*/ 15 h 165"/>
                <a:gd name="T28" fmla="*/ 110 w 125"/>
                <a:gd name="T29" fmla="*/ 10 h 165"/>
                <a:gd name="T30" fmla="*/ 100 w 125"/>
                <a:gd name="T31" fmla="*/ 5 h 165"/>
                <a:gd name="T32" fmla="*/ 93 w 125"/>
                <a:gd name="T33" fmla="*/ 0 h 165"/>
                <a:gd name="T34" fmla="*/ 86 w 125"/>
                <a:gd name="T35" fmla="*/ 4 h 165"/>
                <a:gd name="T36" fmla="*/ 66 w 125"/>
                <a:gd name="T37" fmla="*/ 36 h 165"/>
                <a:gd name="T38" fmla="*/ 38 w 125"/>
                <a:gd name="T39" fmla="*/ 88 h 165"/>
                <a:gd name="T40" fmla="*/ 29 w 125"/>
                <a:gd name="T41" fmla="*/ 71 h 165"/>
                <a:gd name="T42" fmla="*/ 16 w 125"/>
                <a:gd name="T43" fmla="*/ 82 h 165"/>
                <a:gd name="T44" fmla="*/ 1 w 125"/>
                <a:gd name="T45" fmla="*/ 11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 h="165">
                  <a:moveTo>
                    <a:pt x="1" y="117"/>
                  </a:moveTo>
                  <a:cubicBezTo>
                    <a:pt x="0" y="119"/>
                    <a:pt x="0" y="121"/>
                    <a:pt x="1" y="123"/>
                  </a:cubicBezTo>
                  <a:cubicBezTo>
                    <a:pt x="2" y="124"/>
                    <a:pt x="3" y="125"/>
                    <a:pt x="4" y="126"/>
                  </a:cubicBezTo>
                  <a:cubicBezTo>
                    <a:pt x="14" y="132"/>
                    <a:pt x="24" y="135"/>
                    <a:pt x="35" y="136"/>
                  </a:cubicBezTo>
                  <a:cubicBezTo>
                    <a:pt x="36" y="136"/>
                    <a:pt x="38" y="136"/>
                    <a:pt x="39" y="137"/>
                  </a:cubicBezTo>
                  <a:cubicBezTo>
                    <a:pt x="41" y="139"/>
                    <a:pt x="42" y="143"/>
                    <a:pt x="41" y="146"/>
                  </a:cubicBezTo>
                  <a:cubicBezTo>
                    <a:pt x="40" y="148"/>
                    <a:pt x="39" y="152"/>
                    <a:pt x="39" y="155"/>
                  </a:cubicBezTo>
                  <a:cubicBezTo>
                    <a:pt x="40" y="160"/>
                    <a:pt x="46" y="163"/>
                    <a:pt x="52" y="164"/>
                  </a:cubicBezTo>
                  <a:cubicBezTo>
                    <a:pt x="60" y="165"/>
                    <a:pt x="69" y="164"/>
                    <a:pt x="75" y="159"/>
                  </a:cubicBezTo>
                  <a:cubicBezTo>
                    <a:pt x="80" y="155"/>
                    <a:pt x="83" y="150"/>
                    <a:pt x="85" y="145"/>
                  </a:cubicBezTo>
                  <a:cubicBezTo>
                    <a:pt x="101" y="109"/>
                    <a:pt x="106" y="69"/>
                    <a:pt x="122" y="33"/>
                  </a:cubicBezTo>
                  <a:cubicBezTo>
                    <a:pt x="123" y="31"/>
                    <a:pt x="124" y="28"/>
                    <a:pt x="124" y="25"/>
                  </a:cubicBezTo>
                  <a:cubicBezTo>
                    <a:pt x="125" y="23"/>
                    <a:pt x="124" y="20"/>
                    <a:pt x="122" y="18"/>
                  </a:cubicBezTo>
                  <a:cubicBezTo>
                    <a:pt x="119" y="17"/>
                    <a:pt x="114" y="18"/>
                    <a:pt x="112" y="15"/>
                  </a:cubicBezTo>
                  <a:cubicBezTo>
                    <a:pt x="111" y="13"/>
                    <a:pt x="111" y="11"/>
                    <a:pt x="110" y="10"/>
                  </a:cubicBezTo>
                  <a:cubicBezTo>
                    <a:pt x="108" y="7"/>
                    <a:pt x="104" y="7"/>
                    <a:pt x="100" y="5"/>
                  </a:cubicBezTo>
                  <a:cubicBezTo>
                    <a:pt x="98" y="4"/>
                    <a:pt x="96" y="1"/>
                    <a:pt x="93" y="0"/>
                  </a:cubicBezTo>
                  <a:cubicBezTo>
                    <a:pt x="90" y="0"/>
                    <a:pt x="87" y="2"/>
                    <a:pt x="86" y="4"/>
                  </a:cubicBezTo>
                  <a:cubicBezTo>
                    <a:pt x="76" y="12"/>
                    <a:pt x="71" y="25"/>
                    <a:pt x="66" y="36"/>
                  </a:cubicBezTo>
                  <a:cubicBezTo>
                    <a:pt x="58" y="54"/>
                    <a:pt x="49" y="72"/>
                    <a:pt x="38" y="88"/>
                  </a:cubicBezTo>
                  <a:cubicBezTo>
                    <a:pt x="39" y="86"/>
                    <a:pt x="32" y="72"/>
                    <a:pt x="29" y="71"/>
                  </a:cubicBezTo>
                  <a:cubicBezTo>
                    <a:pt x="24" y="70"/>
                    <a:pt x="18" y="79"/>
                    <a:pt x="16" y="82"/>
                  </a:cubicBezTo>
                  <a:cubicBezTo>
                    <a:pt x="7" y="92"/>
                    <a:pt x="2" y="104"/>
                    <a:pt x="1" y="117"/>
                  </a:cubicBezTo>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7" name="iṥļïďê">
              <a:extLst>
                <a:ext uri="{FF2B5EF4-FFF2-40B4-BE49-F238E27FC236}">
                  <a16:creationId xmlns:a16="http://schemas.microsoft.com/office/drawing/2014/main" id="{CA070769-CD60-492A-8160-EAFD7CA5E638}"/>
                </a:ext>
              </a:extLst>
            </p:cNvPr>
            <p:cNvSpPr/>
            <p:nvPr/>
          </p:nvSpPr>
          <p:spPr bwMode="auto">
            <a:xfrm>
              <a:off x="8199438" y="4162426"/>
              <a:ext cx="428625" cy="428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98" name="íSlîdè">
              <a:extLst>
                <a:ext uri="{FF2B5EF4-FFF2-40B4-BE49-F238E27FC236}">
                  <a16:creationId xmlns:a16="http://schemas.microsoft.com/office/drawing/2014/main" id="{B2749DEE-0743-4033-9776-545FE6647A9A}"/>
                </a:ext>
              </a:extLst>
            </p:cNvPr>
            <p:cNvSpPr/>
            <p:nvPr/>
          </p:nvSpPr>
          <p:spPr bwMode="auto">
            <a:xfrm>
              <a:off x="8275638" y="4249738"/>
              <a:ext cx="276225" cy="254000"/>
            </a:xfrm>
            <a:custGeom>
              <a:avLst/>
              <a:gdLst>
                <a:gd name="T0" fmla="*/ 90 w 174"/>
                <a:gd name="T1" fmla="*/ 0 h 160"/>
                <a:gd name="T2" fmla="*/ 0 w 174"/>
                <a:gd name="T3" fmla="*/ 160 h 160"/>
                <a:gd name="T4" fmla="*/ 174 w 174"/>
                <a:gd name="T5" fmla="*/ 35 h 160"/>
                <a:gd name="T6" fmla="*/ 36 w 174"/>
                <a:gd name="T7" fmla="*/ 142 h 160"/>
                <a:gd name="T8" fmla="*/ 19 w 174"/>
                <a:gd name="T9" fmla="*/ 125 h 160"/>
                <a:gd name="T10" fmla="*/ 36 w 174"/>
                <a:gd name="T11" fmla="*/ 142 h 160"/>
                <a:gd name="T12" fmla="*/ 19 w 174"/>
                <a:gd name="T13" fmla="*/ 106 h 160"/>
                <a:gd name="T14" fmla="*/ 36 w 174"/>
                <a:gd name="T15" fmla="*/ 89 h 160"/>
                <a:gd name="T16" fmla="*/ 36 w 174"/>
                <a:gd name="T17" fmla="*/ 71 h 160"/>
                <a:gd name="T18" fmla="*/ 19 w 174"/>
                <a:gd name="T19" fmla="*/ 54 h 160"/>
                <a:gd name="T20" fmla="*/ 36 w 174"/>
                <a:gd name="T21" fmla="*/ 71 h 160"/>
                <a:gd name="T22" fmla="*/ 19 w 174"/>
                <a:gd name="T23" fmla="*/ 35 h 160"/>
                <a:gd name="T24" fmla="*/ 36 w 174"/>
                <a:gd name="T25" fmla="*/ 18 h 160"/>
                <a:gd name="T26" fmla="*/ 71 w 174"/>
                <a:gd name="T27" fmla="*/ 142 h 160"/>
                <a:gd name="T28" fmla="*/ 54 w 174"/>
                <a:gd name="T29" fmla="*/ 125 h 160"/>
                <a:gd name="T30" fmla="*/ 71 w 174"/>
                <a:gd name="T31" fmla="*/ 142 h 160"/>
                <a:gd name="T32" fmla="*/ 54 w 174"/>
                <a:gd name="T33" fmla="*/ 106 h 160"/>
                <a:gd name="T34" fmla="*/ 71 w 174"/>
                <a:gd name="T35" fmla="*/ 89 h 160"/>
                <a:gd name="T36" fmla="*/ 71 w 174"/>
                <a:gd name="T37" fmla="*/ 71 h 160"/>
                <a:gd name="T38" fmla="*/ 54 w 174"/>
                <a:gd name="T39" fmla="*/ 54 h 160"/>
                <a:gd name="T40" fmla="*/ 71 w 174"/>
                <a:gd name="T41" fmla="*/ 71 h 160"/>
                <a:gd name="T42" fmla="*/ 54 w 174"/>
                <a:gd name="T43" fmla="*/ 35 h 160"/>
                <a:gd name="T44" fmla="*/ 71 w 174"/>
                <a:gd name="T45" fmla="*/ 18 h 160"/>
                <a:gd name="T46" fmla="*/ 156 w 174"/>
                <a:gd name="T47" fmla="*/ 142 h 160"/>
                <a:gd name="T48" fmla="*/ 90 w 174"/>
                <a:gd name="T49" fmla="*/ 125 h 160"/>
                <a:gd name="T50" fmla="*/ 107 w 174"/>
                <a:gd name="T51" fmla="*/ 106 h 160"/>
                <a:gd name="T52" fmla="*/ 90 w 174"/>
                <a:gd name="T53" fmla="*/ 89 h 160"/>
                <a:gd name="T54" fmla="*/ 107 w 174"/>
                <a:gd name="T55" fmla="*/ 71 h 160"/>
                <a:gd name="T56" fmla="*/ 90 w 174"/>
                <a:gd name="T57" fmla="*/ 54 h 160"/>
                <a:gd name="T58" fmla="*/ 156 w 174"/>
                <a:gd name="T59" fmla="*/ 142 h 160"/>
                <a:gd name="T60" fmla="*/ 122 w 174"/>
                <a:gd name="T61" fmla="*/ 71 h 160"/>
                <a:gd name="T62" fmla="*/ 141 w 174"/>
                <a:gd name="T63" fmla="*/ 89 h 160"/>
                <a:gd name="T64" fmla="*/ 141 w 174"/>
                <a:gd name="T65" fmla="*/ 106 h 160"/>
                <a:gd name="T66" fmla="*/ 122 w 174"/>
                <a:gd name="T67" fmla="*/ 125 h 160"/>
                <a:gd name="T68" fmla="*/ 141 w 174"/>
                <a:gd name="T69" fmla="*/ 10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4" h="160">
                  <a:moveTo>
                    <a:pt x="90" y="35"/>
                  </a:moveTo>
                  <a:lnTo>
                    <a:pt x="90" y="0"/>
                  </a:lnTo>
                  <a:lnTo>
                    <a:pt x="0" y="0"/>
                  </a:lnTo>
                  <a:lnTo>
                    <a:pt x="0" y="160"/>
                  </a:lnTo>
                  <a:lnTo>
                    <a:pt x="174" y="160"/>
                  </a:lnTo>
                  <a:lnTo>
                    <a:pt x="174" y="35"/>
                  </a:lnTo>
                  <a:lnTo>
                    <a:pt x="90" y="35"/>
                  </a:lnTo>
                  <a:close/>
                  <a:moveTo>
                    <a:pt x="36" y="142"/>
                  </a:moveTo>
                  <a:lnTo>
                    <a:pt x="19" y="142"/>
                  </a:lnTo>
                  <a:lnTo>
                    <a:pt x="19" y="125"/>
                  </a:lnTo>
                  <a:lnTo>
                    <a:pt x="36" y="125"/>
                  </a:lnTo>
                  <a:lnTo>
                    <a:pt x="36" y="142"/>
                  </a:lnTo>
                  <a:close/>
                  <a:moveTo>
                    <a:pt x="36" y="106"/>
                  </a:moveTo>
                  <a:lnTo>
                    <a:pt x="19" y="106"/>
                  </a:lnTo>
                  <a:lnTo>
                    <a:pt x="19" y="89"/>
                  </a:lnTo>
                  <a:lnTo>
                    <a:pt x="36" y="89"/>
                  </a:lnTo>
                  <a:lnTo>
                    <a:pt x="36" y="106"/>
                  </a:lnTo>
                  <a:close/>
                  <a:moveTo>
                    <a:pt x="36" y="71"/>
                  </a:moveTo>
                  <a:lnTo>
                    <a:pt x="19" y="71"/>
                  </a:lnTo>
                  <a:lnTo>
                    <a:pt x="19" y="54"/>
                  </a:lnTo>
                  <a:lnTo>
                    <a:pt x="36" y="54"/>
                  </a:lnTo>
                  <a:lnTo>
                    <a:pt x="36" y="71"/>
                  </a:lnTo>
                  <a:close/>
                  <a:moveTo>
                    <a:pt x="36" y="35"/>
                  </a:moveTo>
                  <a:lnTo>
                    <a:pt x="19" y="35"/>
                  </a:lnTo>
                  <a:lnTo>
                    <a:pt x="19" y="18"/>
                  </a:lnTo>
                  <a:lnTo>
                    <a:pt x="36" y="18"/>
                  </a:lnTo>
                  <a:lnTo>
                    <a:pt x="36" y="35"/>
                  </a:lnTo>
                  <a:close/>
                  <a:moveTo>
                    <a:pt x="71" y="142"/>
                  </a:moveTo>
                  <a:lnTo>
                    <a:pt x="54" y="142"/>
                  </a:lnTo>
                  <a:lnTo>
                    <a:pt x="54" y="125"/>
                  </a:lnTo>
                  <a:lnTo>
                    <a:pt x="71" y="125"/>
                  </a:lnTo>
                  <a:lnTo>
                    <a:pt x="71" y="142"/>
                  </a:lnTo>
                  <a:close/>
                  <a:moveTo>
                    <a:pt x="71" y="106"/>
                  </a:moveTo>
                  <a:lnTo>
                    <a:pt x="54" y="106"/>
                  </a:lnTo>
                  <a:lnTo>
                    <a:pt x="54" y="89"/>
                  </a:lnTo>
                  <a:lnTo>
                    <a:pt x="71" y="89"/>
                  </a:lnTo>
                  <a:lnTo>
                    <a:pt x="71" y="106"/>
                  </a:lnTo>
                  <a:close/>
                  <a:moveTo>
                    <a:pt x="71" y="71"/>
                  </a:moveTo>
                  <a:lnTo>
                    <a:pt x="54" y="71"/>
                  </a:lnTo>
                  <a:lnTo>
                    <a:pt x="54" y="54"/>
                  </a:lnTo>
                  <a:lnTo>
                    <a:pt x="71" y="54"/>
                  </a:lnTo>
                  <a:lnTo>
                    <a:pt x="71" y="71"/>
                  </a:lnTo>
                  <a:close/>
                  <a:moveTo>
                    <a:pt x="71" y="35"/>
                  </a:moveTo>
                  <a:lnTo>
                    <a:pt x="54" y="35"/>
                  </a:lnTo>
                  <a:lnTo>
                    <a:pt x="54" y="18"/>
                  </a:lnTo>
                  <a:lnTo>
                    <a:pt x="71" y="18"/>
                  </a:lnTo>
                  <a:lnTo>
                    <a:pt x="71" y="35"/>
                  </a:lnTo>
                  <a:close/>
                  <a:moveTo>
                    <a:pt x="156" y="142"/>
                  </a:moveTo>
                  <a:lnTo>
                    <a:pt x="90" y="142"/>
                  </a:lnTo>
                  <a:lnTo>
                    <a:pt x="90" y="125"/>
                  </a:lnTo>
                  <a:lnTo>
                    <a:pt x="107" y="125"/>
                  </a:lnTo>
                  <a:lnTo>
                    <a:pt x="107" y="106"/>
                  </a:lnTo>
                  <a:lnTo>
                    <a:pt x="90" y="106"/>
                  </a:lnTo>
                  <a:lnTo>
                    <a:pt x="90" y="89"/>
                  </a:lnTo>
                  <a:lnTo>
                    <a:pt x="107" y="89"/>
                  </a:lnTo>
                  <a:lnTo>
                    <a:pt x="107" y="71"/>
                  </a:lnTo>
                  <a:lnTo>
                    <a:pt x="90" y="71"/>
                  </a:lnTo>
                  <a:lnTo>
                    <a:pt x="90" y="54"/>
                  </a:lnTo>
                  <a:lnTo>
                    <a:pt x="156" y="54"/>
                  </a:lnTo>
                  <a:lnTo>
                    <a:pt x="156" y="142"/>
                  </a:lnTo>
                  <a:close/>
                  <a:moveTo>
                    <a:pt x="141" y="71"/>
                  </a:moveTo>
                  <a:lnTo>
                    <a:pt x="122" y="71"/>
                  </a:lnTo>
                  <a:lnTo>
                    <a:pt x="122" y="89"/>
                  </a:lnTo>
                  <a:lnTo>
                    <a:pt x="141" y="89"/>
                  </a:lnTo>
                  <a:lnTo>
                    <a:pt x="141" y="71"/>
                  </a:lnTo>
                  <a:close/>
                  <a:moveTo>
                    <a:pt x="141" y="106"/>
                  </a:moveTo>
                  <a:lnTo>
                    <a:pt x="122" y="106"/>
                  </a:lnTo>
                  <a:lnTo>
                    <a:pt x="122" y="125"/>
                  </a:lnTo>
                  <a:lnTo>
                    <a:pt x="141" y="125"/>
                  </a:lnTo>
                  <a:lnTo>
                    <a:pt x="141" y="106"/>
                  </a:ln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9" name="iṡlíďé">
              <a:extLst>
                <a:ext uri="{FF2B5EF4-FFF2-40B4-BE49-F238E27FC236}">
                  <a16:creationId xmlns:a16="http://schemas.microsoft.com/office/drawing/2014/main" id="{2DC92532-EA71-4A90-927A-240E018A235A}"/>
                </a:ext>
              </a:extLst>
            </p:cNvPr>
            <p:cNvSpPr/>
            <p:nvPr/>
          </p:nvSpPr>
          <p:spPr bwMode="auto">
            <a:xfrm>
              <a:off x="8594726" y="4375151"/>
              <a:ext cx="106363" cy="117475"/>
            </a:xfrm>
            <a:custGeom>
              <a:avLst/>
              <a:gdLst>
                <a:gd name="T0" fmla="*/ 22 w 77"/>
                <a:gd name="T1" fmla="*/ 17 h 86"/>
                <a:gd name="T2" fmla="*/ 7 w 77"/>
                <a:gd name="T3" fmla="*/ 33 h 86"/>
                <a:gd name="T4" fmla="*/ 0 w 77"/>
                <a:gd name="T5" fmla="*/ 53 h 86"/>
                <a:gd name="T6" fmla="*/ 2 w 77"/>
                <a:gd name="T7" fmla="*/ 59 h 86"/>
                <a:gd name="T8" fmla="*/ 8 w 77"/>
                <a:gd name="T9" fmla="*/ 60 h 86"/>
                <a:gd name="T10" fmla="*/ 11 w 77"/>
                <a:gd name="T11" fmla="*/ 58 h 86"/>
                <a:gd name="T12" fmla="*/ 20 w 77"/>
                <a:gd name="T13" fmla="*/ 48 h 86"/>
                <a:gd name="T14" fmla="*/ 24 w 77"/>
                <a:gd name="T15" fmla="*/ 46 h 86"/>
                <a:gd name="T16" fmla="*/ 26 w 77"/>
                <a:gd name="T17" fmla="*/ 47 h 86"/>
                <a:gd name="T18" fmla="*/ 30 w 77"/>
                <a:gd name="T19" fmla="*/ 53 h 86"/>
                <a:gd name="T20" fmla="*/ 26 w 77"/>
                <a:gd name="T21" fmla="*/ 65 h 86"/>
                <a:gd name="T22" fmla="*/ 19 w 77"/>
                <a:gd name="T23" fmla="*/ 75 h 86"/>
                <a:gd name="T24" fmla="*/ 19 w 77"/>
                <a:gd name="T25" fmla="*/ 79 h 86"/>
                <a:gd name="T26" fmla="*/ 21 w 77"/>
                <a:gd name="T27" fmla="*/ 81 h 86"/>
                <a:gd name="T28" fmla="*/ 47 w 77"/>
                <a:gd name="T29" fmla="*/ 82 h 86"/>
                <a:gd name="T30" fmla="*/ 63 w 77"/>
                <a:gd name="T31" fmla="*/ 74 h 86"/>
                <a:gd name="T32" fmla="*/ 70 w 77"/>
                <a:gd name="T33" fmla="*/ 72 h 86"/>
                <a:gd name="T34" fmla="*/ 76 w 77"/>
                <a:gd name="T35" fmla="*/ 62 h 86"/>
                <a:gd name="T36" fmla="*/ 76 w 77"/>
                <a:gd name="T37" fmla="*/ 51 h 86"/>
                <a:gd name="T38" fmla="*/ 67 w 77"/>
                <a:gd name="T39" fmla="*/ 7 h 86"/>
                <a:gd name="T40" fmla="*/ 65 w 77"/>
                <a:gd name="T41" fmla="*/ 5 h 86"/>
                <a:gd name="T42" fmla="*/ 62 w 77"/>
                <a:gd name="T43" fmla="*/ 4 h 86"/>
                <a:gd name="T44" fmla="*/ 37 w 77"/>
                <a:gd name="T45" fmla="*/ 2 h 86"/>
                <a:gd name="T46" fmla="*/ 31 w 77"/>
                <a:gd name="T47" fmla="*/ 8 h 86"/>
                <a:gd name="T48" fmla="*/ 22 w 77"/>
                <a:gd name="T49" fmla="*/ 1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 h="86">
                  <a:moveTo>
                    <a:pt x="22" y="17"/>
                  </a:moveTo>
                  <a:cubicBezTo>
                    <a:pt x="17" y="22"/>
                    <a:pt x="12" y="27"/>
                    <a:pt x="7" y="33"/>
                  </a:cubicBezTo>
                  <a:cubicBezTo>
                    <a:pt x="3" y="38"/>
                    <a:pt x="0" y="45"/>
                    <a:pt x="0" y="53"/>
                  </a:cubicBezTo>
                  <a:cubicBezTo>
                    <a:pt x="0" y="55"/>
                    <a:pt x="1" y="57"/>
                    <a:pt x="2" y="59"/>
                  </a:cubicBezTo>
                  <a:cubicBezTo>
                    <a:pt x="4" y="60"/>
                    <a:pt x="6" y="61"/>
                    <a:pt x="8" y="60"/>
                  </a:cubicBezTo>
                  <a:cubicBezTo>
                    <a:pt x="9" y="60"/>
                    <a:pt x="10" y="59"/>
                    <a:pt x="11" y="58"/>
                  </a:cubicBezTo>
                  <a:cubicBezTo>
                    <a:pt x="13" y="54"/>
                    <a:pt x="16" y="51"/>
                    <a:pt x="20" y="48"/>
                  </a:cubicBezTo>
                  <a:cubicBezTo>
                    <a:pt x="21" y="47"/>
                    <a:pt x="22" y="45"/>
                    <a:pt x="24" y="46"/>
                  </a:cubicBezTo>
                  <a:cubicBezTo>
                    <a:pt x="25" y="46"/>
                    <a:pt x="25" y="47"/>
                    <a:pt x="26" y="47"/>
                  </a:cubicBezTo>
                  <a:cubicBezTo>
                    <a:pt x="28" y="49"/>
                    <a:pt x="29" y="51"/>
                    <a:pt x="30" y="53"/>
                  </a:cubicBezTo>
                  <a:cubicBezTo>
                    <a:pt x="30" y="57"/>
                    <a:pt x="29" y="62"/>
                    <a:pt x="26" y="65"/>
                  </a:cubicBezTo>
                  <a:cubicBezTo>
                    <a:pt x="23" y="68"/>
                    <a:pt x="20" y="71"/>
                    <a:pt x="19" y="75"/>
                  </a:cubicBezTo>
                  <a:cubicBezTo>
                    <a:pt x="18" y="76"/>
                    <a:pt x="18" y="78"/>
                    <a:pt x="19" y="79"/>
                  </a:cubicBezTo>
                  <a:cubicBezTo>
                    <a:pt x="19" y="80"/>
                    <a:pt x="20" y="80"/>
                    <a:pt x="21" y="81"/>
                  </a:cubicBezTo>
                  <a:cubicBezTo>
                    <a:pt x="29" y="85"/>
                    <a:pt x="38" y="86"/>
                    <a:pt x="47" y="82"/>
                  </a:cubicBezTo>
                  <a:cubicBezTo>
                    <a:pt x="52" y="80"/>
                    <a:pt x="57" y="76"/>
                    <a:pt x="63" y="74"/>
                  </a:cubicBezTo>
                  <a:cubicBezTo>
                    <a:pt x="65" y="74"/>
                    <a:pt x="67" y="73"/>
                    <a:pt x="70" y="72"/>
                  </a:cubicBezTo>
                  <a:cubicBezTo>
                    <a:pt x="73" y="70"/>
                    <a:pt x="75" y="66"/>
                    <a:pt x="76" y="62"/>
                  </a:cubicBezTo>
                  <a:cubicBezTo>
                    <a:pt x="77" y="59"/>
                    <a:pt x="77" y="55"/>
                    <a:pt x="76" y="51"/>
                  </a:cubicBezTo>
                  <a:cubicBezTo>
                    <a:pt x="76" y="36"/>
                    <a:pt x="72" y="21"/>
                    <a:pt x="67" y="7"/>
                  </a:cubicBezTo>
                  <a:cubicBezTo>
                    <a:pt x="66" y="6"/>
                    <a:pt x="66" y="5"/>
                    <a:pt x="65" y="5"/>
                  </a:cubicBezTo>
                  <a:cubicBezTo>
                    <a:pt x="64" y="4"/>
                    <a:pt x="63" y="4"/>
                    <a:pt x="62" y="4"/>
                  </a:cubicBezTo>
                  <a:cubicBezTo>
                    <a:pt x="55" y="3"/>
                    <a:pt x="44" y="0"/>
                    <a:pt x="37" y="2"/>
                  </a:cubicBezTo>
                  <a:cubicBezTo>
                    <a:pt x="35" y="4"/>
                    <a:pt x="33" y="5"/>
                    <a:pt x="31" y="8"/>
                  </a:cubicBezTo>
                  <a:cubicBezTo>
                    <a:pt x="30" y="9"/>
                    <a:pt x="22" y="15"/>
                    <a:pt x="22" y="17"/>
                  </a:cubicBezTo>
                  <a:close/>
                </a:path>
              </a:pathLst>
            </a:custGeom>
            <a:solidFill>
              <a:srgbClr val="A1616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0" name="iṩḻïḑe">
              <a:extLst>
                <a:ext uri="{FF2B5EF4-FFF2-40B4-BE49-F238E27FC236}">
                  <a16:creationId xmlns:a16="http://schemas.microsoft.com/office/drawing/2014/main" id="{B55C3277-4F29-47FE-AE1A-8E1F5ED85865}"/>
                </a:ext>
              </a:extLst>
            </p:cNvPr>
            <p:cNvSpPr/>
            <p:nvPr/>
          </p:nvSpPr>
          <p:spPr bwMode="auto">
            <a:xfrm>
              <a:off x="8486776" y="4033838"/>
              <a:ext cx="209550" cy="368300"/>
            </a:xfrm>
            <a:custGeom>
              <a:avLst/>
              <a:gdLst>
                <a:gd name="T0" fmla="*/ 99 w 153"/>
                <a:gd name="T1" fmla="*/ 259 h 268"/>
                <a:gd name="T2" fmla="*/ 103 w 153"/>
                <a:gd name="T3" fmla="*/ 235 h 268"/>
                <a:gd name="T4" fmla="*/ 95 w 153"/>
                <a:gd name="T5" fmla="*/ 216 h 268"/>
                <a:gd name="T6" fmla="*/ 98 w 153"/>
                <a:gd name="T7" fmla="*/ 209 h 268"/>
                <a:gd name="T8" fmla="*/ 88 w 153"/>
                <a:gd name="T9" fmla="*/ 190 h 268"/>
                <a:gd name="T10" fmla="*/ 92 w 153"/>
                <a:gd name="T11" fmla="*/ 183 h 268"/>
                <a:gd name="T12" fmla="*/ 82 w 153"/>
                <a:gd name="T13" fmla="*/ 168 h 268"/>
                <a:gd name="T14" fmla="*/ 83 w 153"/>
                <a:gd name="T15" fmla="*/ 161 h 268"/>
                <a:gd name="T16" fmla="*/ 80 w 153"/>
                <a:gd name="T17" fmla="*/ 154 h 268"/>
                <a:gd name="T18" fmla="*/ 72 w 153"/>
                <a:gd name="T19" fmla="*/ 135 h 268"/>
                <a:gd name="T20" fmla="*/ 75 w 153"/>
                <a:gd name="T21" fmla="*/ 126 h 268"/>
                <a:gd name="T22" fmla="*/ 70 w 153"/>
                <a:gd name="T23" fmla="*/ 115 h 268"/>
                <a:gd name="T24" fmla="*/ 70 w 153"/>
                <a:gd name="T25" fmla="*/ 110 h 268"/>
                <a:gd name="T26" fmla="*/ 61 w 153"/>
                <a:gd name="T27" fmla="*/ 102 h 268"/>
                <a:gd name="T28" fmla="*/ 61 w 153"/>
                <a:gd name="T29" fmla="*/ 97 h 268"/>
                <a:gd name="T30" fmla="*/ 55 w 153"/>
                <a:gd name="T31" fmla="*/ 91 h 268"/>
                <a:gd name="T32" fmla="*/ 46 w 153"/>
                <a:gd name="T33" fmla="*/ 88 h 268"/>
                <a:gd name="T34" fmla="*/ 40 w 153"/>
                <a:gd name="T35" fmla="*/ 86 h 268"/>
                <a:gd name="T36" fmla="*/ 38 w 153"/>
                <a:gd name="T37" fmla="*/ 88 h 268"/>
                <a:gd name="T38" fmla="*/ 28 w 153"/>
                <a:gd name="T39" fmla="*/ 87 h 268"/>
                <a:gd name="T40" fmla="*/ 12 w 153"/>
                <a:gd name="T41" fmla="*/ 59 h 268"/>
                <a:gd name="T42" fmla="*/ 8 w 153"/>
                <a:gd name="T43" fmla="*/ 26 h 268"/>
                <a:gd name="T44" fmla="*/ 5 w 153"/>
                <a:gd name="T45" fmla="*/ 16 h 268"/>
                <a:gd name="T46" fmla="*/ 0 w 153"/>
                <a:gd name="T47" fmla="*/ 6 h 268"/>
                <a:gd name="T48" fmla="*/ 18 w 153"/>
                <a:gd name="T49" fmla="*/ 5 h 268"/>
                <a:gd name="T50" fmla="*/ 32 w 153"/>
                <a:gd name="T51" fmla="*/ 8 h 268"/>
                <a:gd name="T52" fmla="*/ 47 w 153"/>
                <a:gd name="T53" fmla="*/ 14 h 268"/>
                <a:gd name="T54" fmla="*/ 106 w 153"/>
                <a:gd name="T55" fmla="*/ 38 h 268"/>
                <a:gd name="T56" fmla="*/ 123 w 153"/>
                <a:gd name="T57" fmla="*/ 52 h 268"/>
                <a:gd name="T58" fmla="*/ 132 w 153"/>
                <a:gd name="T59" fmla="*/ 54 h 268"/>
                <a:gd name="T60" fmla="*/ 145 w 153"/>
                <a:gd name="T61" fmla="*/ 75 h 268"/>
                <a:gd name="T62" fmla="*/ 148 w 153"/>
                <a:gd name="T63" fmla="*/ 81 h 268"/>
                <a:gd name="T64" fmla="*/ 149 w 153"/>
                <a:gd name="T65" fmla="*/ 89 h 268"/>
                <a:gd name="T66" fmla="*/ 150 w 153"/>
                <a:gd name="T67" fmla="*/ 108 h 268"/>
                <a:gd name="T68" fmla="*/ 148 w 153"/>
                <a:gd name="T69" fmla="*/ 203 h 268"/>
                <a:gd name="T70" fmla="*/ 148 w 153"/>
                <a:gd name="T71" fmla="*/ 234 h 268"/>
                <a:gd name="T72" fmla="*/ 151 w 153"/>
                <a:gd name="T73" fmla="*/ 242 h 268"/>
                <a:gd name="T74" fmla="*/ 152 w 153"/>
                <a:gd name="T75" fmla="*/ 252 h 268"/>
                <a:gd name="T76" fmla="*/ 153 w 153"/>
                <a:gd name="T77" fmla="*/ 264 h 268"/>
                <a:gd name="T78" fmla="*/ 152 w 153"/>
                <a:gd name="T79" fmla="*/ 267 h 268"/>
                <a:gd name="T80" fmla="*/ 149 w 153"/>
                <a:gd name="T81" fmla="*/ 268 h 268"/>
                <a:gd name="T82" fmla="*/ 98 w 153"/>
                <a:gd name="T83" fmla="*/ 263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3" h="268">
                  <a:moveTo>
                    <a:pt x="99" y="259"/>
                  </a:moveTo>
                  <a:cubicBezTo>
                    <a:pt x="99" y="252"/>
                    <a:pt x="90" y="236"/>
                    <a:pt x="103" y="235"/>
                  </a:cubicBezTo>
                  <a:cubicBezTo>
                    <a:pt x="103" y="228"/>
                    <a:pt x="93" y="223"/>
                    <a:pt x="95" y="216"/>
                  </a:cubicBezTo>
                  <a:cubicBezTo>
                    <a:pt x="96" y="213"/>
                    <a:pt x="98" y="211"/>
                    <a:pt x="98" y="209"/>
                  </a:cubicBezTo>
                  <a:cubicBezTo>
                    <a:pt x="99" y="201"/>
                    <a:pt x="86" y="197"/>
                    <a:pt x="88" y="190"/>
                  </a:cubicBezTo>
                  <a:cubicBezTo>
                    <a:pt x="89" y="188"/>
                    <a:pt x="92" y="186"/>
                    <a:pt x="92" y="183"/>
                  </a:cubicBezTo>
                  <a:cubicBezTo>
                    <a:pt x="94" y="177"/>
                    <a:pt x="82" y="174"/>
                    <a:pt x="82" y="168"/>
                  </a:cubicBezTo>
                  <a:cubicBezTo>
                    <a:pt x="82" y="166"/>
                    <a:pt x="83" y="163"/>
                    <a:pt x="83" y="161"/>
                  </a:cubicBezTo>
                  <a:cubicBezTo>
                    <a:pt x="83" y="159"/>
                    <a:pt x="81" y="156"/>
                    <a:pt x="80" y="154"/>
                  </a:cubicBezTo>
                  <a:cubicBezTo>
                    <a:pt x="76" y="148"/>
                    <a:pt x="78" y="138"/>
                    <a:pt x="72" y="135"/>
                  </a:cubicBezTo>
                  <a:cubicBezTo>
                    <a:pt x="76" y="136"/>
                    <a:pt x="77" y="130"/>
                    <a:pt x="75" y="126"/>
                  </a:cubicBezTo>
                  <a:cubicBezTo>
                    <a:pt x="74" y="122"/>
                    <a:pt x="70" y="119"/>
                    <a:pt x="70" y="115"/>
                  </a:cubicBezTo>
                  <a:cubicBezTo>
                    <a:pt x="70" y="113"/>
                    <a:pt x="70" y="112"/>
                    <a:pt x="70" y="110"/>
                  </a:cubicBezTo>
                  <a:cubicBezTo>
                    <a:pt x="69" y="106"/>
                    <a:pt x="62" y="106"/>
                    <a:pt x="61" y="102"/>
                  </a:cubicBezTo>
                  <a:cubicBezTo>
                    <a:pt x="61" y="100"/>
                    <a:pt x="61" y="99"/>
                    <a:pt x="61" y="97"/>
                  </a:cubicBezTo>
                  <a:cubicBezTo>
                    <a:pt x="61" y="94"/>
                    <a:pt x="58" y="92"/>
                    <a:pt x="55" y="91"/>
                  </a:cubicBezTo>
                  <a:cubicBezTo>
                    <a:pt x="52" y="91"/>
                    <a:pt x="49" y="90"/>
                    <a:pt x="46" y="88"/>
                  </a:cubicBezTo>
                  <a:cubicBezTo>
                    <a:pt x="44" y="87"/>
                    <a:pt x="42" y="84"/>
                    <a:pt x="40" y="86"/>
                  </a:cubicBezTo>
                  <a:cubicBezTo>
                    <a:pt x="39" y="86"/>
                    <a:pt x="39" y="87"/>
                    <a:pt x="38" y="88"/>
                  </a:cubicBezTo>
                  <a:cubicBezTo>
                    <a:pt x="36" y="90"/>
                    <a:pt x="31" y="89"/>
                    <a:pt x="28" y="87"/>
                  </a:cubicBezTo>
                  <a:cubicBezTo>
                    <a:pt x="19" y="81"/>
                    <a:pt x="14" y="70"/>
                    <a:pt x="12" y="59"/>
                  </a:cubicBezTo>
                  <a:cubicBezTo>
                    <a:pt x="10" y="48"/>
                    <a:pt x="10" y="37"/>
                    <a:pt x="8" y="26"/>
                  </a:cubicBezTo>
                  <a:cubicBezTo>
                    <a:pt x="7" y="23"/>
                    <a:pt x="6" y="19"/>
                    <a:pt x="5" y="16"/>
                  </a:cubicBezTo>
                  <a:cubicBezTo>
                    <a:pt x="3" y="13"/>
                    <a:pt x="1" y="10"/>
                    <a:pt x="0" y="6"/>
                  </a:cubicBezTo>
                  <a:cubicBezTo>
                    <a:pt x="0" y="0"/>
                    <a:pt x="13" y="4"/>
                    <a:pt x="18" y="5"/>
                  </a:cubicBezTo>
                  <a:cubicBezTo>
                    <a:pt x="23" y="5"/>
                    <a:pt x="27" y="6"/>
                    <a:pt x="32" y="8"/>
                  </a:cubicBezTo>
                  <a:cubicBezTo>
                    <a:pt x="37" y="9"/>
                    <a:pt x="42" y="12"/>
                    <a:pt x="47" y="14"/>
                  </a:cubicBezTo>
                  <a:cubicBezTo>
                    <a:pt x="67" y="23"/>
                    <a:pt x="90" y="24"/>
                    <a:pt x="106" y="38"/>
                  </a:cubicBezTo>
                  <a:cubicBezTo>
                    <a:pt x="111" y="43"/>
                    <a:pt x="116" y="50"/>
                    <a:pt x="123" y="52"/>
                  </a:cubicBezTo>
                  <a:cubicBezTo>
                    <a:pt x="126" y="52"/>
                    <a:pt x="129" y="53"/>
                    <a:pt x="132" y="54"/>
                  </a:cubicBezTo>
                  <a:cubicBezTo>
                    <a:pt x="139" y="58"/>
                    <a:pt x="140" y="68"/>
                    <a:pt x="145" y="75"/>
                  </a:cubicBezTo>
                  <a:cubicBezTo>
                    <a:pt x="146" y="77"/>
                    <a:pt x="147" y="79"/>
                    <a:pt x="148" y="81"/>
                  </a:cubicBezTo>
                  <a:cubicBezTo>
                    <a:pt x="149" y="83"/>
                    <a:pt x="149" y="86"/>
                    <a:pt x="149" y="89"/>
                  </a:cubicBezTo>
                  <a:cubicBezTo>
                    <a:pt x="150" y="108"/>
                    <a:pt x="150" y="108"/>
                    <a:pt x="150" y="108"/>
                  </a:cubicBezTo>
                  <a:cubicBezTo>
                    <a:pt x="151" y="140"/>
                    <a:pt x="152" y="171"/>
                    <a:pt x="148" y="203"/>
                  </a:cubicBezTo>
                  <a:cubicBezTo>
                    <a:pt x="147" y="213"/>
                    <a:pt x="145" y="224"/>
                    <a:pt x="148" y="234"/>
                  </a:cubicBezTo>
                  <a:cubicBezTo>
                    <a:pt x="149" y="237"/>
                    <a:pt x="150" y="239"/>
                    <a:pt x="151" y="242"/>
                  </a:cubicBezTo>
                  <a:cubicBezTo>
                    <a:pt x="152" y="245"/>
                    <a:pt x="152" y="249"/>
                    <a:pt x="152" y="252"/>
                  </a:cubicBezTo>
                  <a:cubicBezTo>
                    <a:pt x="153" y="264"/>
                    <a:pt x="153" y="264"/>
                    <a:pt x="153" y="264"/>
                  </a:cubicBezTo>
                  <a:cubicBezTo>
                    <a:pt x="153" y="265"/>
                    <a:pt x="153" y="266"/>
                    <a:pt x="152" y="267"/>
                  </a:cubicBezTo>
                  <a:cubicBezTo>
                    <a:pt x="151" y="268"/>
                    <a:pt x="150" y="268"/>
                    <a:pt x="149" y="268"/>
                  </a:cubicBezTo>
                  <a:cubicBezTo>
                    <a:pt x="132" y="266"/>
                    <a:pt x="114" y="257"/>
                    <a:pt x="98" y="263"/>
                  </a:cubicBezTo>
                </a:path>
              </a:pathLst>
            </a:custGeom>
            <a:solidFill>
              <a:srgbClr val="4643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1" name="ïśḷîḓè">
              <a:extLst>
                <a:ext uri="{FF2B5EF4-FFF2-40B4-BE49-F238E27FC236}">
                  <a16:creationId xmlns:a16="http://schemas.microsoft.com/office/drawing/2014/main" id="{7589796B-A3AB-4B14-8CF3-1B64134FCA15}"/>
                </a:ext>
              </a:extLst>
            </p:cNvPr>
            <p:cNvSpPr/>
            <p:nvPr/>
          </p:nvSpPr>
          <p:spPr bwMode="auto">
            <a:xfrm>
              <a:off x="8175626" y="4314826"/>
              <a:ext cx="39688" cy="73025"/>
            </a:xfrm>
            <a:custGeom>
              <a:avLst/>
              <a:gdLst>
                <a:gd name="T0" fmla="*/ 6 w 29"/>
                <a:gd name="T1" fmla="*/ 5 h 54"/>
                <a:gd name="T2" fmla="*/ 4 w 29"/>
                <a:gd name="T3" fmla="*/ 6 h 54"/>
                <a:gd name="T4" fmla="*/ 4 w 29"/>
                <a:gd name="T5" fmla="*/ 23 h 54"/>
                <a:gd name="T6" fmla="*/ 5 w 29"/>
                <a:gd name="T7" fmla="*/ 24 h 54"/>
                <a:gd name="T8" fmla="*/ 4 w 29"/>
                <a:gd name="T9" fmla="*/ 27 h 54"/>
                <a:gd name="T10" fmla="*/ 5 w 29"/>
                <a:gd name="T11" fmla="*/ 37 h 54"/>
                <a:gd name="T12" fmla="*/ 9 w 29"/>
                <a:gd name="T13" fmla="*/ 40 h 54"/>
                <a:gd name="T14" fmla="*/ 9 w 29"/>
                <a:gd name="T15" fmla="*/ 48 h 54"/>
                <a:gd name="T16" fmla="*/ 17 w 29"/>
                <a:gd name="T17" fmla="*/ 54 h 54"/>
                <a:gd name="T18" fmla="*/ 25 w 29"/>
                <a:gd name="T19" fmla="*/ 52 h 54"/>
                <a:gd name="T20" fmla="*/ 25 w 29"/>
                <a:gd name="T21" fmla="*/ 45 h 54"/>
                <a:gd name="T22" fmla="*/ 19 w 29"/>
                <a:gd name="T23" fmla="*/ 39 h 54"/>
                <a:gd name="T24" fmla="*/ 27 w 29"/>
                <a:gd name="T25" fmla="*/ 32 h 54"/>
                <a:gd name="T26" fmla="*/ 22 w 29"/>
                <a:gd name="T27" fmla="*/ 22 h 54"/>
                <a:gd name="T28" fmla="*/ 21 w 29"/>
                <a:gd name="T29" fmla="*/ 20 h 54"/>
                <a:gd name="T30" fmla="*/ 22 w 29"/>
                <a:gd name="T31" fmla="*/ 17 h 54"/>
                <a:gd name="T32" fmla="*/ 22 w 29"/>
                <a:gd name="T33" fmla="*/ 1 h 54"/>
                <a:gd name="T34" fmla="*/ 14 w 29"/>
                <a:gd name="T35" fmla="*/ 1 h 54"/>
                <a:gd name="T36" fmla="*/ 10 w 29"/>
                <a:gd name="T37" fmla="*/ 4 h 54"/>
                <a:gd name="T38" fmla="*/ 6 w 29"/>
                <a:gd name="T39" fmla="*/ 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54">
                  <a:moveTo>
                    <a:pt x="6" y="5"/>
                  </a:moveTo>
                  <a:cubicBezTo>
                    <a:pt x="5" y="5"/>
                    <a:pt x="4" y="6"/>
                    <a:pt x="4" y="6"/>
                  </a:cubicBezTo>
                  <a:cubicBezTo>
                    <a:pt x="0" y="11"/>
                    <a:pt x="0" y="18"/>
                    <a:pt x="4" y="23"/>
                  </a:cubicBezTo>
                  <a:cubicBezTo>
                    <a:pt x="4" y="23"/>
                    <a:pt x="4" y="24"/>
                    <a:pt x="5" y="24"/>
                  </a:cubicBezTo>
                  <a:cubicBezTo>
                    <a:pt x="5" y="25"/>
                    <a:pt x="5" y="26"/>
                    <a:pt x="4" y="27"/>
                  </a:cubicBezTo>
                  <a:cubicBezTo>
                    <a:pt x="2" y="30"/>
                    <a:pt x="3" y="34"/>
                    <a:pt x="5" y="37"/>
                  </a:cubicBezTo>
                  <a:cubicBezTo>
                    <a:pt x="7" y="38"/>
                    <a:pt x="8" y="39"/>
                    <a:pt x="9" y="40"/>
                  </a:cubicBezTo>
                  <a:cubicBezTo>
                    <a:pt x="10" y="42"/>
                    <a:pt x="9" y="45"/>
                    <a:pt x="9" y="48"/>
                  </a:cubicBezTo>
                  <a:cubicBezTo>
                    <a:pt x="9" y="52"/>
                    <a:pt x="13" y="53"/>
                    <a:pt x="17" y="54"/>
                  </a:cubicBezTo>
                  <a:cubicBezTo>
                    <a:pt x="20" y="54"/>
                    <a:pt x="23" y="54"/>
                    <a:pt x="25" y="52"/>
                  </a:cubicBezTo>
                  <a:cubicBezTo>
                    <a:pt x="26" y="50"/>
                    <a:pt x="26" y="47"/>
                    <a:pt x="25" y="45"/>
                  </a:cubicBezTo>
                  <a:cubicBezTo>
                    <a:pt x="23" y="43"/>
                    <a:pt x="21" y="41"/>
                    <a:pt x="19" y="39"/>
                  </a:cubicBezTo>
                  <a:cubicBezTo>
                    <a:pt x="23" y="39"/>
                    <a:pt x="27" y="36"/>
                    <a:pt x="27" y="32"/>
                  </a:cubicBezTo>
                  <a:cubicBezTo>
                    <a:pt x="27" y="28"/>
                    <a:pt x="25" y="24"/>
                    <a:pt x="22" y="22"/>
                  </a:cubicBezTo>
                  <a:cubicBezTo>
                    <a:pt x="22" y="21"/>
                    <a:pt x="21" y="21"/>
                    <a:pt x="21" y="20"/>
                  </a:cubicBezTo>
                  <a:cubicBezTo>
                    <a:pt x="20" y="19"/>
                    <a:pt x="21" y="18"/>
                    <a:pt x="22" y="17"/>
                  </a:cubicBezTo>
                  <a:cubicBezTo>
                    <a:pt x="26" y="13"/>
                    <a:pt x="29" y="3"/>
                    <a:pt x="22" y="1"/>
                  </a:cubicBezTo>
                  <a:cubicBezTo>
                    <a:pt x="19" y="0"/>
                    <a:pt x="16" y="0"/>
                    <a:pt x="14" y="1"/>
                  </a:cubicBezTo>
                  <a:cubicBezTo>
                    <a:pt x="12" y="2"/>
                    <a:pt x="12" y="3"/>
                    <a:pt x="10" y="4"/>
                  </a:cubicBezTo>
                  <a:cubicBezTo>
                    <a:pt x="9" y="4"/>
                    <a:pt x="7" y="4"/>
                    <a:pt x="6" y="5"/>
                  </a:cubicBezTo>
                  <a:close/>
                </a:path>
              </a:pathLst>
            </a:custGeom>
            <a:solidFill>
              <a:srgbClr val="A1616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2" name="îşḷíḑè">
              <a:extLst>
                <a:ext uri="{FF2B5EF4-FFF2-40B4-BE49-F238E27FC236}">
                  <a16:creationId xmlns:a16="http://schemas.microsoft.com/office/drawing/2014/main" id="{270A5EF4-CD4C-434A-916D-4C5C96257454}"/>
                </a:ext>
              </a:extLst>
            </p:cNvPr>
            <p:cNvSpPr/>
            <p:nvPr/>
          </p:nvSpPr>
          <p:spPr bwMode="auto">
            <a:xfrm>
              <a:off x="8250238" y="3941763"/>
              <a:ext cx="41275" cy="85725"/>
            </a:xfrm>
            <a:custGeom>
              <a:avLst/>
              <a:gdLst>
                <a:gd name="T0" fmla="*/ 10 w 30"/>
                <a:gd name="T1" fmla="*/ 42 h 62"/>
                <a:gd name="T2" fmla="*/ 0 w 30"/>
                <a:gd name="T3" fmla="*/ 62 h 62"/>
                <a:gd name="T4" fmla="*/ 10 w 30"/>
                <a:gd name="T5" fmla="*/ 42 h 62"/>
                <a:gd name="T6" fmla="*/ 30 w 30"/>
                <a:gd name="T7" fmla="*/ 0 h 62"/>
                <a:gd name="T8" fmla="*/ 20 w 30"/>
                <a:gd name="T9" fmla="*/ 5 h 62"/>
                <a:gd name="T10" fmla="*/ 16 w 30"/>
                <a:gd name="T11" fmla="*/ 18 h 62"/>
                <a:gd name="T12" fmla="*/ 10 w 30"/>
                <a:gd name="T13" fmla="*/ 42 h 62"/>
                <a:gd name="T14" fmla="*/ 30 w 30"/>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62">
                  <a:moveTo>
                    <a:pt x="10" y="42"/>
                  </a:moveTo>
                  <a:cubicBezTo>
                    <a:pt x="0" y="62"/>
                    <a:pt x="0" y="62"/>
                    <a:pt x="0" y="62"/>
                  </a:cubicBezTo>
                  <a:cubicBezTo>
                    <a:pt x="4" y="55"/>
                    <a:pt x="7" y="49"/>
                    <a:pt x="10" y="42"/>
                  </a:cubicBezTo>
                  <a:moveTo>
                    <a:pt x="30" y="0"/>
                  </a:moveTo>
                  <a:cubicBezTo>
                    <a:pt x="26" y="0"/>
                    <a:pt x="22" y="2"/>
                    <a:pt x="20" y="5"/>
                  </a:cubicBezTo>
                  <a:cubicBezTo>
                    <a:pt x="17" y="9"/>
                    <a:pt x="16" y="14"/>
                    <a:pt x="16" y="18"/>
                  </a:cubicBezTo>
                  <a:cubicBezTo>
                    <a:pt x="14" y="26"/>
                    <a:pt x="12" y="34"/>
                    <a:pt x="10" y="42"/>
                  </a:cubicBezTo>
                  <a:cubicBezTo>
                    <a:pt x="30" y="0"/>
                    <a:pt x="30" y="0"/>
                    <a:pt x="30"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3" name="íśḻiḑè">
              <a:extLst>
                <a:ext uri="{FF2B5EF4-FFF2-40B4-BE49-F238E27FC236}">
                  <a16:creationId xmlns:a16="http://schemas.microsoft.com/office/drawing/2014/main" id="{C85AA72A-74BC-4D75-A753-F84E9B26A223}"/>
                </a:ext>
              </a:extLst>
            </p:cNvPr>
            <p:cNvSpPr/>
            <p:nvPr/>
          </p:nvSpPr>
          <p:spPr bwMode="auto">
            <a:xfrm>
              <a:off x="8269288" y="3957638"/>
              <a:ext cx="41275" cy="68263"/>
            </a:xfrm>
            <a:custGeom>
              <a:avLst/>
              <a:gdLst>
                <a:gd name="T0" fmla="*/ 9 w 30"/>
                <a:gd name="T1" fmla="*/ 35 h 50"/>
                <a:gd name="T2" fmla="*/ 0 w 30"/>
                <a:gd name="T3" fmla="*/ 50 h 50"/>
                <a:gd name="T4" fmla="*/ 9 w 30"/>
                <a:gd name="T5" fmla="*/ 35 h 50"/>
                <a:gd name="T6" fmla="*/ 30 w 30"/>
                <a:gd name="T7" fmla="*/ 0 h 50"/>
                <a:gd name="T8" fmla="*/ 17 w 30"/>
                <a:gd name="T9" fmla="*/ 8 h 50"/>
                <a:gd name="T10" fmla="*/ 14 w 30"/>
                <a:gd name="T11" fmla="*/ 21 h 50"/>
                <a:gd name="T12" fmla="*/ 9 w 30"/>
                <a:gd name="T13" fmla="*/ 35 h 50"/>
                <a:gd name="T14" fmla="*/ 30 w 30"/>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50">
                  <a:moveTo>
                    <a:pt x="9" y="35"/>
                  </a:moveTo>
                  <a:cubicBezTo>
                    <a:pt x="0" y="50"/>
                    <a:pt x="0" y="50"/>
                    <a:pt x="0" y="50"/>
                  </a:cubicBezTo>
                  <a:cubicBezTo>
                    <a:pt x="4" y="45"/>
                    <a:pt x="6" y="40"/>
                    <a:pt x="9" y="35"/>
                  </a:cubicBezTo>
                  <a:moveTo>
                    <a:pt x="30" y="0"/>
                  </a:moveTo>
                  <a:cubicBezTo>
                    <a:pt x="25" y="0"/>
                    <a:pt x="20" y="3"/>
                    <a:pt x="17" y="8"/>
                  </a:cubicBezTo>
                  <a:cubicBezTo>
                    <a:pt x="15" y="12"/>
                    <a:pt x="14" y="16"/>
                    <a:pt x="14" y="21"/>
                  </a:cubicBezTo>
                  <a:cubicBezTo>
                    <a:pt x="12" y="26"/>
                    <a:pt x="11" y="31"/>
                    <a:pt x="9" y="35"/>
                  </a:cubicBezTo>
                  <a:cubicBezTo>
                    <a:pt x="30" y="0"/>
                    <a:pt x="30" y="0"/>
                    <a:pt x="30"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4" name="îš1îḓê">
              <a:extLst>
                <a:ext uri="{FF2B5EF4-FFF2-40B4-BE49-F238E27FC236}">
                  <a16:creationId xmlns:a16="http://schemas.microsoft.com/office/drawing/2014/main" id="{DB84B795-82EA-42C0-A5D5-8D59D828E815}"/>
                </a:ext>
              </a:extLst>
            </p:cNvPr>
            <p:cNvSpPr/>
            <p:nvPr/>
          </p:nvSpPr>
          <p:spPr bwMode="auto">
            <a:xfrm>
              <a:off x="4498976" y="4246563"/>
              <a:ext cx="392113" cy="520700"/>
            </a:xfrm>
            <a:custGeom>
              <a:avLst/>
              <a:gdLst>
                <a:gd name="T0" fmla="*/ 193 w 286"/>
                <a:gd name="T1" fmla="*/ 43 h 379"/>
                <a:gd name="T2" fmla="*/ 181 w 286"/>
                <a:gd name="T3" fmla="*/ 118 h 379"/>
                <a:gd name="T4" fmla="*/ 186 w 286"/>
                <a:gd name="T5" fmla="*/ 133 h 379"/>
                <a:gd name="T6" fmla="*/ 171 w 286"/>
                <a:gd name="T7" fmla="*/ 174 h 379"/>
                <a:gd name="T8" fmla="*/ 99 w 286"/>
                <a:gd name="T9" fmla="*/ 280 h 379"/>
                <a:gd name="T10" fmla="*/ 89 w 286"/>
                <a:gd name="T11" fmla="*/ 292 h 379"/>
                <a:gd name="T12" fmla="*/ 36 w 286"/>
                <a:gd name="T13" fmla="*/ 307 h 379"/>
                <a:gd name="T14" fmla="*/ 1 w 286"/>
                <a:gd name="T15" fmla="*/ 322 h 379"/>
                <a:gd name="T16" fmla="*/ 1 w 286"/>
                <a:gd name="T17" fmla="*/ 326 h 379"/>
                <a:gd name="T18" fmla="*/ 27 w 286"/>
                <a:gd name="T19" fmla="*/ 338 h 379"/>
                <a:gd name="T20" fmla="*/ 24 w 286"/>
                <a:gd name="T21" fmla="*/ 346 h 379"/>
                <a:gd name="T22" fmla="*/ 14 w 286"/>
                <a:gd name="T23" fmla="*/ 356 h 379"/>
                <a:gd name="T24" fmla="*/ 16 w 286"/>
                <a:gd name="T25" fmla="*/ 362 h 379"/>
                <a:gd name="T26" fmla="*/ 28 w 286"/>
                <a:gd name="T27" fmla="*/ 371 h 379"/>
                <a:gd name="T28" fmla="*/ 99 w 286"/>
                <a:gd name="T29" fmla="*/ 347 h 379"/>
                <a:gd name="T30" fmla="*/ 149 w 286"/>
                <a:gd name="T31" fmla="*/ 287 h 379"/>
                <a:gd name="T32" fmla="*/ 181 w 286"/>
                <a:gd name="T33" fmla="*/ 259 h 379"/>
                <a:gd name="T34" fmla="*/ 233 w 286"/>
                <a:gd name="T35" fmla="*/ 191 h 379"/>
                <a:gd name="T36" fmla="*/ 245 w 286"/>
                <a:gd name="T37" fmla="*/ 167 h 379"/>
                <a:gd name="T38" fmla="*/ 248 w 286"/>
                <a:gd name="T39" fmla="*/ 142 h 379"/>
                <a:gd name="T40" fmla="*/ 265 w 286"/>
                <a:gd name="T41" fmla="*/ 114 h 379"/>
                <a:gd name="T42" fmla="*/ 285 w 286"/>
                <a:gd name="T43" fmla="*/ 54 h 379"/>
                <a:gd name="T44" fmla="*/ 249 w 286"/>
                <a:gd name="T45" fmla="*/ 3 h 379"/>
                <a:gd name="T46" fmla="*/ 229 w 286"/>
                <a:gd name="T47" fmla="*/ 2 h 379"/>
                <a:gd name="T48" fmla="*/ 209 w 286"/>
                <a:gd name="T49" fmla="*/ 18 h 379"/>
                <a:gd name="T50" fmla="*/ 196 w 286"/>
                <a:gd name="T51" fmla="*/ 34 h 379"/>
                <a:gd name="T52" fmla="*/ 188 w 286"/>
                <a:gd name="T53" fmla="*/ 46 h 379"/>
                <a:gd name="T54" fmla="*/ 190 w 286"/>
                <a:gd name="T55" fmla="*/ 59 h 379"/>
                <a:gd name="T56" fmla="*/ 193 w 286"/>
                <a:gd name="T57" fmla="*/ 43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6" h="379">
                  <a:moveTo>
                    <a:pt x="193" y="43"/>
                  </a:moveTo>
                  <a:cubicBezTo>
                    <a:pt x="195" y="69"/>
                    <a:pt x="176" y="93"/>
                    <a:pt x="181" y="118"/>
                  </a:cubicBezTo>
                  <a:cubicBezTo>
                    <a:pt x="183" y="123"/>
                    <a:pt x="185" y="128"/>
                    <a:pt x="186" y="133"/>
                  </a:cubicBezTo>
                  <a:cubicBezTo>
                    <a:pt x="188" y="148"/>
                    <a:pt x="179" y="162"/>
                    <a:pt x="171" y="174"/>
                  </a:cubicBezTo>
                  <a:cubicBezTo>
                    <a:pt x="99" y="280"/>
                    <a:pt x="99" y="280"/>
                    <a:pt x="99" y="280"/>
                  </a:cubicBezTo>
                  <a:cubicBezTo>
                    <a:pt x="96" y="284"/>
                    <a:pt x="93" y="289"/>
                    <a:pt x="89" y="292"/>
                  </a:cubicBezTo>
                  <a:cubicBezTo>
                    <a:pt x="75" y="304"/>
                    <a:pt x="54" y="303"/>
                    <a:pt x="36" y="307"/>
                  </a:cubicBezTo>
                  <a:cubicBezTo>
                    <a:pt x="24" y="310"/>
                    <a:pt x="12" y="315"/>
                    <a:pt x="1" y="322"/>
                  </a:cubicBezTo>
                  <a:cubicBezTo>
                    <a:pt x="0" y="323"/>
                    <a:pt x="0" y="325"/>
                    <a:pt x="1" y="326"/>
                  </a:cubicBezTo>
                  <a:cubicBezTo>
                    <a:pt x="7" y="334"/>
                    <a:pt x="17" y="338"/>
                    <a:pt x="27" y="338"/>
                  </a:cubicBezTo>
                  <a:cubicBezTo>
                    <a:pt x="29" y="340"/>
                    <a:pt x="27" y="344"/>
                    <a:pt x="24" y="346"/>
                  </a:cubicBezTo>
                  <a:cubicBezTo>
                    <a:pt x="20" y="349"/>
                    <a:pt x="15" y="349"/>
                    <a:pt x="14" y="356"/>
                  </a:cubicBezTo>
                  <a:cubicBezTo>
                    <a:pt x="14" y="358"/>
                    <a:pt x="15" y="360"/>
                    <a:pt x="16" y="362"/>
                  </a:cubicBezTo>
                  <a:cubicBezTo>
                    <a:pt x="19" y="367"/>
                    <a:pt x="23" y="370"/>
                    <a:pt x="28" y="371"/>
                  </a:cubicBezTo>
                  <a:cubicBezTo>
                    <a:pt x="53" y="379"/>
                    <a:pt x="80" y="365"/>
                    <a:pt x="99" y="347"/>
                  </a:cubicBezTo>
                  <a:cubicBezTo>
                    <a:pt x="117" y="329"/>
                    <a:pt x="131" y="306"/>
                    <a:pt x="149" y="287"/>
                  </a:cubicBezTo>
                  <a:cubicBezTo>
                    <a:pt x="159" y="277"/>
                    <a:pt x="170" y="268"/>
                    <a:pt x="181" y="259"/>
                  </a:cubicBezTo>
                  <a:cubicBezTo>
                    <a:pt x="202" y="239"/>
                    <a:pt x="218" y="215"/>
                    <a:pt x="233" y="191"/>
                  </a:cubicBezTo>
                  <a:cubicBezTo>
                    <a:pt x="238" y="184"/>
                    <a:pt x="242" y="176"/>
                    <a:pt x="245" y="167"/>
                  </a:cubicBezTo>
                  <a:cubicBezTo>
                    <a:pt x="247" y="159"/>
                    <a:pt x="246" y="151"/>
                    <a:pt x="248" y="142"/>
                  </a:cubicBezTo>
                  <a:cubicBezTo>
                    <a:pt x="251" y="132"/>
                    <a:pt x="259" y="123"/>
                    <a:pt x="265" y="114"/>
                  </a:cubicBezTo>
                  <a:cubicBezTo>
                    <a:pt x="278" y="97"/>
                    <a:pt x="286" y="75"/>
                    <a:pt x="285" y="54"/>
                  </a:cubicBezTo>
                  <a:cubicBezTo>
                    <a:pt x="283" y="32"/>
                    <a:pt x="270" y="11"/>
                    <a:pt x="249" y="3"/>
                  </a:cubicBezTo>
                  <a:cubicBezTo>
                    <a:pt x="243" y="1"/>
                    <a:pt x="236" y="0"/>
                    <a:pt x="229" y="2"/>
                  </a:cubicBezTo>
                  <a:cubicBezTo>
                    <a:pt x="221" y="5"/>
                    <a:pt x="215" y="12"/>
                    <a:pt x="209" y="18"/>
                  </a:cubicBezTo>
                  <a:cubicBezTo>
                    <a:pt x="196" y="34"/>
                    <a:pt x="196" y="34"/>
                    <a:pt x="196" y="34"/>
                  </a:cubicBezTo>
                  <a:cubicBezTo>
                    <a:pt x="192" y="37"/>
                    <a:pt x="189" y="42"/>
                    <a:pt x="188" y="46"/>
                  </a:cubicBezTo>
                  <a:cubicBezTo>
                    <a:pt x="186" y="51"/>
                    <a:pt x="187" y="56"/>
                    <a:pt x="190" y="59"/>
                  </a:cubicBezTo>
                  <a:cubicBezTo>
                    <a:pt x="193" y="43"/>
                    <a:pt x="193" y="43"/>
                    <a:pt x="193" y="43"/>
                  </a:cubicBezTo>
                </a:path>
              </a:pathLst>
            </a:custGeom>
            <a:solidFill>
              <a:srgbClr val="FBBEB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5" name="iṣ1iďé">
              <a:extLst>
                <a:ext uri="{FF2B5EF4-FFF2-40B4-BE49-F238E27FC236}">
                  <a16:creationId xmlns:a16="http://schemas.microsoft.com/office/drawing/2014/main" id="{2FD0D32D-7889-47D2-A926-C110AEBA194F}"/>
                </a:ext>
              </a:extLst>
            </p:cNvPr>
            <p:cNvSpPr/>
            <p:nvPr/>
          </p:nvSpPr>
          <p:spPr bwMode="auto">
            <a:xfrm>
              <a:off x="4498976" y="4248151"/>
              <a:ext cx="392113" cy="511175"/>
            </a:xfrm>
            <a:custGeom>
              <a:avLst/>
              <a:gdLst>
                <a:gd name="T0" fmla="*/ 237 w 285"/>
                <a:gd name="T1" fmla="*/ 0 h 372"/>
                <a:gd name="T2" fmla="*/ 229 w 285"/>
                <a:gd name="T3" fmla="*/ 1 h 372"/>
                <a:gd name="T4" fmla="*/ 209 w 285"/>
                <a:gd name="T5" fmla="*/ 17 h 372"/>
                <a:gd name="T6" fmla="*/ 196 w 285"/>
                <a:gd name="T7" fmla="*/ 33 h 372"/>
                <a:gd name="T8" fmla="*/ 188 w 285"/>
                <a:gd name="T9" fmla="*/ 45 h 372"/>
                <a:gd name="T10" fmla="*/ 187 w 285"/>
                <a:gd name="T11" fmla="*/ 50 h 372"/>
                <a:gd name="T12" fmla="*/ 190 w 285"/>
                <a:gd name="T13" fmla="*/ 58 h 372"/>
                <a:gd name="T14" fmla="*/ 193 w 285"/>
                <a:gd name="T15" fmla="*/ 42 h 372"/>
                <a:gd name="T16" fmla="*/ 193 w 285"/>
                <a:gd name="T17" fmla="*/ 47 h 372"/>
                <a:gd name="T18" fmla="*/ 180 w 285"/>
                <a:gd name="T19" fmla="*/ 107 h 372"/>
                <a:gd name="T20" fmla="*/ 181 w 285"/>
                <a:gd name="T21" fmla="*/ 117 h 372"/>
                <a:gd name="T22" fmla="*/ 186 w 285"/>
                <a:gd name="T23" fmla="*/ 132 h 372"/>
                <a:gd name="T24" fmla="*/ 186 w 285"/>
                <a:gd name="T25" fmla="*/ 137 h 372"/>
                <a:gd name="T26" fmla="*/ 171 w 285"/>
                <a:gd name="T27" fmla="*/ 173 h 372"/>
                <a:gd name="T28" fmla="*/ 99 w 285"/>
                <a:gd name="T29" fmla="*/ 279 h 372"/>
                <a:gd name="T30" fmla="*/ 89 w 285"/>
                <a:gd name="T31" fmla="*/ 291 h 372"/>
                <a:gd name="T32" fmla="*/ 36 w 285"/>
                <a:gd name="T33" fmla="*/ 306 h 372"/>
                <a:gd name="T34" fmla="*/ 1 w 285"/>
                <a:gd name="T35" fmla="*/ 321 h 372"/>
                <a:gd name="T36" fmla="*/ 0 w 285"/>
                <a:gd name="T37" fmla="*/ 323 h 372"/>
                <a:gd name="T38" fmla="*/ 1 w 285"/>
                <a:gd name="T39" fmla="*/ 325 h 372"/>
                <a:gd name="T40" fmla="*/ 25 w 285"/>
                <a:gd name="T41" fmla="*/ 337 h 372"/>
                <a:gd name="T42" fmla="*/ 27 w 285"/>
                <a:gd name="T43" fmla="*/ 337 h 372"/>
                <a:gd name="T44" fmla="*/ 28 w 285"/>
                <a:gd name="T45" fmla="*/ 339 h 372"/>
                <a:gd name="T46" fmla="*/ 24 w 285"/>
                <a:gd name="T47" fmla="*/ 345 h 372"/>
                <a:gd name="T48" fmla="*/ 14 w 285"/>
                <a:gd name="T49" fmla="*/ 355 h 372"/>
                <a:gd name="T50" fmla="*/ 14 w 285"/>
                <a:gd name="T51" fmla="*/ 356 h 372"/>
                <a:gd name="T52" fmla="*/ 16 w 285"/>
                <a:gd name="T53" fmla="*/ 361 h 372"/>
                <a:gd name="T54" fmla="*/ 28 w 285"/>
                <a:gd name="T55" fmla="*/ 370 h 372"/>
                <a:gd name="T56" fmla="*/ 43 w 285"/>
                <a:gd name="T57" fmla="*/ 372 h 372"/>
                <a:gd name="T58" fmla="*/ 99 w 285"/>
                <a:gd name="T59" fmla="*/ 346 h 372"/>
                <a:gd name="T60" fmla="*/ 149 w 285"/>
                <a:gd name="T61" fmla="*/ 286 h 372"/>
                <a:gd name="T62" fmla="*/ 181 w 285"/>
                <a:gd name="T63" fmla="*/ 258 h 372"/>
                <a:gd name="T64" fmla="*/ 233 w 285"/>
                <a:gd name="T65" fmla="*/ 190 h 372"/>
                <a:gd name="T66" fmla="*/ 245 w 285"/>
                <a:gd name="T67" fmla="*/ 166 h 372"/>
                <a:gd name="T68" fmla="*/ 248 w 285"/>
                <a:gd name="T69" fmla="*/ 141 h 372"/>
                <a:gd name="T70" fmla="*/ 265 w 285"/>
                <a:gd name="T71" fmla="*/ 113 h 372"/>
                <a:gd name="T72" fmla="*/ 285 w 285"/>
                <a:gd name="T73" fmla="*/ 58 h 372"/>
                <a:gd name="T74" fmla="*/ 285 w 285"/>
                <a:gd name="T75" fmla="*/ 53 h 372"/>
                <a:gd name="T76" fmla="*/ 249 w 285"/>
                <a:gd name="T77" fmla="*/ 2 h 372"/>
                <a:gd name="T78" fmla="*/ 237 w 285"/>
                <a:gd name="T79"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5" h="372">
                  <a:moveTo>
                    <a:pt x="237" y="0"/>
                  </a:moveTo>
                  <a:cubicBezTo>
                    <a:pt x="235" y="0"/>
                    <a:pt x="232" y="1"/>
                    <a:pt x="229" y="1"/>
                  </a:cubicBezTo>
                  <a:cubicBezTo>
                    <a:pt x="221" y="4"/>
                    <a:pt x="215" y="11"/>
                    <a:pt x="209" y="17"/>
                  </a:cubicBezTo>
                  <a:cubicBezTo>
                    <a:pt x="196" y="33"/>
                    <a:pt x="196" y="33"/>
                    <a:pt x="196" y="33"/>
                  </a:cubicBezTo>
                  <a:cubicBezTo>
                    <a:pt x="192" y="36"/>
                    <a:pt x="189" y="41"/>
                    <a:pt x="188" y="45"/>
                  </a:cubicBezTo>
                  <a:cubicBezTo>
                    <a:pt x="187" y="46"/>
                    <a:pt x="187" y="48"/>
                    <a:pt x="187" y="50"/>
                  </a:cubicBezTo>
                  <a:cubicBezTo>
                    <a:pt x="187" y="53"/>
                    <a:pt x="188" y="56"/>
                    <a:pt x="190" y="58"/>
                  </a:cubicBezTo>
                  <a:cubicBezTo>
                    <a:pt x="193" y="42"/>
                    <a:pt x="193" y="42"/>
                    <a:pt x="193" y="42"/>
                  </a:cubicBezTo>
                  <a:cubicBezTo>
                    <a:pt x="193" y="44"/>
                    <a:pt x="193" y="45"/>
                    <a:pt x="193" y="47"/>
                  </a:cubicBezTo>
                  <a:cubicBezTo>
                    <a:pt x="193" y="67"/>
                    <a:pt x="180" y="87"/>
                    <a:pt x="180" y="107"/>
                  </a:cubicBezTo>
                  <a:cubicBezTo>
                    <a:pt x="180" y="111"/>
                    <a:pt x="181" y="114"/>
                    <a:pt x="181" y="117"/>
                  </a:cubicBezTo>
                  <a:cubicBezTo>
                    <a:pt x="183" y="122"/>
                    <a:pt x="185" y="127"/>
                    <a:pt x="186" y="132"/>
                  </a:cubicBezTo>
                  <a:cubicBezTo>
                    <a:pt x="186" y="134"/>
                    <a:pt x="186" y="136"/>
                    <a:pt x="186" y="137"/>
                  </a:cubicBezTo>
                  <a:cubicBezTo>
                    <a:pt x="186" y="150"/>
                    <a:pt x="178" y="162"/>
                    <a:pt x="171" y="173"/>
                  </a:cubicBezTo>
                  <a:cubicBezTo>
                    <a:pt x="99" y="279"/>
                    <a:pt x="99" y="279"/>
                    <a:pt x="99" y="279"/>
                  </a:cubicBezTo>
                  <a:cubicBezTo>
                    <a:pt x="96" y="283"/>
                    <a:pt x="93" y="288"/>
                    <a:pt x="89" y="291"/>
                  </a:cubicBezTo>
                  <a:cubicBezTo>
                    <a:pt x="75" y="303"/>
                    <a:pt x="54" y="302"/>
                    <a:pt x="36" y="306"/>
                  </a:cubicBezTo>
                  <a:cubicBezTo>
                    <a:pt x="24" y="309"/>
                    <a:pt x="12" y="314"/>
                    <a:pt x="1" y="321"/>
                  </a:cubicBezTo>
                  <a:cubicBezTo>
                    <a:pt x="1" y="322"/>
                    <a:pt x="0" y="323"/>
                    <a:pt x="0" y="323"/>
                  </a:cubicBezTo>
                  <a:cubicBezTo>
                    <a:pt x="0" y="324"/>
                    <a:pt x="1" y="324"/>
                    <a:pt x="1" y="325"/>
                  </a:cubicBezTo>
                  <a:cubicBezTo>
                    <a:pt x="7" y="332"/>
                    <a:pt x="16" y="337"/>
                    <a:pt x="25" y="337"/>
                  </a:cubicBezTo>
                  <a:cubicBezTo>
                    <a:pt x="26" y="337"/>
                    <a:pt x="26" y="337"/>
                    <a:pt x="27" y="337"/>
                  </a:cubicBezTo>
                  <a:cubicBezTo>
                    <a:pt x="28" y="338"/>
                    <a:pt x="28" y="338"/>
                    <a:pt x="28" y="339"/>
                  </a:cubicBezTo>
                  <a:cubicBezTo>
                    <a:pt x="28" y="341"/>
                    <a:pt x="26" y="344"/>
                    <a:pt x="24" y="345"/>
                  </a:cubicBezTo>
                  <a:cubicBezTo>
                    <a:pt x="20" y="348"/>
                    <a:pt x="15" y="348"/>
                    <a:pt x="14" y="355"/>
                  </a:cubicBezTo>
                  <a:cubicBezTo>
                    <a:pt x="14" y="355"/>
                    <a:pt x="14" y="356"/>
                    <a:pt x="14" y="356"/>
                  </a:cubicBezTo>
                  <a:cubicBezTo>
                    <a:pt x="14" y="358"/>
                    <a:pt x="15" y="360"/>
                    <a:pt x="16" y="361"/>
                  </a:cubicBezTo>
                  <a:cubicBezTo>
                    <a:pt x="19" y="366"/>
                    <a:pt x="23" y="369"/>
                    <a:pt x="28" y="370"/>
                  </a:cubicBezTo>
                  <a:cubicBezTo>
                    <a:pt x="33" y="372"/>
                    <a:pt x="38" y="372"/>
                    <a:pt x="43" y="372"/>
                  </a:cubicBezTo>
                  <a:cubicBezTo>
                    <a:pt x="63" y="372"/>
                    <a:pt x="84" y="361"/>
                    <a:pt x="99" y="346"/>
                  </a:cubicBezTo>
                  <a:cubicBezTo>
                    <a:pt x="117" y="328"/>
                    <a:pt x="131" y="305"/>
                    <a:pt x="149" y="286"/>
                  </a:cubicBezTo>
                  <a:cubicBezTo>
                    <a:pt x="159" y="276"/>
                    <a:pt x="170" y="267"/>
                    <a:pt x="181" y="258"/>
                  </a:cubicBezTo>
                  <a:cubicBezTo>
                    <a:pt x="202" y="238"/>
                    <a:pt x="218" y="214"/>
                    <a:pt x="233" y="190"/>
                  </a:cubicBezTo>
                  <a:cubicBezTo>
                    <a:pt x="238" y="183"/>
                    <a:pt x="242" y="175"/>
                    <a:pt x="245" y="166"/>
                  </a:cubicBezTo>
                  <a:cubicBezTo>
                    <a:pt x="247" y="158"/>
                    <a:pt x="246" y="150"/>
                    <a:pt x="248" y="141"/>
                  </a:cubicBezTo>
                  <a:cubicBezTo>
                    <a:pt x="251" y="131"/>
                    <a:pt x="259" y="122"/>
                    <a:pt x="265" y="113"/>
                  </a:cubicBezTo>
                  <a:cubicBezTo>
                    <a:pt x="277" y="97"/>
                    <a:pt x="285" y="78"/>
                    <a:pt x="285" y="58"/>
                  </a:cubicBezTo>
                  <a:cubicBezTo>
                    <a:pt x="285" y="56"/>
                    <a:pt x="285" y="55"/>
                    <a:pt x="285" y="53"/>
                  </a:cubicBezTo>
                  <a:cubicBezTo>
                    <a:pt x="283" y="31"/>
                    <a:pt x="270" y="10"/>
                    <a:pt x="249" y="2"/>
                  </a:cubicBezTo>
                  <a:cubicBezTo>
                    <a:pt x="246" y="1"/>
                    <a:pt x="242" y="0"/>
                    <a:pt x="237" y="0"/>
                  </a:cubicBezTo>
                </a:path>
              </a:pathLst>
            </a:custGeom>
            <a:solidFill>
              <a:srgbClr val="EEB4B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6" name="íś1íďé">
              <a:extLst>
                <a:ext uri="{FF2B5EF4-FFF2-40B4-BE49-F238E27FC236}">
                  <a16:creationId xmlns:a16="http://schemas.microsoft.com/office/drawing/2014/main" id="{E5A367CD-CB42-4C65-A7A7-BDE1A02B701C}"/>
                </a:ext>
              </a:extLst>
            </p:cNvPr>
            <p:cNvSpPr/>
            <p:nvPr/>
          </p:nvSpPr>
          <p:spPr bwMode="auto">
            <a:xfrm>
              <a:off x="3957638" y="4227513"/>
              <a:ext cx="311150" cy="573088"/>
            </a:xfrm>
            <a:custGeom>
              <a:avLst/>
              <a:gdLst>
                <a:gd name="T0" fmla="*/ 39 w 226"/>
                <a:gd name="T1" fmla="*/ 165 h 417"/>
                <a:gd name="T2" fmla="*/ 52 w 226"/>
                <a:gd name="T3" fmla="*/ 202 h 417"/>
                <a:gd name="T4" fmla="*/ 85 w 226"/>
                <a:gd name="T5" fmla="*/ 263 h 417"/>
                <a:gd name="T6" fmla="*/ 112 w 226"/>
                <a:gd name="T7" fmla="*/ 299 h 417"/>
                <a:gd name="T8" fmla="*/ 143 w 226"/>
                <a:gd name="T9" fmla="*/ 346 h 417"/>
                <a:gd name="T10" fmla="*/ 145 w 226"/>
                <a:gd name="T11" fmla="*/ 379 h 417"/>
                <a:gd name="T12" fmla="*/ 159 w 226"/>
                <a:gd name="T13" fmla="*/ 408 h 417"/>
                <a:gd name="T14" fmla="*/ 181 w 226"/>
                <a:gd name="T15" fmla="*/ 415 h 417"/>
                <a:gd name="T16" fmla="*/ 196 w 226"/>
                <a:gd name="T17" fmla="*/ 412 h 417"/>
                <a:gd name="T18" fmla="*/ 198 w 226"/>
                <a:gd name="T19" fmla="*/ 405 h 417"/>
                <a:gd name="T20" fmla="*/ 199 w 226"/>
                <a:gd name="T21" fmla="*/ 389 h 417"/>
                <a:gd name="T22" fmla="*/ 204 w 226"/>
                <a:gd name="T23" fmla="*/ 381 h 417"/>
                <a:gd name="T24" fmla="*/ 212 w 226"/>
                <a:gd name="T25" fmla="*/ 388 h 417"/>
                <a:gd name="T26" fmla="*/ 224 w 226"/>
                <a:gd name="T27" fmla="*/ 384 h 417"/>
                <a:gd name="T28" fmla="*/ 224 w 226"/>
                <a:gd name="T29" fmla="*/ 384 h 417"/>
                <a:gd name="T30" fmla="*/ 224 w 226"/>
                <a:gd name="T31" fmla="*/ 370 h 417"/>
                <a:gd name="T32" fmla="*/ 190 w 226"/>
                <a:gd name="T33" fmla="*/ 328 h 417"/>
                <a:gd name="T34" fmla="*/ 174 w 226"/>
                <a:gd name="T35" fmla="*/ 319 h 417"/>
                <a:gd name="T36" fmla="*/ 161 w 226"/>
                <a:gd name="T37" fmla="*/ 302 h 417"/>
                <a:gd name="T38" fmla="*/ 79 w 226"/>
                <a:gd name="T39" fmla="*/ 148 h 417"/>
                <a:gd name="T40" fmla="*/ 70 w 226"/>
                <a:gd name="T41" fmla="*/ 118 h 417"/>
                <a:gd name="T42" fmla="*/ 71 w 226"/>
                <a:gd name="T43" fmla="*/ 86 h 417"/>
                <a:gd name="T44" fmla="*/ 66 w 226"/>
                <a:gd name="T45" fmla="*/ 29 h 417"/>
                <a:gd name="T46" fmla="*/ 61 w 226"/>
                <a:gd name="T47" fmla="*/ 15 h 417"/>
                <a:gd name="T48" fmla="*/ 18 w 226"/>
                <a:gd name="T49" fmla="*/ 9 h 417"/>
                <a:gd name="T50" fmla="*/ 1 w 226"/>
                <a:gd name="T51" fmla="*/ 40 h 417"/>
                <a:gd name="T52" fmla="*/ 10 w 226"/>
                <a:gd name="T53" fmla="*/ 72 h 417"/>
                <a:gd name="T54" fmla="*/ 39 w 226"/>
                <a:gd name="T55" fmla="*/ 165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6" h="417">
                  <a:moveTo>
                    <a:pt x="39" y="165"/>
                  </a:moveTo>
                  <a:cubicBezTo>
                    <a:pt x="43" y="177"/>
                    <a:pt x="47" y="190"/>
                    <a:pt x="52" y="202"/>
                  </a:cubicBezTo>
                  <a:cubicBezTo>
                    <a:pt x="61" y="224"/>
                    <a:pt x="72" y="244"/>
                    <a:pt x="85" y="263"/>
                  </a:cubicBezTo>
                  <a:cubicBezTo>
                    <a:pt x="94" y="276"/>
                    <a:pt x="103" y="288"/>
                    <a:pt x="112" y="299"/>
                  </a:cubicBezTo>
                  <a:cubicBezTo>
                    <a:pt x="125" y="313"/>
                    <a:pt x="138" y="328"/>
                    <a:pt x="143" y="346"/>
                  </a:cubicBezTo>
                  <a:cubicBezTo>
                    <a:pt x="145" y="357"/>
                    <a:pt x="144" y="368"/>
                    <a:pt x="145" y="379"/>
                  </a:cubicBezTo>
                  <a:cubicBezTo>
                    <a:pt x="146" y="390"/>
                    <a:pt x="150" y="402"/>
                    <a:pt x="159" y="408"/>
                  </a:cubicBezTo>
                  <a:cubicBezTo>
                    <a:pt x="166" y="412"/>
                    <a:pt x="173" y="415"/>
                    <a:pt x="181" y="415"/>
                  </a:cubicBezTo>
                  <a:cubicBezTo>
                    <a:pt x="186" y="416"/>
                    <a:pt x="193" y="417"/>
                    <a:pt x="196" y="412"/>
                  </a:cubicBezTo>
                  <a:cubicBezTo>
                    <a:pt x="197" y="410"/>
                    <a:pt x="198" y="408"/>
                    <a:pt x="198" y="405"/>
                  </a:cubicBezTo>
                  <a:cubicBezTo>
                    <a:pt x="199" y="389"/>
                    <a:pt x="199" y="389"/>
                    <a:pt x="199" y="389"/>
                  </a:cubicBezTo>
                  <a:cubicBezTo>
                    <a:pt x="199" y="386"/>
                    <a:pt x="201" y="381"/>
                    <a:pt x="204" y="381"/>
                  </a:cubicBezTo>
                  <a:cubicBezTo>
                    <a:pt x="207" y="381"/>
                    <a:pt x="209" y="386"/>
                    <a:pt x="212" y="388"/>
                  </a:cubicBezTo>
                  <a:cubicBezTo>
                    <a:pt x="216" y="390"/>
                    <a:pt x="222" y="389"/>
                    <a:pt x="224" y="384"/>
                  </a:cubicBezTo>
                  <a:cubicBezTo>
                    <a:pt x="224" y="384"/>
                    <a:pt x="224" y="384"/>
                    <a:pt x="224" y="384"/>
                  </a:cubicBezTo>
                  <a:cubicBezTo>
                    <a:pt x="226" y="379"/>
                    <a:pt x="226" y="374"/>
                    <a:pt x="224" y="370"/>
                  </a:cubicBezTo>
                  <a:cubicBezTo>
                    <a:pt x="220" y="352"/>
                    <a:pt x="207" y="336"/>
                    <a:pt x="190" y="328"/>
                  </a:cubicBezTo>
                  <a:cubicBezTo>
                    <a:pt x="184" y="325"/>
                    <a:pt x="179" y="322"/>
                    <a:pt x="174" y="319"/>
                  </a:cubicBezTo>
                  <a:cubicBezTo>
                    <a:pt x="168" y="314"/>
                    <a:pt x="164" y="309"/>
                    <a:pt x="161" y="302"/>
                  </a:cubicBezTo>
                  <a:cubicBezTo>
                    <a:pt x="130" y="253"/>
                    <a:pt x="100" y="202"/>
                    <a:pt x="79" y="148"/>
                  </a:cubicBezTo>
                  <a:cubicBezTo>
                    <a:pt x="74" y="139"/>
                    <a:pt x="71" y="129"/>
                    <a:pt x="70" y="118"/>
                  </a:cubicBezTo>
                  <a:cubicBezTo>
                    <a:pt x="70" y="107"/>
                    <a:pt x="70" y="97"/>
                    <a:pt x="71" y="86"/>
                  </a:cubicBezTo>
                  <a:cubicBezTo>
                    <a:pt x="73" y="67"/>
                    <a:pt x="71" y="48"/>
                    <a:pt x="66" y="29"/>
                  </a:cubicBezTo>
                  <a:cubicBezTo>
                    <a:pt x="65" y="24"/>
                    <a:pt x="63" y="19"/>
                    <a:pt x="61" y="15"/>
                  </a:cubicBezTo>
                  <a:cubicBezTo>
                    <a:pt x="52" y="2"/>
                    <a:pt x="31" y="0"/>
                    <a:pt x="18" y="9"/>
                  </a:cubicBezTo>
                  <a:cubicBezTo>
                    <a:pt x="8" y="16"/>
                    <a:pt x="2" y="28"/>
                    <a:pt x="1" y="40"/>
                  </a:cubicBezTo>
                  <a:cubicBezTo>
                    <a:pt x="0" y="51"/>
                    <a:pt x="7" y="62"/>
                    <a:pt x="10" y="72"/>
                  </a:cubicBezTo>
                  <a:cubicBezTo>
                    <a:pt x="20" y="103"/>
                    <a:pt x="29" y="134"/>
                    <a:pt x="39" y="165"/>
                  </a:cubicBezTo>
                </a:path>
              </a:pathLst>
            </a:custGeom>
            <a:solidFill>
              <a:srgbClr val="A1616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7" name="iŝlïde">
              <a:extLst>
                <a:ext uri="{FF2B5EF4-FFF2-40B4-BE49-F238E27FC236}">
                  <a16:creationId xmlns:a16="http://schemas.microsoft.com/office/drawing/2014/main" id="{4FAC3C1D-8956-4BAF-821D-1FF29B585839}"/>
                </a:ext>
              </a:extLst>
            </p:cNvPr>
            <p:cNvSpPr/>
            <p:nvPr/>
          </p:nvSpPr>
          <p:spPr bwMode="auto">
            <a:xfrm>
              <a:off x="3959226" y="4232276"/>
              <a:ext cx="307975" cy="566738"/>
            </a:xfrm>
            <a:custGeom>
              <a:avLst/>
              <a:gdLst>
                <a:gd name="T0" fmla="*/ 36 w 224"/>
                <a:gd name="T1" fmla="*/ 0 h 413"/>
                <a:gd name="T2" fmla="*/ 17 w 224"/>
                <a:gd name="T3" fmla="*/ 6 h 413"/>
                <a:gd name="T4" fmla="*/ 0 w 224"/>
                <a:gd name="T5" fmla="*/ 37 h 413"/>
                <a:gd name="T6" fmla="*/ 0 w 224"/>
                <a:gd name="T7" fmla="*/ 39 h 413"/>
                <a:gd name="T8" fmla="*/ 9 w 224"/>
                <a:gd name="T9" fmla="*/ 69 h 413"/>
                <a:gd name="T10" fmla="*/ 38 w 224"/>
                <a:gd name="T11" fmla="*/ 162 h 413"/>
                <a:gd name="T12" fmla="*/ 51 w 224"/>
                <a:gd name="T13" fmla="*/ 199 h 413"/>
                <a:gd name="T14" fmla="*/ 84 w 224"/>
                <a:gd name="T15" fmla="*/ 260 h 413"/>
                <a:gd name="T16" fmla="*/ 111 w 224"/>
                <a:gd name="T17" fmla="*/ 296 h 413"/>
                <a:gd name="T18" fmla="*/ 142 w 224"/>
                <a:gd name="T19" fmla="*/ 343 h 413"/>
                <a:gd name="T20" fmla="*/ 144 w 224"/>
                <a:gd name="T21" fmla="*/ 376 h 413"/>
                <a:gd name="T22" fmla="*/ 158 w 224"/>
                <a:gd name="T23" fmla="*/ 405 h 413"/>
                <a:gd name="T24" fmla="*/ 180 w 224"/>
                <a:gd name="T25" fmla="*/ 412 h 413"/>
                <a:gd name="T26" fmla="*/ 186 w 224"/>
                <a:gd name="T27" fmla="*/ 413 h 413"/>
                <a:gd name="T28" fmla="*/ 195 w 224"/>
                <a:gd name="T29" fmla="*/ 409 h 413"/>
                <a:gd name="T30" fmla="*/ 197 w 224"/>
                <a:gd name="T31" fmla="*/ 403 h 413"/>
                <a:gd name="T32" fmla="*/ 197 w 224"/>
                <a:gd name="T33" fmla="*/ 402 h 413"/>
                <a:gd name="T34" fmla="*/ 197 w 224"/>
                <a:gd name="T35" fmla="*/ 402 h 413"/>
                <a:gd name="T36" fmla="*/ 197 w 224"/>
                <a:gd name="T37" fmla="*/ 402 h 413"/>
                <a:gd name="T38" fmla="*/ 198 w 224"/>
                <a:gd name="T39" fmla="*/ 386 h 413"/>
                <a:gd name="T40" fmla="*/ 203 w 224"/>
                <a:gd name="T41" fmla="*/ 378 h 413"/>
                <a:gd name="T42" fmla="*/ 211 w 224"/>
                <a:gd name="T43" fmla="*/ 385 h 413"/>
                <a:gd name="T44" fmla="*/ 215 w 224"/>
                <a:gd name="T45" fmla="*/ 386 h 413"/>
                <a:gd name="T46" fmla="*/ 223 w 224"/>
                <a:gd name="T47" fmla="*/ 381 h 413"/>
                <a:gd name="T48" fmla="*/ 223 w 224"/>
                <a:gd name="T49" fmla="*/ 381 h 413"/>
                <a:gd name="T50" fmla="*/ 224 w 224"/>
                <a:gd name="T51" fmla="*/ 373 h 413"/>
                <a:gd name="T52" fmla="*/ 223 w 224"/>
                <a:gd name="T53" fmla="*/ 367 h 413"/>
                <a:gd name="T54" fmla="*/ 189 w 224"/>
                <a:gd name="T55" fmla="*/ 325 h 413"/>
                <a:gd name="T56" fmla="*/ 173 w 224"/>
                <a:gd name="T57" fmla="*/ 316 h 413"/>
                <a:gd name="T58" fmla="*/ 160 w 224"/>
                <a:gd name="T59" fmla="*/ 299 h 413"/>
                <a:gd name="T60" fmla="*/ 78 w 224"/>
                <a:gd name="T61" fmla="*/ 145 h 413"/>
                <a:gd name="T62" fmla="*/ 69 w 224"/>
                <a:gd name="T63" fmla="*/ 115 h 413"/>
                <a:gd name="T64" fmla="*/ 69 w 224"/>
                <a:gd name="T65" fmla="*/ 107 h 413"/>
                <a:gd name="T66" fmla="*/ 70 w 224"/>
                <a:gd name="T67" fmla="*/ 83 h 413"/>
                <a:gd name="T68" fmla="*/ 71 w 224"/>
                <a:gd name="T69" fmla="*/ 71 h 413"/>
                <a:gd name="T70" fmla="*/ 65 w 224"/>
                <a:gd name="T71" fmla="*/ 26 h 413"/>
                <a:gd name="T72" fmla="*/ 60 w 224"/>
                <a:gd name="T73" fmla="*/ 12 h 413"/>
                <a:gd name="T74" fmla="*/ 36 w 224"/>
                <a:gd name="T75" fmla="*/ 0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4" h="413">
                  <a:moveTo>
                    <a:pt x="36" y="0"/>
                  </a:moveTo>
                  <a:cubicBezTo>
                    <a:pt x="29" y="0"/>
                    <a:pt x="23" y="2"/>
                    <a:pt x="17" y="6"/>
                  </a:cubicBezTo>
                  <a:cubicBezTo>
                    <a:pt x="7" y="13"/>
                    <a:pt x="1" y="25"/>
                    <a:pt x="0" y="37"/>
                  </a:cubicBezTo>
                  <a:cubicBezTo>
                    <a:pt x="0" y="38"/>
                    <a:pt x="0" y="38"/>
                    <a:pt x="0" y="39"/>
                  </a:cubicBezTo>
                  <a:cubicBezTo>
                    <a:pt x="0" y="49"/>
                    <a:pt x="6" y="60"/>
                    <a:pt x="9" y="69"/>
                  </a:cubicBezTo>
                  <a:cubicBezTo>
                    <a:pt x="19" y="100"/>
                    <a:pt x="28" y="131"/>
                    <a:pt x="38" y="162"/>
                  </a:cubicBezTo>
                  <a:cubicBezTo>
                    <a:pt x="42" y="174"/>
                    <a:pt x="46" y="187"/>
                    <a:pt x="51" y="199"/>
                  </a:cubicBezTo>
                  <a:cubicBezTo>
                    <a:pt x="60" y="221"/>
                    <a:pt x="71" y="241"/>
                    <a:pt x="84" y="260"/>
                  </a:cubicBezTo>
                  <a:cubicBezTo>
                    <a:pt x="93" y="273"/>
                    <a:pt x="102" y="285"/>
                    <a:pt x="111" y="296"/>
                  </a:cubicBezTo>
                  <a:cubicBezTo>
                    <a:pt x="124" y="310"/>
                    <a:pt x="137" y="325"/>
                    <a:pt x="142" y="343"/>
                  </a:cubicBezTo>
                  <a:cubicBezTo>
                    <a:pt x="144" y="354"/>
                    <a:pt x="143" y="365"/>
                    <a:pt x="144" y="376"/>
                  </a:cubicBezTo>
                  <a:cubicBezTo>
                    <a:pt x="145" y="387"/>
                    <a:pt x="149" y="399"/>
                    <a:pt x="158" y="405"/>
                  </a:cubicBezTo>
                  <a:cubicBezTo>
                    <a:pt x="165" y="409"/>
                    <a:pt x="172" y="412"/>
                    <a:pt x="180" y="412"/>
                  </a:cubicBezTo>
                  <a:cubicBezTo>
                    <a:pt x="182" y="413"/>
                    <a:pt x="184" y="413"/>
                    <a:pt x="186" y="413"/>
                  </a:cubicBezTo>
                  <a:cubicBezTo>
                    <a:pt x="190" y="413"/>
                    <a:pt x="193" y="412"/>
                    <a:pt x="195" y="409"/>
                  </a:cubicBezTo>
                  <a:cubicBezTo>
                    <a:pt x="196" y="407"/>
                    <a:pt x="197" y="405"/>
                    <a:pt x="197" y="403"/>
                  </a:cubicBezTo>
                  <a:cubicBezTo>
                    <a:pt x="197" y="402"/>
                    <a:pt x="197" y="402"/>
                    <a:pt x="197" y="402"/>
                  </a:cubicBezTo>
                  <a:cubicBezTo>
                    <a:pt x="197" y="402"/>
                    <a:pt x="197" y="402"/>
                    <a:pt x="197" y="402"/>
                  </a:cubicBezTo>
                  <a:cubicBezTo>
                    <a:pt x="197" y="402"/>
                    <a:pt x="197" y="402"/>
                    <a:pt x="197" y="402"/>
                  </a:cubicBezTo>
                  <a:cubicBezTo>
                    <a:pt x="198" y="386"/>
                    <a:pt x="198" y="386"/>
                    <a:pt x="198" y="386"/>
                  </a:cubicBezTo>
                  <a:cubicBezTo>
                    <a:pt x="198" y="383"/>
                    <a:pt x="200" y="378"/>
                    <a:pt x="203" y="378"/>
                  </a:cubicBezTo>
                  <a:cubicBezTo>
                    <a:pt x="206" y="378"/>
                    <a:pt x="208" y="383"/>
                    <a:pt x="211" y="385"/>
                  </a:cubicBezTo>
                  <a:cubicBezTo>
                    <a:pt x="212" y="386"/>
                    <a:pt x="214" y="386"/>
                    <a:pt x="215" y="386"/>
                  </a:cubicBezTo>
                  <a:cubicBezTo>
                    <a:pt x="218" y="386"/>
                    <a:pt x="221" y="384"/>
                    <a:pt x="223" y="381"/>
                  </a:cubicBezTo>
                  <a:cubicBezTo>
                    <a:pt x="223" y="381"/>
                    <a:pt x="223" y="381"/>
                    <a:pt x="223" y="381"/>
                  </a:cubicBezTo>
                  <a:cubicBezTo>
                    <a:pt x="224" y="379"/>
                    <a:pt x="224" y="376"/>
                    <a:pt x="224" y="373"/>
                  </a:cubicBezTo>
                  <a:cubicBezTo>
                    <a:pt x="224" y="371"/>
                    <a:pt x="224" y="369"/>
                    <a:pt x="223" y="367"/>
                  </a:cubicBezTo>
                  <a:cubicBezTo>
                    <a:pt x="219" y="349"/>
                    <a:pt x="206" y="333"/>
                    <a:pt x="189" y="325"/>
                  </a:cubicBezTo>
                  <a:cubicBezTo>
                    <a:pt x="183" y="322"/>
                    <a:pt x="178" y="319"/>
                    <a:pt x="173" y="316"/>
                  </a:cubicBezTo>
                  <a:cubicBezTo>
                    <a:pt x="167" y="311"/>
                    <a:pt x="163" y="306"/>
                    <a:pt x="160" y="299"/>
                  </a:cubicBezTo>
                  <a:cubicBezTo>
                    <a:pt x="129" y="250"/>
                    <a:pt x="99" y="199"/>
                    <a:pt x="78" y="145"/>
                  </a:cubicBezTo>
                  <a:cubicBezTo>
                    <a:pt x="73" y="136"/>
                    <a:pt x="70" y="126"/>
                    <a:pt x="69" y="115"/>
                  </a:cubicBezTo>
                  <a:cubicBezTo>
                    <a:pt x="69" y="112"/>
                    <a:pt x="69" y="110"/>
                    <a:pt x="69" y="107"/>
                  </a:cubicBezTo>
                  <a:cubicBezTo>
                    <a:pt x="69" y="99"/>
                    <a:pt x="69" y="91"/>
                    <a:pt x="70" y="83"/>
                  </a:cubicBezTo>
                  <a:cubicBezTo>
                    <a:pt x="71" y="79"/>
                    <a:pt x="71" y="75"/>
                    <a:pt x="71" y="71"/>
                  </a:cubicBezTo>
                  <a:cubicBezTo>
                    <a:pt x="71" y="56"/>
                    <a:pt x="69" y="41"/>
                    <a:pt x="65" y="26"/>
                  </a:cubicBezTo>
                  <a:cubicBezTo>
                    <a:pt x="64" y="21"/>
                    <a:pt x="62" y="16"/>
                    <a:pt x="60" y="12"/>
                  </a:cubicBezTo>
                  <a:cubicBezTo>
                    <a:pt x="54" y="4"/>
                    <a:pt x="45" y="0"/>
                    <a:pt x="36" y="0"/>
                  </a:cubicBezTo>
                </a:path>
              </a:pathLst>
            </a:custGeom>
            <a:solidFill>
              <a:srgbClr val="995C6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8" name="îṣḻïdé">
              <a:extLst>
                <a:ext uri="{FF2B5EF4-FFF2-40B4-BE49-F238E27FC236}">
                  <a16:creationId xmlns:a16="http://schemas.microsoft.com/office/drawing/2014/main" id="{9C5756C8-4F63-4CF8-AFDA-581EAF3E5D08}"/>
                </a:ext>
              </a:extLst>
            </p:cNvPr>
            <p:cNvSpPr/>
            <p:nvPr/>
          </p:nvSpPr>
          <p:spPr bwMode="auto">
            <a:xfrm>
              <a:off x="4757738" y="5065713"/>
              <a:ext cx="258763" cy="95250"/>
            </a:xfrm>
            <a:custGeom>
              <a:avLst/>
              <a:gdLst>
                <a:gd name="T0" fmla="*/ 65 w 189"/>
                <a:gd name="T1" fmla="*/ 30 h 69"/>
                <a:gd name="T2" fmla="*/ 11 w 189"/>
                <a:gd name="T3" fmla="*/ 38 h 69"/>
                <a:gd name="T4" fmla="*/ 3 w 189"/>
                <a:gd name="T5" fmla="*/ 39 h 69"/>
                <a:gd name="T6" fmla="*/ 7 w 189"/>
                <a:gd name="T7" fmla="*/ 50 h 69"/>
                <a:gd name="T8" fmla="*/ 44 w 189"/>
                <a:gd name="T9" fmla="*/ 65 h 69"/>
                <a:gd name="T10" fmla="*/ 80 w 189"/>
                <a:gd name="T11" fmla="*/ 68 h 69"/>
                <a:gd name="T12" fmla="*/ 178 w 189"/>
                <a:gd name="T13" fmla="*/ 64 h 69"/>
                <a:gd name="T14" fmla="*/ 183 w 189"/>
                <a:gd name="T15" fmla="*/ 63 h 69"/>
                <a:gd name="T16" fmla="*/ 187 w 189"/>
                <a:gd name="T17" fmla="*/ 56 h 69"/>
                <a:gd name="T18" fmla="*/ 179 w 189"/>
                <a:gd name="T19" fmla="*/ 33 h 69"/>
                <a:gd name="T20" fmla="*/ 156 w 189"/>
                <a:gd name="T21" fmla="*/ 21 h 69"/>
                <a:gd name="T22" fmla="*/ 127 w 189"/>
                <a:gd name="T23" fmla="*/ 10 h 69"/>
                <a:gd name="T24" fmla="*/ 103 w 189"/>
                <a:gd name="T25" fmla="*/ 1 h 69"/>
                <a:gd name="T26" fmla="*/ 65 w 189"/>
                <a:gd name="T27" fmla="*/ 3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9" h="69">
                  <a:moveTo>
                    <a:pt x="65" y="30"/>
                  </a:moveTo>
                  <a:cubicBezTo>
                    <a:pt x="49" y="39"/>
                    <a:pt x="30" y="40"/>
                    <a:pt x="11" y="38"/>
                  </a:cubicBezTo>
                  <a:cubicBezTo>
                    <a:pt x="9" y="37"/>
                    <a:pt x="5" y="37"/>
                    <a:pt x="3" y="39"/>
                  </a:cubicBezTo>
                  <a:cubicBezTo>
                    <a:pt x="0" y="43"/>
                    <a:pt x="4" y="47"/>
                    <a:pt x="7" y="50"/>
                  </a:cubicBezTo>
                  <a:cubicBezTo>
                    <a:pt x="18" y="58"/>
                    <a:pt x="30" y="63"/>
                    <a:pt x="44" y="65"/>
                  </a:cubicBezTo>
                  <a:cubicBezTo>
                    <a:pt x="56" y="67"/>
                    <a:pt x="68" y="68"/>
                    <a:pt x="80" y="68"/>
                  </a:cubicBezTo>
                  <a:cubicBezTo>
                    <a:pt x="112" y="68"/>
                    <a:pt x="145" y="69"/>
                    <a:pt x="178" y="64"/>
                  </a:cubicBezTo>
                  <a:cubicBezTo>
                    <a:pt x="180" y="64"/>
                    <a:pt x="182" y="63"/>
                    <a:pt x="183" y="63"/>
                  </a:cubicBezTo>
                  <a:cubicBezTo>
                    <a:pt x="185" y="61"/>
                    <a:pt x="187" y="59"/>
                    <a:pt x="187" y="56"/>
                  </a:cubicBezTo>
                  <a:cubicBezTo>
                    <a:pt x="189" y="48"/>
                    <a:pt x="186" y="39"/>
                    <a:pt x="179" y="33"/>
                  </a:cubicBezTo>
                  <a:cubicBezTo>
                    <a:pt x="172" y="28"/>
                    <a:pt x="164" y="23"/>
                    <a:pt x="156" y="21"/>
                  </a:cubicBezTo>
                  <a:cubicBezTo>
                    <a:pt x="127" y="10"/>
                    <a:pt x="127" y="10"/>
                    <a:pt x="127" y="10"/>
                  </a:cubicBezTo>
                  <a:cubicBezTo>
                    <a:pt x="121" y="7"/>
                    <a:pt x="110" y="0"/>
                    <a:pt x="103" y="1"/>
                  </a:cubicBezTo>
                  <a:cubicBezTo>
                    <a:pt x="89" y="2"/>
                    <a:pt x="76" y="23"/>
                    <a:pt x="65" y="30"/>
                  </a:cubicBezTo>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9" name="ï$ḻîḋé">
              <a:extLst>
                <a:ext uri="{FF2B5EF4-FFF2-40B4-BE49-F238E27FC236}">
                  <a16:creationId xmlns:a16="http://schemas.microsoft.com/office/drawing/2014/main" id="{25984581-727D-4A4B-B49C-B66A3B7C779C}"/>
                </a:ext>
              </a:extLst>
            </p:cNvPr>
            <p:cNvSpPr/>
            <p:nvPr/>
          </p:nvSpPr>
          <p:spPr bwMode="auto">
            <a:xfrm>
              <a:off x="4864101" y="5140326"/>
              <a:ext cx="239713" cy="125413"/>
            </a:xfrm>
            <a:custGeom>
              <a:avLst/>
              <a:gdLst>
                <a:gd name="T0" fmla="*/ 58 w 174"/>
                <a:gd name="T1" fmla="*/ 43 h 92"/>
                <a:gd name="T2" fmla="*/ 11 w 174"/>
                <a:gd name="T3" fmla="*/ 61 h 92"/>
                <a:gd name="T4" fmla="*/ 0 w 174"/>
                <a:gd name="T5" fmla="*/ 66 h 92"/>
                <a:gd name="T6" fmla="*/ 1 w 174"/>
                <a:gd name="T7" fmla="*/ 70 h 92"/>
                <a:gd name="T8" fmla="*/ 26 w 174"/>
                <a:gd name="T9" fmla="*/ 89 h 92"/>
                <a:gd name="T10" fmla="*/ 56 w 174"/>
                <a:gd name="T11" fmla="*/ 91 h 92"/>
                <a:gd name="T12" fmla="*/ 85 w 174"/>
                <a:gd name="T13" fmla="*/ 89 h 92"/>
                <a:gd name="T14" fmla="*/ 102 w 174"/>
                <a:gd name="T15" fmla="*/ 88 h 92"/>
                <a:gd name="T16" fmla="*/ 119 w 174"/>
                <a:gd name="T17" fmla="*/ 85 h 92"/>
                <a:gd name="T18" fmla="*/ 161 w 174"/>
                <a:gd name="T19" fmla="*/ 83 h 92"/>
                <a:gd name="T20" fmla="*/ 172 w 174"/>
                <a:gd name="T21" fmla="*/ 81 h 92"/>
                <a:gd name="T22" fmla="*/ 172 w 174"/>
                <a:gd name="T23" fmla="*/ 69 h 92"/>
                <a:gd name="T24" fmla="*/ 170 w 174"/>
                <a:gd name="T25" fmla="*/ 43 h 92"/>
                <a:gd name="T26" fmla="*/ 141 w 174"/>
                <a:gd name="T27" fmla="*/ 11 h 92"/>
                <a:gd name="T28" fmla="*/ 92 w 174"/>
                <a:gd name="T29" fmla="*/ 9 h 92"/>
                <a:gd name="T30" fmla="*/ 58 w 174"/>
                <a:gd name="T31" fmla="*/ 4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4" h="92">
                  <a:moveTo>
                    <a:pt x="58" y="43"/>
                  </a:moveTo>
                  <a:cubicBezTo>
                    <a:pt x="45" y="54"/>
                    <a:pt x="28" y="61"/>
                    <a:pt x="11" y="61"/>
                  </a:cubicBezTo>
                  <a:cubicBezTo>
                    <a:pt x="6" y="61"/>
                    <a:pt x="0" y="61"/>
                    <a:pt x="0" y="66"/>
                  </a:cubicBezTo>
                  <a:cubicBezTo>
                    <a:pt x="0" y="67"/>
                    <a:pt x="0" y="68"/>
                    <a:pt x="1" y="70"/>
                  </a:cubicBezTo>
                  <a:cubicBezTo>
                    <a:pt x="7" y="79"/>
                    <a:pt x="16" y="86"/>
                    <a:pt x="26" y="89"/>
                  </a:cubicBezTo>
                  <a:cubicBezTo>
                    <a:pt x="36" y="91"/>
                    <a:pt x="46" y="92"/>
                    <a:pt x="56" y="91"/>
                  </a:cubicBezTo>
                  <a:cubicBezTo>
                    <a:pt x="85" y="89"/>
                    <a:pt x="85" y="89"/>
                    <a:pt x="85" y="89"/>
                  </a:cubicBezTo>
                  <a:cubicBezTo>
                    <a:pt x="91" y="89"/>
                    <a:pt x="96" y="89"/>
                    <a:pt x="102" y="88"/>
                  </a:cubicBezTo>
                  <a:cubicBezTo>
                    <a:pt x="107" y="87"/>
                    <a:pt x="113" y="86"/>
                    <a:pt x="119" y="85"/>
                  </a:cubicBezTo>
                  <a:cubicBezTo>
                    <a:pt x="133" y="83"/>
                    <a:pt x="147" y="83"/>
                    <a:pt x="161" y="83"/>
                  </a:cubicBezTo>
                  <a:cubicBezTo>
                    <a:pt x="165" y="84"/>
                    <a:pt x="169" y="83"/>
                    <a:pt x="172" y="81"/>
                  </a:cubicBezTo>
                  <a:cubicBezTo>
                    <a:pt x="174" y="77"/>
                    <a:pt x="173" y="73"/>
                    <a:pt x="172" y="69"/>
                  </a:cubicBezTo>
                  <a:cubicBezTo>
                    <a:pt x="170" y="60"/>
                    <a:pt x="172" y="51"/>
                    <a:pt x="170" y="43"/>
                  </a:cubicBezTo>
                  <a:cubicBezTo>
                    <a:pt x="168" y="28"/>
                    <a:pt x="155" y="16"/>
                    <a:pt x="141" y="11"/>
                  </a:cubicBezTo>
                  <a:cubicBezTo>
                    <a:pt x="127" y="6"/>
                    <a:pt x="104" y="0"/>
                    <a:pt x="92" y="9"/>
                  </a:cubicBezTo>
                  <a:cubicBezTo>
                    <a:pt x="78" y="17"/>
                    <a:pt x="70" y="32"/>
                    <a:pt x="58" y="43"/>
                  </a:cubicBez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0" name="ïSļïḍe">
              <a:extLst>
                <a:ext uri="{FF2B5EF4-FFF2-40B4-BE49-F238E27FC236}">
                  <a16:creationId xmlns:a16="http://schemas.microsoft.com/office/drawing/2014/main" id="{60D2CF64-B62C-4FF9-9C87-C7E9FEFC5EA6}"/>
                </a:ext>
              </a:extLst>
            </p:cNvPr>
            <p:cNvSpPr/>
            <p:nvPr/>
          </p:nvSpPr>
          <p:spPr bwMode="auto">
            <a:xfrm>
              <a:off x="4832351" y="4454526"/>
              <a:ext cx="288925" cy="676275"/>
            </a:xfrm>
            <a:custGeom>
              <a:avLst/>
              <a:gdLst>
                <a:gd name="T0" fmla="*/ 24 w 210"/>
                <a:gd name="T1" fmla="*/ 164 h 492"/>
                <a:gd name="T2" fmla="*/ 3 w 210"/>
                <a:gd name="T3" fmla="*/ 217 h 492"/>
                <a:gd name="T4" fmla="*/ 14 w 210"/>
                <a:gd name="T5" fmla="*/ 247 h 492"/>
                <a:gd name="T6" fmla="*/ 26 w 210"/>
                <a:gd name="T7" fmla="*/ 288 h 492"/>
                <a:gd name="T8" fmla="*/ 38 w 210"/>
                <a:gd name="T9" fmla="*/ 351 h 492"/>
                <a:gd name="T10" fmla="*/ 41 w 210"/>
                <a:gd name="T11" fmla="*/ 422 h 492"/>
                <a:gd name="T12" fmla="*/ 36 w 210"/>
                <a:gd name="T13" fmla="*/ 438 h 492"/>
                <a:gd name="T14" fmla="*/ 31 w 210"/>
                <a:gd name="T15" fmla="*/ 444 h 492"/>
                <a:gd name="T16" fmla="*/ 32 w 210"/>
                <a:gd name="T17" fmla="*/ 450 h 492"/>
                <a:gd name="T18" fmla="*/ 68 w 210"/>
                <a:gd name="T19" fmla="*/ 482 h 492"/>
                <a:gd name="T20" fmla="*/ 116 w 210"/>
                <a:gd name="T21" fmla="*/ 491 h 492"/>
                <a:gd name="T22" fmla="*/ 123 w 210"/>
                <a:gd name="T23" fmla="*/ 490 h 492"/>
                <a:gd name="T24" fmla="*/ 128 w 210"/>
                <a:gd name="T25" fmla="*/ 485 h 492"/>
                <a:gd name="T26" fmla="*/ 133 w 210"/>
                <a:gd name="T27" fmla="*/ 409 h 492"/>
                <a:gd name="T28" fmla="*/ 137 w 210"/>
                <a:gd name="T29" fmla="*/ 345 h 492"/>
                <a:gd name="T30" fmla="*/ 130 w 210"/>
                <a:gd name="T31" fmla="*/ 293 h 492"/>
                <a:gd name="T32" fmla="*/ 138 w 210"/>
                <a:gd name="T33" fmla="*/ 209 h 492"/>
                <a:gd name="T34" fmla="*/ 151 w 210"/>
                <a:gd name="T35" fmla="*/ 145 h 492"/>
                <a:gd name="T36" fmla="*/ 165 w 210"/>
                <a:gd name="T37" fmla="*/ 109 h 492"/>
                <a:gd name="T38" fmla="*/ 184 w 210"/>
                <a:gd name="T39" fmla="*/ 84 h 492"/>
                <a:gd name="T40" fmla="*/ 206 w 210"/>
                <a:gd name="T41" fmla="*/ 2 h 492"/>
                <a:gd name="T42" fmla="*/ 162 w 210"/>
                <a:gd name="T43" fmla="*/ 14 h 492"/>
                <a:gd name="T44" fmla="*/ 122 w 210"/>
                <a:gd name="T45" fmla="*/ 40 h 492"/>
                <a:gd name="T46" fmla="*/ 96 w 210"/>
                <a:gd name="T47" fmla="*/ 71 h 492"/>
                <a:gd name="T48" fmla="*/ 62 w 210"/>
                <a:gd name="T49" fmla="*/ 114 h 492"/>
                <a:gd name="T50" fmla="*/ 24 w 210"/>
                <a:gd name="T51" fmla="*/ 164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0" h="492">
                  <a:moveTo>
                    <a:pt x="24" y="164"/>
                  </a:moveTo>
                  <a:cubicBezTo>
                    <a:pt x="12" y="180"/>
                    <a:pt x="0" y="198"/>
                    <a:pt x="3" y="217"/>
                  </a:cubicBezTo>
                  <a:cubicBezTo>
                    <a:pt x="4" y="228"/>
                    <a:pt x="10" y="237"/>
                    <a:pt x="14" y="247"/>
                  </a:cubicBezTo>
                  <a:cubicBezTo>
                    <a:pt x="20" y="260"/>
                    <a:pt x="24" y="274"/>
                    <a:pt x="26" y="288"/>
                  </a:cubicBezTo>
                  <a:cubicBezTo>
                    <a:pt x="31" y="309"/>
                    <a:pt x="35" y="330"/>
                    <a:pt x="38" y="351"/>
                  </a:cubicBezTo>
                  <a:cubicBezTo>
                    <a:pt x="41" y="375"/>
                    <a:pt x="42" y="399"/>
                    <a:pt x="41" y="422"/>
                  </a:cubicBezTo>
                  <a:cubicBezTo>
                    <a:pt x="40" y="428"/>
                    <a:pt x="40" y="434"/>
                    <a:pt x="36" y="438"/>
                  </a:cubicBezTo>
                  <a:cubicBezTo>
                    <a:pt x="34" y="440"/>
                    <a:pt x="32" y="441"/>
                    <a:pt x="31" y="444"/>
                  </a:cubicBezTo>
                  <a:cubicBezTo>
                    <a:pt x="31" y="446"/>
                    <a:pt x="31" y="448"/>
                    <a:pt x="32" y="450"/>
                  </a:cubicBezTo>
                  <a:cubicBezTo>
                    <a:pt x="40" y="465"/>
                    <a:pt x="52" y="476"/>
                    <a:pt x="68" y="482"/>
                  </a:cubicBezTo>
                  <a:cubicBezTo>
                    <a:pt x="83" y="488"/>
                    <a:pt x="100" y="491"/>
                    <a:pt x="116" y="491"/>
                  </a:cubicBezTo>
                  <a:cubicBezTo>
                    <a:pt x="118" y="492"/>
                    <a:pt x="121" y="491"/>
                    <a:pt x="123" y="490"/>
                  </a:cubicBezTo>
                  <a:cubicBezTo>
                    <a:pt x="125" y="489"/>
                    <a:pt x="127" y="487"/>
                    <a:pt x="128" y="485"/>
                  </a:cubicBezTo>
                  <a:cubicBezTo>
                    <a:pt x="140" y="462"/>
                    <a:pt x="133" y="434"/>
                    <a:pt x="133" y="409"/>
                  </a:cubicBezTo>
                  <a:cubicBezTo>
                    <a:pt x="133" y="387"/>
                    <a:pt x="138" y="366"/>
                    <a:pt x="137" y="345"/>
                  </a:cubicBezTo>
                  <a:cubicBezTo>
                    <a:pt x="137" y="327"/>
                    <a:pt x="132" y="311"/>
                    <a:pt x="130" y="293"/>
                  </a:cubicBezTo>
                  <a:cubicBezTo>
                    <a:pt x="128" y="265"/>
                    <a:pt x="133" y="237"/>
                    <a:pt x="138" y="209"/>
                  </a:cubicBezTo>
                  <a:cubicBezTo>
                    <a:pt x="142" y="188"/>
                    <a:pt x="146" y="167"/>
                    <a:pt x="151" y="145"/>
                  </a:cubicBezTo>
                  <a:cubicBezTo>
                    <a:pt x="154" y="132"/>
                    <a:pt x="158" y="120"/>
                    <a:pt x="165" y="109"/>
                  </a:cubicBezTo>
                  <a:cubicBezTo>
                    <a:pt x="170" y="100"/>
                    <a:pt x="178" y="92"/>
                    <a:pt x="184" y="84"/>
                  </a:cubicBezTo>
                  <a:cubicBezTo>
                    <a:pt x="202" y="61"/>
                    <a:pt x="210" y="31"/>
                    <a:pt x="206" y="2"/>
                  </a:cubicBezTo>
                  <a:cubicBezTo>
                    <a:pt x="206" y="0"/>
                    <a:pt x="165" y="13"/>
                    <a:pt x="162" y="14"/>
                  </a:cubicBezTo>
                  <a:cubicBezTo>
                    <a:pt x="147" y="21"/>
                    <a:pt x="133" y="29"/>
                    <a:pt x="122" y="40"/>
                  </a:cubicBezTo>
                  <a:cubicBezTo>
                    <a:pt x="112" y="49"/>
                    <a:pt x="105" y="61"/>
                    <a:pt x="96" y="71"/>
                  </a:cubicBezTo>
                  <a:cubicBezTo>
                    <a:pt x="85" y="85"/>
                    <a:pt x="73" y="100"/>
                    <a:pt x="62" y="114"/>
                  </a:cubicBezTo>
                  <a:cubicBezTo>
                    <a:pt x="49" y="131"/>
                    <a:pt x="36" y="147"/>
                    <a:pt x="24" y="164"/>
                  </a:cubicBezTo>
                </a:path>
              </a:pathLst>
            </a:custGeom>
            <a:solidFill>
              <a:srgbClr val="4643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1" name="íṥ1ide">
              <a:extLst>
                <a:ext uri="{FF2B5EF4-FFF2-40B4-BE49-F238E27FC236}">
                  <a16:creationId xmlns:a16="http://schemas.microsoft.com/office/drawing/2014/main" id="{589C8308-8F49-414E-9C30-BDC7BCE15699}"/>
                </a:ext>
              </a:extLst>
            </p:cNvPr>
            <p:cNvSpPr/>
            <p:nvPr/>
          </p:nvSpPr>
          <p:spPr bwMode="auto">
            <a:xfrm>
              <a:off x="4835526" y="4457701"/>
              <a:ext cx="280988" cy="671513"/>
            </a:xfrm>
            <a:custGeom>
              <a:avLst/>
              <a:gdLst>
                <a:gd name="T0" fmla="*/ 203 w 205"/>
                <a:gd name="T1" fmla="*/ 0 h 489"/>
                <a:gd name="T2" fmla="*/ 160 w 205"/>
                <a:gd name="T3" fmla="*/ 12 h 489"/>
                <a:gd name="T4" fmla="*/ 120 w 205"/>
                <a:gd name="T5" fmla="*/ 38 h 489"/>
                <a:gd name="T6" fmla="*/ 94 w 205"/>
                <a:gd name="T7" fmla="*/ 69 h 489"/>
                <a:gd name="T8" fmla="*/ 60 w 205"/>
                <a:gd name="T9" fmla="*/ 112 h 489"/>
                <a:gd name="T10" fmla="*/ 22 w 205"/>
                <a:gd name="T11" fmla="*/ 162 h 489"/>
                <a:gd name="T12" fmla="*/ 0 w 205"/>
                <a:gd name="T13" fmla="*/ 210 h 489"/>
                <a:gd name="T14" fmla="*/ 1 w 205"/>
                <a:gd name="T15" fmla="*/ 215 h 489"/>
                <a:gd name="T16" fmla="*/ 12 w 205"/>
                <a:gd name="T17" fmla="*/ 245 h 489"/>
                <a:gd name="T18" fmla="*/ 24 w 205"/>
                <a:gd name="T19" fmla="*/ 286 h 489"/>
                <a:gd name="T20" fmla="*/ 36 w 205"/>
                <a:gd name="T21" fmla="*/ 349 h 489"/>
                <a:gd name="T22" fmla="*/ 39 w 205"/>
                <a:gd name="T23" fmla="*/ 399 h 489"/>
                <a:gd name="T24" fmla="*/ 39 w 205"/>
                <a:gd name="T25" fmla="*/ 420 h 489"/>
                <a:gd name="T26" fmla="*/ 34 w 205"/>
                <a:gd name="T27" fmla="*/ 436 h 489"/>
                <a:gd name="T28" fmla="*/ 29 w 205"/>
                <a:gd name="T29" fmla="*/ 442 h 489"/>
                <a:gd name="T30" fmla="*/ 29 w 205"/>
                <a:gd name="T31" fmla="*/ 443 h 489"/>
                <a:gd name="T32" fmla="*/ 30 w 205"/>
                <a:gd name="T33" fmla="*/ 448 h 489"/>
                <a:gd name="T34" fmla="*/ 66 w 205"/>
                <a:gd name="T35" fmla="*/ 480 h 489"/>
                <a:gd name="T36" fmla="*/ 114 w 205"/>
                <a:gd name="T37" fmla="*/ 489 h 489"/>
                <a:gd name="T38" fmla="*/ 116 w 205"/>
                <a:gd name="T39" fmla="*/ 489 h 489"/>
                <a:gd name="T40" fmla="*/ 121 w 205"/>
                <a:gd name="T41" fmla="*/ 488 h 489"/>
                <a:gd name="T42" fmla="*/ 126 w 205"/>
                <a:gd name="T43" fmla="*/ 483 h 489"/>
                <a:gd name="T44" fmla="*/ 133 w 205"/>
                <a:gd name="T45" fmla="*/ 448 h 489"/>
                <a:gd name="T46" fmla="*/ 131 w 205"/>
                <a:gd name="T47" fmla="*/ 408 h 489"/>
                <a:gd name="T48" fmla="*/ 131 w 205"/>
                <a:gd name="T49" fmla="*/ 407 h 489"/>
                <a:gd name="T50" fmla="*/ 136 w 205"/>
                <a:gd name="T51" fmla="*/ 348 h 489"/>
                <a:gd name="T52" fmla="*/ 135 w 205"/>
                <a:gd name="T53" fmla="*/ 343 h 489"/>
                <a:gd name="T54" fmla="*/ 128 w 205"/>
                <a:gd name="T55" fmla="*/ 291 h 489"/>
                <a:gd name="T56" fmla="*/ 128 w 205"/>
                <a:gd name="T57" fmla="*/ 275 h 489"/>
                <a:gd name="T58" fmla="*/ 136 w 205"/>
                <a:gd name="T59" fmla="*/ 207 h 489"/>
                <a:gd name="T60" fmla="*/ 149 w 205"/>
                <a:gd name="T61" fmla="*/ 143 h 489"/>
                <a:gd name="T62" fmla="*/ 163 w 205"/>
                <a:gd name="T63" fmla="*/ 107 h 489"/>
                <a:gd name="T64" fmla="*/ 182 w 205"/>
                <a:gd name="T65" fmla="*/ 82 h 489"/>
                <a:gd name="T66" fmla="*/ 205 w 205"/>
                <a:gd name="T67" fmla="*/ 14 h 489"/>
                <a:gd name="T68" fmla="*/ 204 w 205"/>
                <a:gd name="T69" fmla="*/ 0 h 489"/>
                <a:gd name="T70" fmla="*/ 203 w 205"/>
                <a:gd name="T71" fmla="*/ 0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5" h="489">
                  <a:moveTo>
                    <a:pt x="203" y="0"/>
                  </a:moveTo>
                  <a:cubicBezTo>
                    <a:pt x="196" y="0"/>
                    <a:pt x="163" y="11"/>
                    <a:pt x="160" y="12"/>
                  </a:cubicBezTo>
                  <a:cubicBezTo>
                    <a:pt x="145" y="19"/>
                    <a:pt x="131" y="27"/>
                    <a:pt x="120" y="38"/>
                  </a:cubicBezTo>
                  <a:cubicBezTo>
                    <a:pt x="110" y="47"/>
                    <a:pt x="103" y="59"/>
                    <a:pt x="94" y="69"/>
                  </a:cubicBezTo>
                  <a:cubicBezTo>
                    <a:pt x="83" y="83"/>
                    <a:pt x="71" y="98"/>
                    <a:pt x="60" y="112"/>
                  </a:cubicBezTo>
                  <a:cubicBezTo>
                    <a:pt x="47" y="129"/>
                    <a:pt x="34" y="145"/>
                    <a:pt x="22" y="162"/>
                  </a:cubicBezTo>
                  <a:cubicBezTo>
                    <a:pt x="11" y="176"/>
                    <a:pt x="0" y="192"/>
                    <a:pt x="0" y="210"/>
                  </a:cubicBezTo>
                  <a:cubicBezTo>
                    <a:pt x="0" y="212"/>
                    <a:pt x="0" y="213"/>
                    <a:pt x="1" y="215"/>
                  </a:cubicBezTo>
                  <a:cubicBezTo>
                    <a:pt x="2" y="226"/>
                    <a:pt x="8" y="235"/>
                    <a:pt x="12" y="245"/>
                  </a:cubicBezTo>
                  <a:cubicBezTo>
                    <a:pt x="18" y="258"/>
                    <a:pt x="22" y="272"/>
                    <a:pt x="24" y="286"/>
                  </a:cubicBezTo>
                  <a:cubicBezTo>
                    <a:pt x="29" y="307"/>
                    <a:pt x="33" y="328"/>
                    <a:pt x="36" y="349"/>
                  </a:cubicBezTo>
                  <a:cubicBezTo>
                    <a:pt x="38" y="365"/>
                    <a:pt x="39" y="382"/>
                    <a:pt x="39" y="399"/>
                  </a:cubicBezTo>
                  <a:cubicBezTo>
                    <a:pt x="39" y="406"/>
                    <a:pt x="39" y="413"/>
                    <a:pt x="39" y="420"/>
                  </a:cubicBezTo>
                  <a:cubicBezTo>
                    <a:pt x="38" y="426"/>
                    <a:pt x="38" y="432"/>
                    <a:pt x="34" y="436"/>
                  </a:cubicBezTo>
                  <a:cubicBezTo>
                    <a:pt x="32" y="438"/>
                    <a:pt x="30" y="439"/>
                    <a:pt x="29" y="442"/>
                  </a:cubicBezTo>
                  <a:cubicBezTo>
                    <a:pt x="29" y="442"/>
                    <a:pt x="29" y="443"/>
                    <a:pt x="29" y="443"/>
                  </a:cubicBezTo>
                  <a:cubicBezTo>
                    <a:pt x="29" y="445"/>
                    <a:pt x="29" y="446"/>
                    <a:pt x="30" y="448"/>
                  </a:cubicBezTo>
                  <a:cubicBezTo>
                    <a:pt x="38" y="463"/>
                    <a:pt x="50" y="474"/>
                    <a:pt x="66" y="480"/>
                  </a:cubicBezTo>
                  <a:cubicBezTo>
                    <a:pt x="81" y="486"/>
                    <a:pt x="98" y="489"/>
                    <a:pt x="114" y="489"/>
                  </a:cubicBezTo>
                  <a:cubicBezTo>
                    <a:pt x="115" y="489"/>
                    <a:pt x="115" y="489"/>
                    <a:pt x="116" y="489"/>
                  </a:cubicBezTo>
                  <a:cubicBezTo>
                    <a:pt x="117" y="489"/>
                    <a:pt x="119" y="489"/>
                    <a:pt x="121" y="488"/>
                  </a:cubicBezTo>
                  <a:cubicBezTo>
                    <a:pt x="123" y="487"/>
                    <a:pt x="125" y="485"/>
                    <a:pt x="126" y="483"/>
                  </a:cubicBezTo>
                  <a:cubicBezTo>
                    <a:pt x="131" y="472"/>
                    <a:pt x="133" y="460"/>
                    <a:pt x="133" y="448"/>
                  </a:cubicBezTo>
                  <a:cubicBezTo>
                    <a:pt x="133" y="435"/>
                    <a:pt x="131" y="421"/>
                    <a:pt x="131" y="408"/>
                  </a:cubicBezTo>
                  <a:cubicBezTo>
                    <a:pt x="131" y="408"/>
                    <a:pt x="131" y="407"/>
                    <a:pt x="131" y="407"/>
                  </a:cubicBezTo>
                  <a:cubicBezTo>
                    <a:pt x="131" y="387"/>
                    <a:pt x="136" y="367"/>
                    <a:pt x="136" y="348"/>
                  </a:cubicBezTo>
                  <a:cubicBezTo>
                    <a:pt x="136" y="346"/>
                    <a:pt x="136" y="344"/>
                    <a:pt x="135" y="343"/>
                  </a:cubicBezTo>
                  <a:cubicBezTo>
                    <a:pt x="135" y="325"/>
                    <a:pt x="130" y="309"/>
                    <a:pt x="128" y="291"/>
                  </a:cubicBezTo>
                  <a:cubicBezTo>
                    <a:pt x="128" y="286"/>
                    <a:pt x="128" y="281"/>
                    <a:pt x="128" y="275"/>
                  </a:cubicBezTo>
                  <a:cubicBezTo>
                    <a:pt x="128" y="253"/>
                    <a:pt x="132" y="230"/>
                    <a:pt x="136" y="207"/>
                  </a:cubicBezTo>
                  <a:cubicBezTo>
                    <a:pt x="140" y="186"/>
                    <a:pt x="144" y="165"/>
                    <a:pt x="149" y="143"/>
                  </a:cubicBezTo>
                  <a:cubicBezTo>
                    <a:pt x="152" y="130"/>
                    <a:pt x="156" y="118"/>
                    <a:pt x="163" y="107"/>
                  </a:cubicBezTo>
                  <a:cubicBezTo>
                    <a:pt x="168" y="98"/>
                    <a:pt x="176" y="90"/>
                    <a:pt x="182" y="82"/>
                  </a:cubicBezTo>
                  <a:cubicBezTo>
                    <a:pt x="197" y="62"/>
                    <a:pt x="205" y="39"/>
                    <a:pt x="205" y="14"/>
                  </a:cubicBezTo>
                  <a:cubicBezTo>
                    <a:pt x="205" y="10"/>
                    <a:pt x="205" y="5"/>
                    <a:pt x="204" y="0"/>
                  </a:cubicBezTo>
                  <a:cubicBezTo>
                    <a:pt x="204" y="0"/>
                    <a:pt x="204" y="0"/>
                    <a:pt x="203" y="0"/>
                  </a:cubicBezTo>
                </a:path>
              </a:pathLst>
            </a:custGeom>
            <a:solidFill>
              <a:srgbClr val="4240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2" name="íšlídê">
              <a:extLst>
                <a:ext uri="{FF2B5EF4-FFF2-40B4-BE49-F238E27FC236}">
                  <a16:creationId xmlns:a16="http://schemas.microsoft.com/office/drawing/2014/main" id="{D16265D3-3D90-40BF-B81F-52C547FE5EB6}"/>
                </a:ext>
              </a:extLst>
            </p:cNvPr>
            <p:cNvSpPr/>
            <p:nvPr/>
          </p:nvSpPr>
          <p:spPr bwMode="auto">
            <a:xfrm>
              <a:off x="4900613" y="4427538"/>
              <a:ext cx="358775" cy="774700"/>
            </a:xfrm>
            <a:custGeom>
              <a:avLst/>
              <a:gdLst>
                <a:gd name="T0" fmla="*/ 60 w 260"/>
                <a:gd name="T1" fmla="*/ 62 h 565"/>
                <a:gd name="T2" fmla="*/ 75 w 260"/>
                <a:gd name="T3" fmla="*/ 96 h 565"/>
                <a:gd name="T4" fmla="*/ 63 w 260"/>
                <a:gd name="T5" fmla="*/ 123 h 565"/>
                <a:gd name="T6" fmla="*/ 51 w 260"/>
                <a:gd name="T7" fmla="*/ 151 h 565"/>
                <a:gd name="T8" fmla="*/ 15 w 260"/>
                <a:gd name="T9" fmla="*/ 223 h 565"/>
                <a:gd name="T10" fmla="*/ 2 w 260"/>
                <a:gd name="T11" fmla="*/ 258 h 565"/>
                <a:gd name="T12" fmla="*/ 8 w 260"/>
                <a:gd name="T13" fmla="*/ 275 h 565"/>
                <a:gd name="T14" fmla="*/ 29 w 260"/>
                <a:gd name="T15" fmla="*/ 316 h 565"/>
                <a:gd name="T16" fmla="*/ 39 w 260"/>
                <a:gd name="T17" fmla="*/ 342 h 565"/>
                <a:gd name="T18" fmla="*/ 42 w 260"/>
                <a:gd name="T19" fmla="*/ 365 h 565"/>
                <a:gd name="T20" fmla="*/ 50 w 260"/>
                <a:gd name="T21" fmla="*/ 440 h 565"/>
                <a:gd name="T22" fmla="*/ 46 w 260"/>
                <a:gd name="T23" fmla="*/ 443 h 565"/>
                <a:gd name="T24" fmla="*/ 58 w 260"/>
                <a:gd name="T25" fmla="*/ 483 h 565"/>
                <a:gd name="T26" fmla="*/ 58 w 260"/>
                <a:gd name="T27" fmla="*/ 505 h 565"/>
                <a:gd name="T28" fmla="*/ 61 w 260"/>
                <a:gd name="T29" fmla="*/ 514 h 565"/>
                <a:gd name="T30" fmla="*/ 60 w 260"/>
                <a:gd name="T31" fmla="*/ 520 h 565"/>
                <a:gd name="T32" fmla="*/ 70 w 260"/>
                <a:gd name="T33" fmla="*/ 533 h 565"/>
                <a:gd name="T34" fmla="*/ 87 w 260"/>
                <a:gd name="T35" fmla="*/ 536 h 565"/>
                <a:gd name="T36" fmla="*/ 115 w 260"/>
                <a:gd name="T37" fmla="*/ 555 h 565"/>
                <a:gd name="T38" fmla="*/ 146 w 260"/>
                <a:gd name="T39" fmla="*/ 565 h 565"/>
                <a:gd name="T40" fmla="*/ 151 w 260"/>
                <a:gd name="T41" fmla="*/ 564 h 565"/>
                <a:gd name="T42" fmla="*/ 153 w 260"/>
                <a:gd name="T43" fmla="*/ 558 h 565"/>
                <a:gd name="T44" fmla="*/ 142 w 260"/>
                <a:gd name="T45" fmla="*/ 531 h 565"/>
                <a:gd name="T46" fmla="*/ 138 w 260"/>
                <a:gd name="T47" fmla="*/ 527 h 565"/>
                <a:gd name="T48" fmla="*/ 138 w 260"/>
                <a:gd name="T49" fmla="*/ 522 h 565"/>
                <a:gd name="T50" fmla="*/ 136 w 260"/>
                <a:gd name="T51" fmla="*/ 454 h 565"/>
                <a:gd name="T52" fmla="*/ 135 w 260"/>
                <a:gd name="T53" fmla="*/ 433 h 565"/>
                <a:gd name="T54" fmla="*/ 137 w 260"/>
                <a:gd name="T55" fmla="*/ 415 h 565"/>
                <a:gd name="T56" fmla="*/ 132 w 260"/>
                <a:gd name="T57" fmla="*/ 398 h 565"/>
                <a:gd name="T58" fmla="*/ 129 w 260"/>
                <a:gd name="T59" fmla="*/ 366 h 565"/>
                <a:gd name="T60" fmla="*/ 120 w 260"/>
                <a:gd name="T61" fmla="*/ 311 h 565"/>
                <a:gd name="T62" fmla="*/ 112 w 260"/>
                <a:gd name="T63" fmla="*/ 292 h 565"/>
                <a:gd name="T64" fmla="*/ 102 w 260"/>
                <a:gd name="T65" fmla="*/ 277 h 565"/>
                <a:gd name="T66" fmla="*/ 106 w 260"/>
                <a:gd name="T67" fmla="*/ 271 h 565"/>
                <a:gd name="T68" fmla="*/ 111 w 260"/>
                <a:gd name="T69" fmla="*/ 253 h 565"/>
                <a:gd name="T70" fmla="*/ 120 w 260"/>
                <a:gd name="T71" fmla="*/ 249 h 565"/>
                <a:gd name="T72" fmla="*/ 192 w 260"/>
                <a:gd name="T73" fmla="*/ 167 h 565"/>
                <a:gd name="T74" fmla="*/ 196 w 260"/>
                <a:gd name="T75" fmla="*/ 159 h 565"/>
                <a:gd name="T76" fmla="*/ 209 w 260"/>
                <a:gd name="T77" fmla="*/ 151 h 565"/>
                <a:gd name="T78" fmla="*/ 244 w 260"/>
                <a:gd name="T79" fmla="*/ 115 h 565"/>
                <a:gd name="T80" fmla="*/ 257 w 260"/>
                <a:gd name="T81" fmla="*/ 89 h 565"/>
                <a:gd name="T82" fmla="*/ 259 w 260"/>
                <a:gd name="T83" fmla="*/ 71 h 565"/>
                <a:gd name="T84" fmla="*/ 260 w 260"/>
                <a:gd name="T85" fmla="*/ 39 h 565"/>
                <a:gd name="T86" fmla="*/ 259 w 260"/>
                <a:gd name="T87" fmla="*/ 33 h 565"/>
                <a:gd name="T88" fmla="*/ 256 w 260"/>
                <a:gd name="T89" fmla="*/ 28 h 565"/>
                <a:gd name="T90" fmla="*/ 222 w 260"/>
                <a:gd name="T91" fmla="*/ 9 h 565"/>
                <a:gd name="T92" fmla="*/ 195 w 260"/>
                <a:gd name="T93" fmla="*/ 7 h 565"/>
                <a:gd name="T94" fmla="*/ 143 w 260"/>
                <a:gd name="T95" fmla="*/ 2 h 565"/>
                <a:gd name="T96" fmla="*/ 79 w 260"/>
                <a:gd name="T97" fmla="*/ 46 h 565"/>
                <a:gd name="T98" fmla="*/ 60 w 260"/>
                <a:gd name="T99" fmla="*/ 62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0" h="565">
                  <a:moveTo>
                    <a:pt x="60" y="62"/>
                  </a:moveTo>
                  <a:cubicBezTo>
                    <a:pt x="63" y="75"/>
                    <a:pt x="75" y="84"/>
                    <a:pt x="75" y="96"/>
                  </a:cubicBezTo>
                  <a:cubicBezTo>
                    <a:pt x="75" y="106"/>
                    <a:pt x="68" y="115"/>
                    <a:pt x="63" y="123"/>
                  </a:cubicBezTo>
                  <a:cubicBezTo>
                    <a:pt x="58" y="132"/>
                    <a:pt x="54" y="142"/>
                    <a:pt x="51" y="151"/>
                  </a:cubicBezTo>
                  <a:cubicBezTo>
                    <a:pt x="41" y="176"/>
                    <a:pt x="29" y="200"/>
                    <a:pt x="15" y="223"/>
                  </a:cubicBezTo>
                  <a:cubicBezTo>
                    <a:pt x="8" y="234"/>
                    <a:pt x="0" y="245"/>
                    <a:pt x="2" y="258"/>
                  </a:cubicBezTo>
                  <a:cubicBezTo>
                    <a:pt x="3" y="264"/>
                    <a:pt x="5" y="270"/>
                    <a:pt x="8" y="275"/>
                  </a:cubicBezTo>
                  <a:cubicBezTo>
                    <a:pt x="29" y="316"/>
                    <a:pt x="29" y="316"/>
                    <a:pt x="29" y="316"/>
                  </a:cubicBezTo>
                  <a:cubicBezTo>
                    <a:pt x="33" y="324"/>
                    <a:pt x="37" y="333"/>
                    <a:pt x="39" y="342"/>
                  </a:cubicBezTo>
                  <a:cubicBezTo>
                    <a:pt x="41" y="349"/>
                    <a:pt x="41" y="358"/>
                    <a:pt x="42" y="365"/>
                  </a:cubicBezTo>
                  <a:cubicBezTo>
                    <a:pt x="46" y="390"/>
                    <a:pt x="57" y="416"/>
                    <a:pt x="50" y="440"/>
                  </a:cubicBezTo>
                  <a:cubicBezTo>
                    <a:pt x="50" y="442"/>
                    <a:pt x="47" y="444"/>
                    <a:pt x="46" y="443"/>
                  </a:cubicBezTo>
                  <a:cubicBezTo>
                    <a:pt x="53" y="456"/>
                    <a:pt x="58" y="469"/>
                    <a:pt x="58" y="483"/>
                  </a:cubicBezTo>
                  <a:cubicBezTo>
                    <a:pt x="57" y="491"/>
                    <a:pt x="55" y="498"/>
                    <a:pt x="58" y="505"/>
                  </a:cubicBezTo>
                  <a:cubicBezTo>
                    <a:pt x="59" y="508"/>
                    <a:pt x="60" y="511"/>
                    <a:pt x="61" y="514"/>
                  </a:cubicBezTo>
                  <a:cubicBezTo>
                    <a:pt x="61" y="516"/>
                    <a:pt x="60" y="518"/>
                    <a:pt x="60" y="520"/>
                  </a:cubicBezTo>
                  <a:cubicBezTo>
                    <a:pt x="59" y="526"/>
                    <a:pt x="64" y="531"/>
                    <a:pt x="70" y="533"/>
                  </a:cubicBezTo>
                  <a:cubicBezTo>
                    <a:pt x="76" y="534"/>
                    <a:pt x="82" y="534"/>
                    <a:pt x="87" y="536"/>
                  </a:cubicBezTo>
                  <a:cubicBezTo>
                    <a:pt x="98" y="539"/>
                    <a:pt x="105" y="548"/>
                    <a:pt x="115" y="555"/>
                  </a:cubicBezTo>
                  <a:cubicBezTo>
                    <a:pt x="124" y="561"/>
                    <a:pt x="135" y="565"/>
                    <a:pt x="146" y="565"/>
                  </a:cubicBezTo>
                  <a:cubicBezTo>
                    <a:pt x="148" y="565"/>
                    <a:pt x="149" y="565"/>
                    <a:pt x="151" y="564"/>
                  </a:cubicBezTo>
                  <a:cubicBezTo>
                    <a:pt x="152" y="563"/>
                    <a:pt x="153" y="561"/>
                    <a:pt x="153" y="558"/>
                  </a:cubicBezTo>
                  <a:cubicBezTo>
                    <a:pt x="154" y="548"/>
                    <a:pt x="150" y="538"/>
                    <a:pt x="142" y="531"/>
                  </a:cubicBezTo>
                  <a:cubicBezTo>
                    <a:pt x="140" y="530"/>
                    <a:pt x="139" y="529"/>
                    <a:pt x="138" y="527"/>
                  </a:cubicBezTo>
                  <a:cubicBezTo>
                    <a:pt x="138" y="525"/>
                    <a:pt x="137" y="523"/>
                    <a:pt x="138" y="522"/>
                  </a:cubicBezTo>
                  <a:cubicBezTo>
                    <a:pt x="139" y="499"/>
                    <a:pt x="139" y="477"/>
                    <a:pt x="136" y="454"/>
                  </a:cubicBezTo>
                  <a:cubicBezTo>
                    <a:pt x="135" y="447"/>
                    <a:pt x="135" y="440"/>
                    <a:pt x="135" y="433"/>
                  </a:cubicBezTo>
                  <a:cubicBezTo>
                    <a:pt x="137" y="427"/>
                    <a:pt x="137" y="421"/>
                    <a:pt x="137" y="415"/>
                  </a:cubicBezTo>
                  <a:cubicBezTo>
                    <a:pt x="136" y="409"/>
                    <a:pt x="134" y="404"/>
                    <a:pt x="132" y="398"/>
                  </a:cubicBezTo>
                  <a:cubicBezTo>
                    <a:pt x="129" y="388"/>
                    <a:pt x="129" y="377"/>
                    <a:pt x="129" y="366"/>
                  </a:cubicBezTo>
                  <a:cubicBezTo>
                    <a:pt x="128" y="348"/>
                    <a:pt x="125" y="329"/>
                    <a:pt x="120" y="311"/>
                  </a:cubicBezTo>
                  <a:cubicBezTo>
                    <a:pt x="119" y="304"/>
                    <a:pt x="116" y="297"/>
                    <a:pt x="112" y="292"/>
                  </a:cubicBezTo>
                  <a:cubicBezTo>
                    <a:pt x="107" y="287"/>
                    <a:pt x="100" y="283"/>
                    <a:pt x="102" y="277"/>
                  </a:cubicBezTo>
                  <a:cubicBezTo>
                    <a:pt x="103" y="275"/>
                    <a:pt x="104" y="273"/>
                    <a:pt x="106" y="271"/>
                  </a:cubicBezTo>
                  <a:cubicBezTo>
                    <a:pt x="110" y="266"/>
                    <a:pt x="112" y="260"/>
                    <a:pt x="111" y="253"/>
                  </a:cubicBezTo>
                  <a:cubicBezTo>
                    <a:pt x="115" y="254"/>
                    <a:pt x="118" y="252"/>
                    <a:pt x="120" y="249"/>
                  </a:cubicBezTo>
                  <a:cubicBezTo>
                    <a:pt x="154" y="232"/>
                    <a:pt x="180" y="202"/>
                    <a:pt x="192" y="167"/>
                  </a:cubicBezTo>
                  <a:cubicBezTo>
                    <a:pt x="193" y="164"/>
                    <a:pt x="194" y="162"/>
                    <a:pt x="196" y="159"/>
                  </a:cubicBezTo>
                  <a:cubicBezTo>
                    <a:pt x="199" y="155"/>
                    <a:pt x="204" y="153"/>
                    <a:pt x="209" y="151"/>
                  </a:cubicBezTo>
                  <a:cubicBezTo>
                    <a:pt x="224" y="143"/>
                    <a:pt x="234" y="129"/>
                    <a:pt x="244" y="115"/>
                  </a:cubicBezTo>
                  <a:cubicBezTo>
                    <a:pt x="250" y="107"/>
                    <a:pt x="254" y="99"/>
                    <a:pt x="257" y="89"/>
                  </a:cubicBezTo>
                  <a:cubicBezTo>
                    <a:pt x="258" y="83"/>
                    <a:pt x="259" y="77"/>
                    <a:pt x="259" y="71"/>
                  </a:cubicBezTo>
                  <a:cubicBezTo>
                    <a:pt x="260" y="39"/>
                    <a:pt x="260" y="39"/>
                    <a:pt x="260" y="39"/>
                  </a:cubicBezTo>
                  <a:cubicBezTo>
                    <a:pt x="260" y="37"/>
                    <a:pt x="260" y="35"/>
                    <a:pt x="259" y="33"/>
                  </a:cubicBezTo>
                  <a:cubicBezTo>
                    <a:pt x="258" y="31"/>
                    <a:pt x="257" y="29"/>
                    <a:pt x="256" y="28"/>
                  </a:cubicBezTo>
                  <a:cubicBezTo>
                    <a:pt x="247" y="18"/>
                    <a:pt x="235" y="11"/>
                    <a:pt x="222" y="9"/>
                  </a:cubicBezTo>
                  <a:cubicBezTo>
                    <a:pt x="213" y="8"/>
                    <a:pt x="204" y="8"/>
                    <a:pt x="195" y="7"/>
                  </a:cubicBezTo>
                  <a:cubicBezTo>
                    <a:pt x="178" y="6"/>
                    <a:pt x="161" y="0"/>
                    <a:pt x="143" y="2"/>
                  </a:cubicBezTo>
                  <a:cubicBezTo>
                    <a:pt x="116" y="4"/>
                    <a:pt x="92" y="22"/>
                    <a:pt x="79" y="46"/>
                  </a:cubicBezTo>
                  <a:cubicBezTo>
                    <a:pt x="75" y="55"/>
                    <a:pt x="70" y="62"/>
                    <a:pt x="60" y="62"/>
                  </a:cubicBezTo>
                  <a:close/>
                </a:path>
              </a:pathLst>
            </a:custGeom>
            <a:solidFill>
              <a:srgbClr val="4643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3" name="iŝḻide">
              <a:extLst>
                <a:ext uri="{FF2B5EF4-FFF2-40B4-BE49-F238E27FC236}">
                  <a16:creationId xmlns:a16="http://schemas.microsoft.com/office/drawing/2014/main" id="{2FA523C3-1253-41A3-9B3A-E3F1818871F5}"/>
                </a:ext>
              </a:extLst>
            </p:cNvPr>
            <p:cNvSpPr/>
            <p:nvPr/>
          </p:nvSpPr>
          <p:spPr bwMode="auto">
            <a:xfrm>
              <a:off x="3738563" y="5056188"/>
              <a:ext cx="176213" cy="138113"/>
            </a:xfrm>
            <a:custGeom>
              <a:avLst/>
              <a:gdLst>
                <a:gd name="T0" fmla="*/ 9 w 128"/>
                <a:gd name="T1" fmla="*/ 94 h 101"/>
                <a:gd name="T2" fmla="*/ 27 w 128"/>
                <a:gd name="T3" fmla="*/ 96 h 101"/>
                <a:gd name="T4" fmla="*/ 40 w 128"/>
                <a:gd name="T5" fmla="*/ 90 h 101"/>
                <a:gd name="T6" fmla="*/ 47 w 128"/>
                <a:gd name="T7" fmla="*/ 92 h 101"/>
                <a:gd name="T8" fmla="*/ 50 w 128"/>
                <a:gd name="T9" fmla="*/ 95 h 101"/>
                <a:gd name="T10" fmla="*/ 58 w 128"/>
                <a:gd name="T11" fmla="*/ 97 h 101"/>
                <a:gd name="T12" fmla="*/ 84 w 128"/>
                <a:gd name="T13" fmla="*/ 99 h 101"/>
                <a:gd name="T14" fmla="*/ 119 w 128"/>
                <a:gd name="T15" fmla="*/ 97 h 101"/>
                <a:gd name="T16" fmla="*/ 125 w 128"/>
                <a:gd name="T17" fmla="*/ 93 h 101"/>
                <a:gd name="T18" fmla="*/ 121 w 128"/>
                <a:gd name="T19" fmla="*/ 79 h 101"/>
                <a:gd name="T20" fmla="*/ 107 w 128"/>
                <a:gd name="T21" fmla="*/ 72 h 101"/>
                <a:gd name="T22" fmla="*/ 92 w 128"/>
                <a:gd name="T23" fmla="*/ 41 h 101"/>
                <a:gd name="T24" fmla="*/ 79 w 128"/>
                <a:gd name="T25" fmla="*/ 23 h 101"/>
                <a:gd name="T26" fmla="*/ 67 w 128"/>
                <a:gd name="T27" fmla="*/ 10 h 101"/>
                <a:gd name="T28" fmla="*/ 31 w 128"/>
                <a:gd name="T29" fmla="*/ 1 h 101"/>
                <a:gd name="T30" fmla="*/ 8 w 128"/>
                <a:gd name="T31" fmla="*/ 8 h 101"/>
                <a:gd name="T32" fmla="*/ 4 w 128"/>
                <a:gd name="T33" fmla="*/ 48 h 101"/>
                <a:gd name="T34" fmla="*/ 9 w 128"/>
                <a:gd name="T35" fmla="*/ 9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101">
                  <a:moveTo>
                    <a:pt x="9" y="94"/>
                  </a:moveTo>
                  <a:cubicBezTo>
                    <a:pt x="15" y="96"/>
                    <a:pt x="21" y="97"/>
                    <a:pt x="27" y="96"/>
                  </a:cubicBezTo>
                  <a:cubicBezTo>
                    <a:pt x="28" y="91"/>
                    <a:pt x="35" y="90"/>
                    <a:pt x="40" y="90"/>
                  </a:cubicBezTo>
                  <a:cubicBezTo>
                    <a:pt x="42" y="90"/>
                    <a:pt x="45" y="91"/>
                    <a:pt x="47" y="92"/>
                  </a:cubicBezTo>
                  <a:cubicBezTo>
                    <a:pt x="48" y="93"/>
                    <a:pt x="49" y="94"/>
                    <a:pt x="50" y="95"/>
                  </a:cubicBezTo>
                  <a:cubicBezTo>
                    <a:pt x="53" y="96"/>
                    <a:pt x="55" y="97"/>
                    <a:pt x="58" y="97"/>
                  </a:cubicBezTo>
                  <a:cubicBezTo>
                    <a:pt x="84" y="99"/>
                    <a:pt x="84" y="99"/>
                    <a:pt x="84" y="99"/>
                  </a:cubicBezTo>
                  <a:cubicBezTo>
                    <a:pt x="96" y="100"/>
                    <a:pt x="108" y="101"/>
                    <a:pt x="119" y="97"/>
                  </a:cubicBezTo>
                  <a:cubicBezTo>
                    <a:pt x="121" y="96"/>
                    <a:pt x="123" y="95"/>
                    <a:pt x="125" y="93"/>
                  </a:cubicBezTo>
                  <a:cubicBezTo>
                    <a:pt x="128" y="89"/>
                    <a:pt x="125" y="82"/>
                    <a:pt x="121" y="79"/>
                  </a:cubicBezTo>
                  <a:cubicBezTo>
                    <a:pt x="117" y="76"/>
                    <a:pt x="111" y="75"/>
                    <a:pt x="107" y="72"/>
                  </a:cubicBezTo>
                  <a:cubicBezTo>
                    <a:pt x="98" y="65"/>
                    <a:pt x="97" y="52"/>
                    <a:pt x="92" y="41"/>
                  </a:cubicBezTo>
                  <a:cubicBezTo>
                    <a:pt x="88" y="34"/>
                    <a:pt x="84" y="28"/>
                    <a:pt x="79" y="23"/>
                  </a:cubicBezTo>
                  <a:cubicBezTo>
                    <a:pt x="76" y="18"/>
                    <a:pt x="71" y="14"/>
                    <a:pt x="67" y="10"/>
                  </a:cubicBezTo>
                  <a:cubicBezTo>
                    <a:pt x="56" y="2"/>
                    <a:pt x="44" y="2"/>
                    <a:pt x="31" y="1"/>
                  </a:cubicBezTo>
                  <a:cubicBezTo>
                    <a:pt x="23" y="0"/>
                    <a:pt x="14" y="0"/>
                    <a:pt x="8" y="8"/>
                  </a:cubicBezTo>
                  <a:cubicBezTo>
                    <a:pt x="0" y="17"/>
                    <a:pt x="3" y="37"/>
                    <a:pt x="4" y="48"/>
                  </a:cubicBezTo>
                  <a:cubicBezTo>
                    <a:pt x="4" y="64"/>
                    <a:pt x="6" y="79"/>
                    <a:pt x="9" y="94"/>
                  </a:cubicBezTo>
                </a:path>
              </a:pathLst>
            </a:custGeom>
            <a:solidFill>
              <a:srgbClr val="514E7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4" name="iśļíḍê">
              <a:extLst>
                <a:ext uri="{FF2B5EF4-FFF2-40B4-BE49-F238E27FC236}">
                  <a16:creationId xmlns:a16="http://schemas.microsoft.com/office/drawing/2014/main" id="{C6F062D9-8C3B-4A88-9303-BC7988083B43}"/>
                </a:ext>
              </a:extLst>
            </p:cNvPr>
            <p:cNvSpPr/>
            <p:nvPr/>
          </p:nvSpPr>
          <p:spPr bwMode="auto">
            <a:xfrm>
              <a:off x="3743326" y="5057776"/>
              <a:ext cx="168275" cy="134938"/>
            </a:xfrm>
            <a:custGeom>
              <a:avLst/>
              <a:gdLst>
                <a:gd name="T0" fmla="*/ 21 w 123"/>
                <a:gd name="T1" fmla="*/ 0 h 99"/>
                <a:gd name="T2" fmla="*/ 5 w 123"/>
                <a:gd name="T3" fmla="*/ 7 h 99"/>
                <a:gd name="T4" fmla="*/ 0 w 123"/>
                <a:gd name="T5" fmla="*/ 28 h 99"/>
                <a:gd name="T6" fmla="*/ 1 w 123"/>
                <a:gd name="T7" fmla="*/ 47 h 99"/>
                <a:gd name="T8" fmla="*/ 6 w 123"/>
                <a:gd name="T9" fmla="*/ 93 h 99"/>
                <a:gd name="T10" fmla="*/ 20 w 123"/>
                <a:gd name="T11" fmla="*/ 96 h 99"/>
                <a:gd name="T12" fmla="*/ 24 w 123"/>
                <a:gd name="T13" fmla="*/ 95 h 99"/>
                <a:gd name="T14" fmla="*/ 35 w 123"/>
                <a:gd name="T15" fmla="*/ 89 h 99"/>
                <a:gd name="T16" fmla="*/ 37 w 123"/>
                <a:gd name="T17" fmla="*/ 89 h 99"/>
                <a:gd name="T18" fmla="*/ 37 w 123"/>
                <a:gd name="T19" fmla="*/ 89 h 99"/>
                <a:gd name="T20" fmla="*/ 44 w 123"/>
                <a:gd name="T21" fmla="*/ 91 h 99"/>
                <a:gd name="T22" fmla="*/ 47 w 123"/>
                <a:gd name="T23" fmla="*/ 94 h 99"/>
                <a:gd name="T24" fmla="*/ 55 w 123"/>
                <a:gd name="T25" fmla="*/ 96 h 99"/>
                <a:gd name="T26" fmla="*/ 81 w 123"/>
                <a:gd name="T27" fmla="*/ 98 h 99"/>
                <a:gd name="T28" fmla="*/ 96 w 123"/>
                <a:gd name="T29" fmla="*/ 99 h 99"/>
                <a:gd name="T30" fmla="*/ 116 w 123"/>
                <a:gd name="T31" fmla="*/ 96 h 99"/>
                <a:gd name="T32" fmla="*/ 122 w 123"/>
                <a:gd name="T33" fmla="*/ 92 h 99"/>
                <a:gd name="T34" fmla="*/ 123 w 123"/>
                <a:gd name="T35" fmla="*/ 88 h 99"/>
                <a:gd name="T36" fmla="*/ 118 w 123"/>
                <a:gd name="T37" fmla="*/ 78 h 99"/>
                <a:gd name="T38" fmla="*/ 104 w 123"/>
                <a:gd name="T39" fmla="*/ 71 h 99"/>
                <a:gd name="T40" fmla="*/ 91 w 123"/>
                <a:gd name="T41" fmla="*/ 45 h 99"/>
                <a:gd name="T42" fmla="*/ 89 w 123"/>
                <a:gd name="T43" fmla="*/ 40 h 99"/>
                <a:gd name="T44" fmla="*/ 76 w 123"/>
                <a:gd name="T45" fmla="*/ 22 h 99"/>
                <a:gd name="T46" fmla="*/ 70 w 123"/>
                <a:gd name="T47" fmla="*/ 14 h 99"/>
                <a:gd name="T48" fmla="*/ 68 w 123"/>
                <a:gd name="T49" fmla="*/ 16 h 99"/>
                <a:gd name="T50" fmla="*/ 60 w 123"/>
                <a:gd name="T51" fmla="*/ 17 h 99"/>
                <a:gd name="T52" fmla="*/ 55 w 123"/>
                <a:gd name="T53" fmla="*/ 17 h 99"/>
                <a:gd name="T54" fmla="*/ 33 w 123"/>
                <a:gd name="T55" fmla="*/ 12 h 99"/>
                <a:gd name="T56" fmla="*/ 27 w 123"/>
                <a:gd name="T57" fmla="*/ 9 h 99"/>
                <a:gd name="T58" fmla="*/ 21 w 123"/>
                <a:gd name="T59" fmla="*/ 0 h 99"/>
                <a:gd name="T60" fmla="*/ 21 w 123"/>
                <a:gd name="T6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3" h="99">
                  <a:moveTo>
                    <a:pt x="21" y="0"/>
                  </a:moveTo>
                  <a:cubicBezTo>
                    <a:pt x="15" y="0"/>
                    <a:pt x="10" y="1"/>
                    <a:pt x="5" y="7"/>
                  </a:cubicBezTo>
                  <a:cubicBezTo>
                    <a:pt x="1" y="12"/>
                    <a:pt x="0" y="20"/>
                    <a:pt x="0" y="28"/>
                  </a:cubicBezTo>
                  <a:cubicBezTo>
                    <a:pt x="0" y="35"/>
                    <a:pt x="1" y="42"/>
                    <a:pt x="1" y="47"/>
                  </a:cubicBezTo>
                  <a:cubicBezTo>
                    <a:pt x="1" y="63"/>
                    <a:pt x="3" y="78"/>
                    <a:pt x="6" y="93"/>
                  </a:cubicBezTo>
                  <a:cubicBezTo>
                    <a:pt x="10" y="95"/>
                    <a:pt x="15" y="96"/>
                    <a:pt x="20" y="96"/>
                  </a:cubicBezTo>
                  <a:cubicBezTo>
                    <a:pt x="22" y="96"/>
                    <a:pt x="23" y="96"/>
                    <a:pt x="24" y="95"/>
                  </a:cubicBezTo>
                  <a:cubicBezTo>
                    <a:pt x="25" y="91"/>
                    <a:pt x="30" y="89"/>
                    <a:pt x="35" y="89"/>
                  </a:cubicBezTo>
                  <a:cubicBezTo>
                    <a:pt x="36" y="89"/>
                    <a:pt x="36" y="89"/>
                    <a:pt x="37" y="89"/>
                  </a:cubicBezTo>
                  <a:cubicBezTo>
                    <a:pt x="37" y="89"/>
                    <a:pt x="37" y="89"/>
                    <a:pt x="37" y="89"/>
                  </a:cubicBezTo>
                  <a:cubicBezTo>
                    <a:pt x="40" y="89"/>
                    <a:pt x="42" y="90"/>
                    <a:pt x="44" y="91"/>
                  </a:cubicBezTo>
                  <a:cubicBezTo>
                    <a:pt x="45" y="92"/>
                    <a:pt x="46" y="93"/>
                    <a:pt x="47" y="94"/>
                  </a:cubicBezTo>
                  <a:cubicBezTo>
                    <a:pt x="50" y="95"/>
                    <a:pt x="52" y="96"/>
                    <a:pt x="55" y="96"/>
                  </a:cubicBezTo>
                  <a:cubicBezTo>
                    <a:pt x="81" y="98"/>
                    <a:pt x="81" y="98"/>
                    <a:pt x="81" y="98"/>
                  </a:cubicBezTo>
                  <a:cubicBezTo>
                    <a:pt x="86" y="98"/>
                    <a:pt x="91" y="99"/>
                    <a:pt x="96" y="99"/>
                  </a:cubicBezTo>
                  <a:cubicBezTo>
                    <a:pt x="103" y="99"/>
                    <a:pt x="110" y="98"/>
                    <a:pt x="116" y="96"/>
                  </a:cubicBezTo>
                  <a:cubicBezTo>
                    <a:pt x="118" y="95"/>
                    <a:pt x="120" y="94"/>
                    <a:pt x="122" y="92"/>
                  </a:cubicBezTo>
                  <a:cubicBezTo>
                    <a:pt x="123" y="91"/>
                    <a:pt x="123" y="89"/>
                    <a:pt x="123" y="88"/>
                  </a:cubicBezTo>
                  <a:cubicBezTo>
                    <a:pt x="123" y="84"/>
                    <a:pt x="121" y="81"/>
                    <a:pt x="118" y="78"/>
                  </a:cubicBezTo>
                  <a:cubicBezTo>
                    <a:pt x="114" y="75"/>
                    <a:pt x="108" y="74"/>
                    <a:pt x="104" y="71"/>
                  </a:cubicBezTo>
                  <a:cubicBezTo>
                    <a:pt x="96" y="65"/>
                    <a:pt x="94" y="54"/>
                    <a:pt x="91" y="45"/>
                  </a:cubicBezTo>
                  <a:cubicBezTo>
                    <a:pt x="90" y="43"/>
                    <a:pt x="90" y="42"/>
                    <a:pt x="89" y="40"/>
                  </a:cubicBezTo>
                  <a:cubicBezTo>
                    <a:pt x="85" y="33"/>
                    <a:pt x="81" y="27"/>
                    <a:pt x="76" y="22"/>
                  </a:cubicBezTo>
                  <a:cubicBezTo>
                    <a:pt x="74" y="19"/>
                    <a:pt x="72" y="17"/>
                    <a:pt x="70" y="14"/>
                  </a:cubicBezTo>
                  <a:cubicBezTo>
                    <a:pt x="69" y="15"/>
                    <a:pt x="68" y="16"/>
                    <a:pt x="68" y="16"/>
                  </a:cubicBezTo>
                  <a:cubicBezTo>
                    <a:pt x="65" y="17"/>
                    <a:pt x="62" y="17"/>
                    <a:pt x="60" y="17"/>
                  </a:cubicBezTo>
                  <a:cubicBezTo>
                    <a:pt x="58" y="17"/>
                    <a:pt x="56" y="17"/>
                    <a:pt x="55" y="17"/>
                  </a:cubicBezTo>
                  <a:cubicBezTo>
                    <a:pt x="48" y="16"/>
                    <a:pt x="40" y="14"/>
                    <a:pt x="33" y="12"/>
                  </a:cubicBezTo>
                  <a:cubicBezTo>
                    <a:pt x="31" y="12"/>
                    <a:pt x="29" y="11"/>
                    <a:pt x="27" y="9"/>
                  </a:cubicBezTo>
                  <a:cubicBezTo>
                    <a:pt x="24" y="7"/>
                    <a:pt x="22" y="3"/>
                    <a:pt x="21" y="0"/>
                  </a:cubicBezTo>
                  <a:cubicBezTo>
                    <a:pt x="21" y="0"/>
                    <a:pt x="21" y="0"/>
                    <a:pt x="21" y="0"/>
                  </a:cubicBezTo>
                </a:path>
              </a:pathLst>
            </a:custGeom>
            <a:solidFill>
              <a:srgbClr val="4D4A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5" name="îš1íḍê">
              <a:extLst>
                <a:ext uri="{FF2B5EF4-FFF2-40B4-BE49-F238E27FC236}">
                  <a16:creationId xmlns:a16="http://schemas.microsoft.com/office/drawing/2014/main" id="{223D241A-C9B7-45F4-8F9C-6999D7BFAA8C}"/>
                </a:ext>
              </a:extLst>
            </p:cNvPr>
            <p:cNvSpPr/>
            <p:nvPr/>
          </p:nvSpPr>
          <p:spPr bwMode="auto">
            <a:xfrm>
              <a:off x="3676651" y="4448176"/>
              <a:ext cx="177800" cy="633413"/>
            </a:xfrm>
            <a:custGeom>
              <a:avLst/>
              <a:gdLst>
                <a:gd name="T0" fmla="*/ 65 w 129"/>
                <a:gd name="T1" fmla="*/ 21 h 461"/>
                <a:gd name="T2" fmla="*/ 54 w 129"/>
                <a:gd name="T3" fmla="*/ 43 h 461"/>
                <a:gd name="T4" fmla="*/ 65 w 129"/>
                <a:gd name="T5" fmla="*/ 66 h 461"/>
                <a:gd name="T6" fmla="*/ 92 w 129"/>
                <a:gd name="T7" fmla="*/ 133 h 461"/>
                <a:gd name="T8" fmla="*/ 117 w 129"/>
                <a:gd name="T9" fmla="*/ 181 h 461"/>
                <a:gd name="T10" fmla="*/ 124 w 129"/>
                <a:gd name="T11" fmla="*/ 233 h 461"/>
                <a:gd name="T12" fmla="*/ 115 w 129"/>
                <a:gd name="T13" fmla="*/ 258 h 461"/>
                <a:gd name="T14" fmla="*/ 110 w 129"/>
                <a:gd name="T15" fmla="*/ 286 h 461"/>
                <a:gd name="T16" fmla="*/ 108 w 129"/>
                <a:gd name="T17" fmla="*/ 383 h 461"/>
                <a:gd name="T18" fmla="*/ 110 w 129"/>
                <a:gd name="T19" fmla="*/ 394 h 461"/>
                <a:gd name="T20" fmla="*/ 113 w 129"/>
                <a:gd name="T21" fmla="*/ 404 h 461"/>
                <a:gd name="T22" fmla="*/ 111 w 129"/>
                <a:gd name="T23" fmla="*/ 408 h 461"/>
                <a:gd name="T24" fmla="*/ 116 w 129"/>
                <a:gd name="T25" fmla="*/ 418 h 461"/>
                <a:gd name="T26" fmla="*/ 110 w 129"/>
                <a:gd name="T27" fmla="*/ 422 h 461"/>
                <a:gd name="T28" fmla="*/ 116 w 129"/>
                <a:gd name="T29" fmla="*/ 435 h 461"/>
                <a:gd name="T30" fmla="*/ 115 w 129"/>
                <a:gd name="T31" fmla="*/ 442 h 461"/>
                <a:gd name="T32" fmla="*/ 120 w 129"/>
                <a:gd name="T33" fmla="*/ 448 h 461"/>
                <a:gd name="T34" fmla="*/ 116 w 129"/>
                <a:gd name="T35" fmla="*/ 459 h 461"/>
                <a:gd name="T36" fmla="*/ 103 w 129"/>
                <a:gd name="T37" fmla="*/ 460 h 461"/>
                <a:gd name="T38" fmla="*/ 81 w 129"/>
                <a:gd name="T39" fmla="*/ 455 h 461"/>
                <a:gd name="T40" fmla="*/ 75 w 129"/>
                <a:gd name="T41" fmla="*/ 452 h 461"/>
                <a:gd name="T42" fmla="*/ 69 w 129"/>
                <a:gd name="T43" fmla="*/ 439 h 461"/>
                <a:gd name="T44" fmla="*/ 67 w 129"/>
                <a:gd name="T45" fmla="*/ 399 h 461"/>
                <a:gd name="T46" fmla="*/ 65 w 129"/>
                <a:gd name="T47" fmla="*/ 205 h 461"/>
                <a:gd name="T48" fmla="*/ 46 w 129"/>
                <a:gd name="T49" fmla="*/ 130 h 461"/>
                <a:gd name="T50" fmla="*/ 27 w 129"/>
                <a:gd name="T51" fmla="*/ 94 h 461"/>
                <a:gd name="T52" fmla="*/ 3 w 129"/>
                <a:gd name="T53" fmla="*/ 8 h 461"/>
                <a:gd name="T54" fmla="*/ 8 w 129"/>
                <a:gd name="T55" fmla="*/ 0 h 461"/>
                <a:gd name="T56" fmla="*/ 12 w 129"/>
                <a:gd name="T57" fmla="*/ 1 h 461"/>
                <a:gd name="T58" fmla="*/ 31 w 129"/>
                <a:gd name="T59" fmla="*/ 11 h 461"/>
                <a:gd name="T60" fmla="*/ 65 w 129"/>
                <a:gd name="T61" fmla="*/ 21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9" h="461">
                  <a:moveTo>
                    <a:pt x="65" y="21"/>
                  </a:moveTo>
                  <a:cubicBezTo>
                    <a:pt x="57" y="24"/>
                    <a:pt x="53" y="34"/>
                    <a:pt x="54" y="43"/>
                  </a:cubicBezTo>
                  <a:cubicBezTo>
                    <a:pt x="56" y="51"/>
                    <a:pt x="61" y="58"/>
                    <a:pt x="65" y="66"/>
                  </a:cubicBezTo>
                  <a:cubicBezTo>
                    <a:pt x="77" y="87"/>
                    <a:pt x="82" y="111"/>
                    <a:pt x="92" y="133"/>
                  </a:cubicBezTo>
                  <a:cubicBezTo>
                    <a:pt x="99" y="149"/>
                    <a:pt x="109" y="164"/>
                    <a:pt x="117" y="181"/>
                  </a:cubicBezTo>
                  <a:cubicBezTo>
                    <a:pt x="124" y="197"/>
                    <a:pt x="129" y="216"/>
                    <a:pt x="124" y="233"/>
                  </a:cubicBezTo>
                  <a:cubicBezTo>
                    <a:pt x="122" y="242"/>
                    <a:pt x="118" y="250"/>
                    <a:pt x="115" y="258"/>
                  </a:cubicBezTo>
                  <a:cubicBezTo>
                    <a:pt x="112" y="267"/>
                    <a:pt x="110" y="277"/>
                    <a:pt x="110" y="286"/>
                  </a:cubicBezTo>
                  <a:cubicBezTo>
                    <a:pt x="106" y="318"/>
                    <a:pt x="105" y="350"/>
                    <a:pt x="108" y="383"/>
                  </a:cubicBezTo>
                  <a:cubicBezTo>
                    <a:pt x="108" y="387"/>
                    <a:pt x="109" y="390"/>
                    <a:pt x="110" y="394"/>
                  </a:cubicBezTo>
                  <a:cubicBezTo>
                    <a:pt x="112" y="397"/>
                    <a:pt x="115" y="401"/>
                    <a:pt x="113" y="404"/>
                  </a:cubicBezTo>
                  <a:cubicBezTo>
                    <a:pt x="113" y="405"/>
                    <a:pt x="111" y="406"/>
                    <a:pt x="111" y="408"/>
                  </a:cubicBezTo>
                  <a:cubicBezTo>
                    <a:pt x="109" y="411"/>
                    <a:pt x="113" y="415"/>
                    <a:pt x="116" y="418"/>
                  </a:cubicBezTo>
                  <a:cubicBezTo>
                    <a:pt x="115" y="420"/>
                    <a:pt x="113" y="421"/>
                    <a:pt x="110" y="422"/>
                  </a:cubicBezTo>
                  <a:cubicBezTo>
                    <a:pt x="115" y="425"/>
                    <a:pt x="117" y="430"/>
                    <a:pt x="116" y="435"/>
                  </a:cubicBezTo>
                  <a:cubicBezTo>
                    <a:pt x="113" y="436"/>
                    <a:pt x="113" y="440"/>
                    <a:pt x="115" y="442"/>
                  </a:cubicBezTo>
                  <a:cubicBezTo>
                    <a:pt x="116" y="444"/>
                    <a:pt x="119" y="446"/>
                    <a:pt x="120" y="448"/>
                  </a:cubicBezTo>
                  <a:cubicBezTo>
                    <a:pt x="122" y="452"/>
                    <a:pt x="120" y="457"/>
                    <a:pt x="116" y="459"/>
                  </a:cubicBezTo>
                  <a:cubicBezTo>
                    <a:pt x="111" y="461"/>
                    <a:pt x="107" y="461"/>
                    <a:pt x="103" y="460"/>
                  </a:cubicBezTo>
                  <a:cubicBezTo>
                    <a:pt x="96" y="459"/>
                    <a:pt x="88" y="457"/>
                    <a:pt x="81" y="455"/>
                  </a:cubicBezTo>
                  <a:cubicBezTo>
                    <a:pt x="79" y="455"/>
                    <a:pt x="77" y="454"/>
                    <a:pt x="75" y="452"/>
                  </a:cubicBezTo>
                  <a:cubicBezTo>
                    <a:pt x="71" y="449"/>
                    <a:pt x="69" y="444"/>
                    <a:pt x="69" y="439"/>
                  </a:cubicBezTo>
                  <a:cubicBezTo>
                    <a:pt x="67" y="426"/>
                    <a:pt x="67" y="413"/>
                    <a:pt x="67" y="399"/>
                  </a:cubicBezTo>
                  <a:cubicBezTo>
                    <a:pt x="69" y="335"/>
                    <a:pt x="67" y="270"/>
                    <a:pt x="65" y="205"/>
                  </a:cubicBezTo>
                  <a:cubicBezTo>
                    <a:pt x="64" y="179"/>
                    <a:pt x="56" y="154"/>
                    <a:pt x="46" y="130"/>
                  </a:cubicBezTo>
                  <a:cubicBezTo>
                    <a:pt x="40" y="118"/>
                    <a:pt x="34" y="106"/>
                    <a:pt x="27" y="94"/>
                  </a:cubicBezTo>
                  <a:cubicBezTo>
                    <a:pt x="13" y="67"/>
                    <a:pt x="0" y="38"/>
                    <a:pt x="3" y="8"/>
                  </a:cubicBezTo>
                  <a:cubicBezTo>
                    <a:pt x="3" y="5"/>
                    <a:pt x="5" y="1"/>
                    <a:pt x="8" y="0"/>
                  </a:cubicBezTo>
                  <a:cubicBezTo>
                    <a:pt x="9" y="0"/>
                    <a:pt x="10" y="0"/>
                    <a:pt x="12" y="1"/>
                  </a:cubicBezTo>
                  <a:cubicBezTo>
                    <a:pt x="18" y="4"/>
                    <a:pt x="25" y="7"/>
                    <a:pt x="31" y="11"/>
                  </a:cubicBezTo>
                  <a:cubicBezTo>
                    <a:pt x="41" y="17"/>
                    <a:pt x="53" y="21"/>
                    <a:pt x="65" y="21"/>
                  </a:cubicBezTo>
                </a:path>
              </a:pathLst>
            </a:custGeom>
            <a:solidFill>
              <a:srgbClr val="4643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6" name="i$liḑè">
              <a:extLst>
                <a:ext uri="{FF2B5EF4-FFF2-40B4-BE49-F238E27FC236}">
                  <a16:creationId xmlns:a16="http://schemas.microsoft.com/office/drawing/2014/main" id="{D673F8C7-FFC5-43CA-B40E-B15EF1DF3B80}"/>
                </a:ext>
              </a:extLst>
            </p:cNvPr>
            <p:cNvSpPr/>
            <p:nvPr/>
          </p:nvSpPr>
          <p:spPr bwMode="auto">
            <a:xfrm>
              <a:off x="3681413" y="4448176"/>
              <a:ext cx="168275" cy="631825"/>
            </a:xfrm>
            <a:custGeom>
              <a:avLst/>
              <a:gdLst>
                <a:gd name="T0" fmla="*/ 6 w 123"/>
                <a:gd name="T1" fmla="*/ 0 h 460"/>
                <a:gd name="T2" fmla="*/ 5 w 123"/>
                <a:gd name="T3" fmla="*/ 0 h 460"/>
                <a:gd name="T4" fmla="*/ 0 w 123"/>
                <a:gd name="T5" fmla="*/ 8 h 460"/>
                <a:gd name="T6" fmla="*/ 0 w 123"/>
                <a:gd name="T7" fmla="*/ 18 h 460"/>
                <a:gd name="T8" fmla="*/ 24 w 123"/>
                <a:gd name="T9" fmla="*/ 94 h 460"/>
                <a:gd name="T10" fmla="*/ 43 w 123"/>
                <a:gd name="T11" fmla="*/ 130 h 460"/>
                <a:gd name="T12" fmla="*/ 62 w 123"/>
                <a:gd name="T13" fmla="*/ 205 h 460"/>
                <a:gd name="T14" fmla="*/ 65 w 123"/>
                <a:gd name="T15" fmla="*/ 349 h 460"/>
                <a:gd name="T16" fmla="*/ 64 w 123"/>
                <a:gd name="T17" fmla="*/ 399 h 460"/>
                <a:gd name="T18" fmla="*/ 64 w 123"/>
                <a:gd name="T19" fmla="*/ 411 h 460"/>
                <a:gd name="T20" fmla="*/ 66 w 123"/>
                <a:gd name="T21" fmla="*/ 439 h 460"/>
                <a:gd name="T22" fmla="*/ 72 w 123"/>
                <a:gd name="T23" fmla="*/ 452 h 460"/>
                <a:gd name="T24" fmla="*/ 78 w 123"/>
                <a:gd name="T25" fmla="*/ 455 h 460"/>
                <a:gd name="T26" fmla="*/ 100 w 123"/>
                <a:gd name="T27" fmla="*/ 460 h 460"/>
                <a:gd name="T28" fmla="*/ 105 w 123"/>
                <a:gd name="T29" fmla="*/ 460 h 460"/>
                <a:gd name="T30" fmla="*/ 113 w 123"/>
                <a:gd name="T31" fmla="*/ 459 h 460"/>
                <a:gd name="T32" fmla="*/ 118 w 123"/>
                <a:gd name="T33" fmla="*/ 451 h 460"/>
                <a:gd name="T34" fmla="*/ 117 w 123"/>
                <a:gd name="T35" fmla="*/ 448 h 460"/>
                <a:gd name="T36" fmla="*/ 112 w 123"/>
                <a:gd name="T37" fmla="*/ 442 h 460"/>
                <a:gd name="T38" fmla="*/ 110 w 123"/>
                <a:gd name="T39" fmla="*/ 439 h 460"/>
                <a:gd name="T40" fmla="*/ 113 w 123"/>
                <a:gd name="T41" fmla="*/ 435 h 460"/>
                <a:gd name="T42" fmla="*/ 113 w 123"/>
                <a:gd name="T43" fmla="*/ 432 h 460"/>
                <a:gd name="T44" fmla="*/ 107 w 123"/>
                <a:gd name="T45" fmla="*/ 422 h 460"/>
                <a:gd name="T46" fmla="*/ 107 w 123"/>
                <a:gd name="T47" fmla="*/ 422 h 460"/>
                <a:gd name="T48" fmla="*/ 107 w 123"/>
                <a:gd name="T49" fmla="*/ 422 h 460"/>
                <a:gd name="T50" fmla="*/ 113 w 123"/>
                <a:gd name="T51" fmla="*/ 418 h 460"/>
                <a:gd name="T52" fmla="*/ 107 w 123"/>
                <a:gd name="T53" fmla="*/ 410 h 460"/>
                <a:gd name="T54" fmla="*/ 108 w 123"/>
                <a:gd name="T55" fmla="*/ 408 h 460"/>
                <a:gd name="T56" fmla="*/ 110 w 123"/>
                <a:gd name="T57" fmla="*/ 404 h 460"/>
                <a:gd name="T58" fmla="*/ 111 w 123"/>
                <a:gd name="T59" fmla="*/ 402 h 460"/>
                <a:gd name="T60" fmla="*/ 107 w 123"/>
                <a:gd name="T61" fmla="*/ 394 h 460"/>
                <a:gd name="T62" fmla="*/ 105 w 123"/>
                <a:gd name="T63" fmla="*/ 383 h 460"/>
                <a:gd name="T64" fmla="*/ 103 w 123"/>
                <a:gd name="T65" fmla="*/ 345 h 460"/>
                <a:gd name="T66" fmla="*/ 107 w 123"/>
                <a:gd name="T67" fmla="*/ 286 h 460"/>
                <a:gd name="T68" fmla="*/ 112 w 123"/>
                <a:gd name="T69" fmla="*/ 258 h 460"/>
                <a:gd name="T70" fmla="*/ 121 w 123"/>
                <a:gd name="T71" fmla="*/ 233 h 460"/>
                <a:gd name="T72" fmla="*/ 123 w 123"/>
                <a:gd name="T73" fmla="*/ 219 h 460"/>
                <a:gd name="T74" fmla="*/ 114 w 123"/>
                <a:gd name="T75" fmla="*/ 181 h 460"/>
                <a:gd name="T76" fmla="*/ 89 w 123"/>
                <a:gd name="T77" fmla="*/ 133 h 460"/>
                <a:gd name="T78" fmla="*/ 62 w 123"/>
                <a:gd name="T79" fmla="*/ 66 h 460"/>
                <a:gd name="T80" fmla="*/ 51 w 123"/>
                <a:gd name="T81" fmla="*/ 43 h 460"/>
                <a:gd name="T82" fmla="*/ 51 w 123"/>
                <a:gd name="T83" fmla="*/ 39 h 460"/>
                <a:gd name="T84" fmla="*/ 62 w 123"/>
                <a:gd name="T85" fmla="*/ 21 h 460"/>
                <a:gd name="T86" fmla="*/ 28 w 123"/>
                <a:gd name="T87" fmla="*/ 11 h 460"/>
                <a:gd name="T88" fmla="*/ 9 w 123"/>
                <a:gd name="T89" fmla="*/ 1 h 460"/>
                <a:gd name="T90" fmla="*/ 6 w 123"/>
                <a:gd name="T91" fmla="*/ 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3" h="460">
                  <a:moveTo>
                    <a:pt x="6" y="0"/>
                  </a:moveTo>
                  <a:cubicBezTo>
                    <a:pt x="5" y="0"/>
                    <a:pt x="5" y="0"/>
                    <a:pt x="5" y="0"/>
                  </a:cubicBezTo>
                  <a:cubicBezTo>
                    <a:pt x="2" y="1"/>
                    <a:pt x="0" y="5"/>
                    <a:pt x="0" y="8"/>
                  </a:cubicBezTo>
                  <a:cubicBezTo>
                    <a:pt x="0" y="11"/>
                    <a:pt x="0" y="14"/>
                    <a:pt x="0" y="18"/>
                  </a:cubicBezTo>
                  <a:cubicBezTo>
                    <a:pt x="0" y="44"/>
                    <a:pt x="11" y="70"/>
                    <a:pt x="24" y="94"/>
                  </a:cubicBezTo>
                  <a:cubicBezTo>
                    <a:pt x="31" y="106"/>
                    <a:pt x="37" y="118"/>
                    <a:pt x="43" y="130"/>
                  </a:cubicBezTo>
                  <a:cubicBezTo>
                    <a:pt x="53" y="154"/>
                    <a:pt x="61" y="179"/>
                    <a:pt x="62" y="205"/>
                  </a:cubicBezTo>
                  <a:cubicBezTo>
                    <a:pt x="64" y="253"/>
                    <a:pt x="65" y="301"/>
                    <a:pt x="65" y="349"/>
                  </a:cubicBezTo>
                  <a:cubicBezTo>
                    <a:pt x="65" y="366"/>
                    <a:pt x="65" y="383"/>
                    <a:pt x="64" y="399"/>
                  </a:cubicBezTo>
                  <a:cubicBezTo>
                    <a:pt x="64" y="403"/>
                    <a:pt x="64" y="407"/>
                    <a:pt x="64" y="411"/>
                  </a:cubicBezTo>
                  <a:cubicBezTo>
                    <a:pt x="64" y="420"/>
                    <a:pt x="65" y="430"/>
                    <a:pt x="66" y="439"/>
                  </a:cubicBezTo>
                  <a:cubicBezTo>
                    <a:pt x="66" y="444"/>
                    <a:pt x="68" y="449"/>
                    <a:pt x="72" y="452"/>
                  </a:cubicBezTo>
                  <a:cubicBezTo>
                    <a:pt x="74" y="454"/>
                    <a:pt x="76" y="455"/>
                    <a:pt x="78" y="455"/>
                  </a:cubicBezTo>
                  <a:cubicBezTo>
                    <a:pt x="85" y="457"/>
                    <a:pt x="93" y="459"/>
                    <a:pt x="100" y="460"/>
                  </a:cubicBezTo>
                  <a:cubicBezTo>
                    <a:pt x="101" y="460"/>
                    <a:pt x="103" y="460"/>
                    <a:pt x="105" y="460"/>
                  </a:cubicBezTo>
                  <a:cubicBezTo>
                    <a:pt x="107" y="460"/>
                    <a:pt x="110" y="460"/>
                    <a:pt x="113" y="459"/>
                  </a:cubicBezTo>
                  <a:cubicBezTo>
                    <a:pt x="116" y="458"/>
                    <a:pt x="118" y="454"/>
                    <a:pt x="118" y="451"/>
                  </a:cubicBezTo>
                  <a:cubicBezTo>
                    <a:pt x="118" y="450"/>
                    <a:pt x="118" y="449"/>
                    <a:pt x="117" y="448"/>
                  </a:cubicBezTo>
                  <a:cubicBezTo>
                    <a:pt x="116" y="446"/>
                    <a:pt x="113" y="444"/>
                    <a:pt x="112" y="442"/>
                  </a:cubicBezTo>
                  <a:cubicBezTo>
                    <a:pt x="111" y="441"/>
                    <a:pt x="110" y="440"/>
                    <a:pt x="110" y="439"/>
                  </a:cubicBezTo>
                  <a:cubicBezTo>
                    <a:pt x="110" y="437"/>
                    <a:pt x="111" y="436"/>
                    <a:pt x="113" y="435"/>
                  </a:cubicBezTo>
                  <a:cubicBezTo>
                    <a:pt x="113" y="434"/>
                    <a:pt x="113" y="433"/>
                    <a:pt x="113" y="432"/>
                  </a:cubicBezTo>
                  <a:cubicBezTo>
                    <a:pt x="113" y="428"/>
                    <a:pt x="111" y="424"/>
                    <a:pt x="107" y="422"/>
                  </a:cubicBezTo>
                  <a:cubicBezTo>
                    <a:pt x="107" y="422"/>
                    <a:pt x="107" y="422"/>
                    <a:pt x="107" y="422"/>
                  </a:cubicBezTo>
                  <a:cubicBezTo>
                    <a:pt x="107" y="422"/>
                    <a:pt x="107" y="422"/>
                    <a:pt x="107" y="422"/>
                  </a:cubicBezTo>
                  <a:cubicBezTo>
                    <a:pt x="110" y="421"/>
                    <a:pt x="112" y="420"/>
                    <a:pt x="113" y="418"/>
                  </a:cubicBezTo>
                  <a:cubicBezTo>
                    <a:pt x="110" y="416"/>
                    <a:pt x="107" y="413"/>
                    <a:pt x="107" y="410"/>
                  </a:cubicBezTo>
                  <a:cubicBezTo>
                    <a:pt x="107" y="409"/>
                    <a:pt x="108" y="408"/>
                    <a:pt x="108" y="408"/>
                  </a:cubicBezTo>
                  <a:cubicBezTo>
                    <a:pt x="108" y="406"/>
                    <a:pt x="110" y="405"/>
                    <a:pt x="110" y="404"/>
                  </a:cubicBezTo>
                  <a:cubicBezTo>
                    <a:pt x="110" y="403"/>
                    <a:pt x="111" y="403"/>
                    <a:pt x="111" y="402"/>
                  </a:cubicBezTo>
                  <a:cubicBezTo>
                    <a:pt x="111" y="399"/>
                    <a:pt x="108" y="397"/>
                    <a:pt x="107" y="394"/>
                  </a:cubicBezTo>
                  <a:cubicBezTo>
                    <a:pt x="106" y="390"/>
                    <a:pt x="105" y="387"/>
                    <a:pt x="105" y="383"/>
                  </a:cubicBezTo>
                  <a:cubicBezTo>
                    <a:pt x="104" y="370"/>
                    <a:pt x="103" y="357"/>
                    <a:pt x="103" y="345"/>
                  </a:cubicBezTo>
                  <a:cubicBezTo>
                    <a:pt x="103" y="325"/>
                    <a:pt x="104" y="306"/>
                    <a:pt x="107" y="286"/>
                  </a:cubicBezTo>
                  <a:cubicBezTo>
                    <a:pt x="107" y="277"/>
                    <a:pt x="109" y="267"/>
                    <a:pt x="112" y="258"/>
                  </a:cubicBezTo>
                  <a:cubicBezTo>
                    <a:pt x="115" y="250"/>
                    <a:pt x="119" y="242"/>
                    <a:pt x="121" y="233"/>
                  </a:cubicBezTo>
                  <a:cubicBezTo>
                    <a:pt x="122" y="229"/>
                    <a:pt x="123" y="224"/>
                    <a:pt x="123" y="219"/>
                  </a:cubicBezTo>
                  <a:cubicBezTo>
                    <a:pt x="123" y="206"/>
                    <a:pt x="119" y="193"/>
                    <a:pt x="114" y="181"/>
                  </a:cubicBezTo>
                  <a:cubicBezTo>
                    <a:pt x="106" y="164"/>
                    <a:pt x="96" y="149"/>
                    <a:pt x="89" y="133"/>
                  </a:cubicBezTo>
                  <a:cubicBezTo>
                    <a:pt x="79" y="111"/>
                    <a:pt x="74" y="87"/>
                    <a:pt x="62" y="66"/>
                  </a:cubicBezTo>
                  <a:cubicBezTo>
                    <a:pt x="58" y="58"/>
                    <a:pt x="53" y="51"/>
                    <a:pt x="51" y="43"/>
                  </a:cubicBezTo>
                  <a:cubicBezTo>
                    <a:pt x="51" y="41"/>
                    <a:pt x="51" y="40"/>
                    <a:pt x="51" y="39"/>
                  </a:cubicBezTo>
                  <a:cubicBezTo>
                    <a:pt x="51" y="31"/>
                    <a:pt x="55" y="24"/>
                    <a:pt x="62" y="21"/>
                  </a:cubicBezTo>
                  <a:cubicBezTo>
                    <a:pt x="50" y="21"/>
                    <a:pt x="38" y="17"/>
                    <a:pt x="28" y="11"/>
                  </a:cubicBezTo>
                  <a:cubicBezTo>
                    <a:pt x="22" y="7"/>
                    <a:pt x="15" y="4"/>
                    <a:pt x="9" y="1"/>
                  </a:cubicBezTo>
                  <a:cubicBezTo>
                    <a:pt x="8" y="0"/>
                    <a:pt x="7" y="0"/>
                    <a:pt x="6" y="0"/>
                  </a:cubicBezTo>
                </a:path>
              </a:pathLst>
            </a:custGeom>
            <a:solidFill>
              <a:srgbClr val="4240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7" name="iṩļîḑè">
              <a:extLst>
                <a:ext uri="{FF2B5EF4-FFF2-40B4-BE49-F238E27FC236}">
                  <a16:creationId xmlns:a16="http://schemas.microsoft.com/office/drawing/2014/main" id="{DFFDD225-67E3-461B-8B91-8E9329AE8B0D}"/>
                </a:ext>
              </a:extLst>
            </p:cNvPr>
            <p:cNvSpPr/>
            <p:nvPr/>
          </p:nvSpPr>
          <p:spPr bwMode="auto">
            <a:xfrm>
              <a:off x="3516313" y="4364038"/>
              <a:ext cx="320675" cy="744538"/>
            </a:xfrm>
            <a:custGeom>
              <a:avLst/>
              <a:gdLst>
                <a:gd name="T0" fmla="*/ 71 w 233"/>
                <a:gd name="T1" fmla="*/ 5 h 542"/>
                <a:gd name="T2" fmla="*/ 57 w 233"/>
                <a:gd name="T3" fmla="*/ 0 h 542"/>
                <a:gd name="T4" fmla="*/ 42 w 233"/>
                <a:gd name="T5" fmla="*/ 8 h 542"/>
                <a:gd name="T6" fmla="*/ 27 w 233"/>
                <a:gd name="T7" fmla="*/ 21 h 542"/>
                <a:gd name="T8" fmla="*/ 9 w 233"/>
                <a:gd name="T9" fmla="*/ 102 h 542"/>
                <a:gd name="T10" fmla="*/ 31 w 233"/>
                <a:gd name="T11" fmla="*/ 141 h 542"/>
                <a:gd name="T12" fmla="*/ 48 w 233"/>
                <a:gd name="T13" fmla="*/ 167 h 542"/>
                <a:gd name="T14" fmla="*/ 130 w 233"/>
                <a:gd name="T15" fmla="*/ 281 h 542"/>
                <a:gd name="T16" fmla="*/ 133 w 233"/>
                <a:gd name="T17" fmla="*/ 285 h 542"/>
                <a:gd name="T18" fmla="*/ 136 w 233"/>
                <a:gd name="T19" fmla="*/ 286 h 542"/>
                <a:gd name="T20" fmla="*/ 137 w 233"/>
                <a:gd name="T21" fmla="*/ 288 h 542"/>
                <a:gd name="T22" fmla="*/ 135 w 233"/>
                <a:gd name="T23" fmla="*/ 296 h 542"/>
                <a:gd name="T24" fmla="*/ 135 w 233"/>
                <a:gd name="T25" fmla="*/ 299 h 542"/>
                <a:gd name="T26" fmla="*/ 141 w 233"/>
                <a:gd name="T27" fmla="*/ 302 h 542"/>
                <a:gd name="T28" fmla="*/ 139 w 233"/>
                <a:gd name="T29" fmla="*/ 306 h 542"/>
                <a:gd name="T30" fmla="*/ 137 w 233"/>
                <a:gd name="T31" fmla="*/ 310 h 542"/>
                <a:gd name="T32" fmla="*/ 140 w 233"/>
                <a:gd name="T33" fmla="*/ 315 h 542"/>
                <a:gd name="T34" fmla="*/ 138 w 233"/>
                <a:gd name="T35" fmla="*/ 318 h 542"/>
                <a:gd name="T36" fmla="*/ 139 w 233"/>
                <a:gd name="T37" fmla="*/ 327 h 542"/>
                <a:gd name="T38" fmla="*/ 129 w 233"/>
                <a:gd name="T39" fmla="*/ 381 h 542"/>
                <a:gd name="T40" fmla="*/ 141 w 233"/>
                <a:gd name="T41" fmla="*/ 467 h 542"/>
                <a:gd name="T42" fmla="*/ 142 w 233"/>
                <a:gd name="T43" fmla="*/ 477 h 542"/>
                <a:gd name="T44" fmla="*/ 152 w 233"/>
                <a:gd name="T45" fmla="*/ 491 h 542"/>
                <a:gd name="T46" fmla="*/ 150 w 233"/>
                <a:gd name="T47" fmla="*/ 498 h 542"/>
                <a:gd name="T48" fmla="*/ 151 w 233"/>
                <a:gd name="T49" fmla="*/ 507 h 542"/>
                <a:gd name="T50" fmla="*/ 145 w 233"/>
                <a:gd name="T51" fmla="*/ 513 h 542"/>
                <a:gd name="T52" fmla="*/ 151 w 233"/>
                <a:gd name="T53" fmla="*/ 537 h 542"/>
                <a:gd name="T54" fmla="*/ 213 w 233"/>
                <a:gd name="T55" fmla="*/ 542 h 542"/>
                <a:gd name="T56" fmla="*/ 212 w 233"/>
                <a:gd name="T57" fmla="*/ 525 h 542"/>
                <a:gd name="T58" fmla="*/ 207 w 233"/>
                <a:gd name="T59" fmla="*/ 508 h 542"/>
                <a:gd name="T60" fmla="*/ 209 w 233"/>
                <a:gd name="T61" fmla="*/ 490 h 542"/>
                <a:gd name="T62" fmla="*/ 202 w 233"/>
                <a:gd name="T63" fmla="*/ 485 h 542"/>
                <a:gd name="T64" fmla="*/ 202 w 233"/>
                <a:gd name="T65" fmla="*/ 475 h 542"/>
                <a:gd name="T66" fmla="*/ 198 w 233"/>
                <a:gd name="T67" fmla="*/ 427 h 542"/>
                <a:gd name="T68" fmla="*/ 204 w 233"/>
                <a:gd name="T69" fmla="*/ 390 h 542"/>
                <a:gd name="T70" fmla="*/ 216 w 233"/>
                <a:gd name="T71" fmla="*/ 310 h 542"/>
                <a:gd name="T72" fmla="*/ 225 w 233"/>
                <a:gd name="T73" fmla="*/ 265 h 542"/>
                <a:gd name="T74" fmla="*/ 210 w 233"/>
                <a:gd name="T75" fmla="*/ 246 h 542"/>
                <a:gd name="T76" fmla="*/ 201 w 233"/>
                <a:gd name="T77" fmla="*/ 226 h 542"/>
                <a:gd name="T78" fmla="*/ 163 w 233"/>
                <a:gd name="T79" fmla="*/ 142 h 542"/>
                <a:gd name="T80" fmla="*/ 155 w 233"/>
                <a:gd name="T81" fmla="*/ 119 h 542"/>
                <a:gd name="T82" fmla="*/ 154 w 233"/>
                <a:gd name="T83" fmla="*/ 99 h 542"/>
                <a:gd name="T84" fmla="*/ 151 w 233"/>
                <a:gd name="T85" fmla="*/ 62 h 542"/>
                <a:gd name="T86" fmla="*/ 147 w 233"/>
                <a:gd name="T87" fmla="*/ 47 h 542"/>
                <a:gd name="T88" fmla="*/ 137 w 233"/>
                <a:gd name="T89" fmla="*/ 38 h 542"/>
                <a:gd name="T90" fmla="*/ 71 w 233"/>
                <a:gd name="T91" fmla="*/ 5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3" h="542">
                  <a:moveTo>
                    <a:pt x="71" y="5"/>
                  </a:moveTo>
                  <a:cubicBezTo>
                    <a:pt x="67" y="2"/>
                    <a:pt x="62" y="1"/>
                    <a:pt x="57" y="0"/>
                  </a:cubicBezTo>
                  <a:cubicBezTo>
                    <a:pt x="51" y="1"/>
                    <a:pt x="46" y="4"/>
                    <a:pt x="42" y="8"/>
                  </a:cubicBezTo>
                  <a:cubicBezTo>
                    <a:pt x="37" y="12"/>
                    <a:pt x="32" y="17"/>
                    <a:pt x="27" y="21"/>
                  </a:cubicBezTo>
                  <a:cubicBezTo>
                    <a:pt x="7" y="43"/>
                    <a:pt x="0" y="74"/>
                    <a:pt x="9" y="102"/>
                  </a:cubicBezTo>
                  <a:cubicBezTo>
                    <a:pt x="13" y="116"/>
                    <a:pt x="22" y="129"/>
                    <a:pt x="31" y="141"/>
                  </a:cubicBezTo>
                  <a:cubicBezTo>
                    <a:pt x="48" y="167"/>
                    <a:pt x="48" y="167"/>
                    <a:pt x="48" y="167"/>
                  </a:cubicBezTo>
                  <a:cubicBezTo>
                    <a:pt x="75" y="205"/>
                    <a:pt x="102" y="244"/>
                    <a:pt x="130" y="281"/>
                  </a:cubicBezTo>
                  <a:cubicBezTo>
                    <a:pt x="130" y="283"/>
                    <a:pt x="132" y="285"/>
                    <a:pt x="133" y="285"/>
                  </a:cubicBezTo>
                  <a:cubicBezTo>
                    <a:pt x="134" y="286"/>
                    <a:pt x="136" y="286"/>
                    <a:pt x="136" y="286"/>
                  </a:cubicBezTo>
                  <a:cubicBezTo>
                    <a:pt x="136" y="287"/>
                    <a:pt x="137" y="288"/>
                    <a:pt x="137" y="288"/>
                  </a:cubicBezTo>
                  <a:cubicBezTo>
                    <a:pt x="136" y="291"/>
                    <a:pt x="136" y="294"/>
                    <a:pt x="135" y="296"/>
                  </a:cubicBezTo>
                  <a:cubicBezTo>
                    <a:pt x="135" y="297"/>
                    <a:pt x="134" y="298"/>
                    <a:pt x="135" y="299"/>
                  </a:cubicBezTo>
                  <a:cubicBezTo>
                    <a:pt x="136" y="301"/>
                    <a:pt x="139" y="300"/>
                    <a:pt x="141" y="302"/>
                  </a:cubicBezTo>
                  <a:cubicBezTo>
                    <a:pt x="141" y="303"/>
                    <a:pt x="141" y="305"/>
                    <a:pt x="139" y="306"/>
                  </a:cubicBezTo>
                  <a:cubicBezTo>
                    <a:pt x="138" y="307"/>
                    <a:pt x="137" y="308"/>
                    <a:pt x="137" y="310"/>
                  </a:cubicBezTo>
                  <a:cubicBezTo>
                    <a:pt x="137" y="311"/>
                    <a:pt x="140" y="313"/>
                    <a:pt x="140" y="315"/>
                  </a:cubicBezTo>
                  <a:cubicBezTo>
                    <a:pt x="140" y="316"/>
                    <a:pt x="139" y="317"/>
                    <a:pt x="138" y="318"/>
                  </a:cubicBezTo>
                  <a:cubicBezTo>
                    <a:pt x="136" y="321"/>
                    <a:pt x="137" y="325"/>
                    <a:pt x="139" y="327"/>
                  </a:cubicBezTo>
                  <a:cubicBezTo>
                    <a:pt x="141" y="345"/>
                    <a:pt x="131" y="363"/>
                    <a:pt x="129" y="381"/>
                  </a:cubicBezTo>
                  <a:cubicBezTo>
                    <a:pt x="126" y="410"/>
                    <a:pt x="139" y="438"/>
                    <a:pt x="141" y="467"/>
                  </a:cubicBezTo>
                  <a:cubicBezTo>
                    <a:pt x="140" y="471"/>
                    <a:pt x="141" y="474"/>
                    <a:pt x="142" y="477"/>
                  </a:cubicBezTo>
                  <a:cubicBezTo>
                    <a:pt x="145" y="482"/>
                    <a:pt x="152" y="485"/>
                    <a:pt x="152" y="491"/>
                  </a:cubicBezTo>
                  <a:cubicBezTo>
                    <a:pt x="151" y="493"/>
                    <a:pt x="151" y="495"/>
                    <a:pt x="150" y="498"/>
                  </a:cubicBezTo>
                  <a:cubicBezTo>
                    <a:pt x="150" y="501"/>
                    <a:pt x="150" y="504"/>
                    <a:pt x="151" y="507"/>
                  </a:cubicBezTo>
                  <a:cubicBezTo>
                    <a:pt x="151" y="511"/>
                    <a:pt x="148" y="515"/>
                    <a:pt x="145" y="513"/>
                  </a:cubicBezTo>
                  <a:cubicBezTo>
                    <a:pt x="147" y="521"/>
                    <a:pt x="149" y="529"/>
                    <a:pt x="151" y="537"/>
                  </a:cubicBezTo>
                  <a:cubicBezTo>
                    <a:pt x="213" y="542"/>
                    <a:pt x="213" y="542"/>
                    <a:pt x="213" y="542"/>
                  </a:cubicBezTo>
                  <a:cubicBezTo>
                    <a:pt x="213" y="536"/>
                    <a:pt x="213" y="531"/>
                    <a:pt x="212" y="525"/>
                  </a:cubicBezTo>
                  <a:cubicBezTo>
                    <a:pt x="211" y="519"/>
                    <a:pt x="208" y="514"/>
                    <a:pt x="207" y="508"/>
                  </a:cubicBezTo>
                  <a:cubicBezTo>
                    <a:pt x="205" y="502"/>
                    <a:pt x="206" y="496"/>
                    <a:pt x="209" y="490"/>
                  </a:cubicBezTo>
                  <a:cubicBezTo>
                    <a:pt x="206" y="490"/>
                    <a:pt x="203" y="488"/>
                    <a:pt x="202" y="485"/>
                  </a:cubicBezTo>
                  <a:cubicBezTo>
                    <a:pt x="202" y="482"/>
                    <a:pt x="202" y="478"/>
                    <a:pt x="202" y="475"/>
                  </a:cubicBezTo>
                  <a:cubicBezTo>
                    <a:pt x="204" y="459"/>
                    <a:pt x="197" y="443"/>
                    <a:pt x="198" y="427"/>
                  </a:cubicBezTo>
                  <a:cubicBezTo>
                    <a:pt x="198" y="414"/>
                    <a:pt x="202" y="402"/>
                    <a:pt x="204" y="390"/>
                  </a:cubicBezTo>
                  <a:cubicBezTo>
                    <a:pt x="209" y="363"/>
                    <a:pt x="204" y="334"/>
                    <a:pt x="216" y="310"/>
                  </a:cubicBezTo>
                  <a:cubicBezTo>
                    <a:pt x="223" y="295"/>
                    <a:pt x="233" y="279"/>
                    <a:pt x="225" y="265"/>
                  </a:cubicBezTo>
                  <a:cubicBezTo>
                    <a:pt x="221" y="257"/>
                    <a:pt x="214" y="253"/>
                    <a:pt x="210" y="246"/>
                  </a:cubicBezTo>
                  <a:cubicBezTo>
                    <a:pt x="206" y="240"/>
                    <a:pt x="203" y="233"/>
                    <a:pt x="201" y="226"/>
                  </a:cubicBezTo>
                  <a:cubicBezTo>
                    <a:pt x="192" y="197"/>
                    <a:pt x="176" y="169"/>
                    <a:pt x="163" y="142"/>
                  </a:cubicBezTo>
                  <a:cubicBezTo>
                    <a:pt x="159" y="135"/>
                    <a:pt x="157" y="127"/>
                    <a:pt x="155" y="119"/>
                  </a:cubicBezTo>
                  <a:cubicBezTo>
                    <a:pt x="154" y="113"/>
                    <a:pt x="153" y="106"/>
                    <a:pt x="154" y="99"/>
                  </a:cubicBezTo>
                  <a:cubicBezTo>
                    <a:pt x="154" y="87"/>
                    <a:pt x="153" y="74"/>
                    <a:pt x="151" y="62"/>
                  </a:cubicBezTo>
                  <a:cubicBezTo>
                    <a:pt x="151" y="57"/>
                    <a:pt x="150" y="52"/>
                    <a:pt x="147" y="47"/>
                  </a:cubicBezTo>
                  <a:cubicBezTo>
                    <a:pt x="144" y="43"/>
                    <a:pt x="141" y="40"/>
                    <a:pt x="137" y="38"/>
                  </a:cubicBezTo>
                  <a:cubicBezTo>
                    <a:pt x="117" y="24"/>
                    <a:pt x="93" y="16"/>
                    <a:pt x="71" y="5"/>
                  </a:cubicBezTo>
                  <a:close/>
                </a:path>
              </a:pathLst>
            </a:custGeom>
            <a:solidFill>
              <a:srgbClr val="4643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8" name="íṥ1ïḑé">
              <a:extLst>
                <a:ext uri="{FF2B5EF4-FFF2-40B4-BE49-F238E27FC236}">
                  <a16:creationId xmlns:a16="http://schemas.microsoft.com/office/drawing/2014/main" id="{2193CF03-80BD-4C88-A339-54C5CFA10772}"/>
                </a:ext>
              </a:extLst>
            </p:cNvPr>
            <p:cNvSpPr/>
            <p:nvPr/>
          </p:nvSpPr>
          <p:spPr bwMode="auto">
            <a:xfrm>
              <a:off x="3703638" y="5087938"/>
              <a:ext cx="176213" cy="136525"/>
            </a:xfrm>
            <a:custGeom>
              <a:avLst/>
              <a:gdLst>
                <a:gd name="T0" fmla="*/ 9 w 128"/>
                <a:gd name="T1" fmla="*/ 94 h 100"/>
                <a:gd name="T2" fmla="*/ 28 w 128"/>
                <a:gd name="T3" fmla="*/ 96 h 100"/>
                <a:gd name="T4" fmla="*/ 40 w 128"/>
                <a:gd name="T5" fmla="*/ 90 h 100"/>
                <a:gd name="T6" fmla="*/ 47 w 128"/>
                <a:gd name="T7" fmla="*/ 92 h 100"/>
                <a:gd name="T8" fmla="*/ 50 w 128"/>
                <a:gd name="T9" fmla="*/ 94 h 100"/>
                <a:gd name="T10" fmla="*/ 58 w 128"/>
                <a:gd name="T11" fmla="*/ 96 h 100"/>
                <a:gd name="T12" fmla="*/ 84 w 128"/>
                <a:gd name="T13" fmla="*/ 99 h 100"/>
                <a:gd name="T14" fmla="*/ 119 w 128"/>
                <a:gd name="T15" fmla="*/ 96 h 100"/>
                <a:gd name="T16" fmla="*/ 125 w 128"/>
                <a:gd name="T17" fmla="*/ 92 h 100"/>
                <a:gd name="T18" fmla="*/ 121 w 128"/>
                <a:gd name="T19" fmla="*/ 79 h 100"/>
                <a:gd name="T20" fmla="*/ 107 w 128"/>
                <a:gd name="T21" fmla="*/ 71 h 100"/>
                <a:gd name="T22" fmla="*/ 92 w 128"/>
                <a:gd name="T23" fmla="*/ 41 h 100"/>
                <a:gd name="T24" fmla="*/ 79 w 128"/>
                <a:gd name="T25" fmla="*/ 22 h 100"/>
                <a:gd name="T26" fmla="*/ 67 w 128"/>
                <a:gd name="T27" fmla="*/ 9 h 100"/>
                <a:gd name="T28" fmla="*/ 31 w 128"/>
                <a:gd name="T29" fmla="*/ 1 h 100"/>
                <a:gd name="T30" fmla="*/ 8 w 128"/>
                <a:gd name="T31" fmla="*/ 7 h 100"/>
                <a:gd name="T32" fmla="*/ 4 w 128"/>
                <a:gd name="T33" fmla="*/ 48 h 100"/>
                <a:gd name="T34" fmla="*/ 9 w 128"/>
                <a:gd name="T35" fmla="*/ 9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100">
                  <a:moveTo>
                    <a:pt x="9" y="94"/>
                  </a:moveTo>
                  <a:cubicBezTo>
                    <a:pt x="15" y="96"/>
                    <a:pt x="21" y="97"/>
                    <a:pt x="28" y="96"/>
                  </a:cubicBezTo>
                  <a:cubicBezTo>
                    <a:pt x="28" y="91"/>
                    <a:pt x="35" y="90"/>
                    <a:pt x="40" y="90"/>
                  </a:cubicBezTo>
                  <a:cubicBezTo>
                    <a:pt x="42" y="90"/>
                    <a:pt x="45" y="90"/>
                    <a:pt x="47" y="92"/>
                  </a:cubicBezTo>
                  <a:cubicBezTo>
                    <a:pt x="48" y="92"/>
                    <a:pt x="49" y="94"/>
                    <a:pt x="50" y="94"/>
                  </a:cubicBezTo>
                  <a:cubicBezTo>
                    <a:pt x="53" y="96"/>
                    <a:pt x="55" y="96"/>
                    <a:pt x="58" y="96"/>
                  </a:cubicBezTo>
                  <a:cubicBezTo>
                    <a:pt x="84" y="99"/>
                    <a:pt x="84" y="99"/>
                    <a:pt x="84" y="99"/>
                  </a:cubicBezTo>
                  <a:cubicBezTo>
                    <a:pt x="96" y="100"/>
                    <a:pt x="108" y="100"/>
                    <a:pt x="119" y="96"/>
                  </a:cubicBezTo>
                  <a:cubicBezTo>
                    <a:pt x="121" y="96"/>
                    <a:pt x="123" y="94"/>
                    <a:pt x="125" y="92"/>
                  </a:cubicBezTo>
                  <a:cubicBezTo>
                    <a:pt x="128" y="88"/>
                    <a:pt x="125" y="82"/>
                    <a:pt x="121" y="79"/>
                  </a:cubicBezTo>
                  <a:cubicBezTo>
                    <a:pt x="117" y="76"/>
                    <a:pt x="111" y="74"/>
                    <a:pt x="107" y="71"/>
                  </a:cubicBezTo>
                  <a:cubicBezTo>
                    <a:pt x="98" y="64"/>
                    <a:pt x="97" y="51"/>
                    <a:pt x="92" y="41"/>
                  </a:cubicBezTo>
                  <a:cubicBezTo>
                    <a:pt x="88" y="34"/>
                    <a:pt x="84" y="28"/>
                    <a:pt x="79" y="22"/>
                  </a:cubicBezTo>
                  <a:cubicBezTo>
                    <a:pt x="76" y="17"/>
                    <a:pt x="71" y="13"/>
                    <a:pt x="67" y="9"/>
                  </a:cubicBezTo>
                  <a:cubicBezTo>
                    <a:pt x="56" y="2"/>
                    <a:pt x="44" y="2"/>
                    <a:pt x="31" y="1"/>
                  </a:cubicBezTo>
                  <a:cubicBezTo>
                    <a:pt x="23" y="0"/>
                    <a:pt x="14" y="0"/>
                    <a:pt x="8" y="7"/>
                  </a:cubicBezTo>
                  <a:cubicBezTo>
                    <a:pt x="0" y="17"/>
                    <a:pt x="3" y="37"/>
                    <a:pt x="4" y="48"/>
                  </a:cubicBezTo>
                  <a:cubicBezTo>
                    <a:pt x="4" y="63"/>
                    <a:pt x="6" y="79"/>
                    <a:pt x="9" y="94"/>
                  </a:cubicBezTo>
                  <a:close/>
                </a:path>
              </a:pathLst>
            </a:custGeom>
            <a:solidFill>
              <a:srgbClr val="514E7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9" name="ïš1îḓe">
              <a:extLst>
                <a:ext uri="{FF2B5EF4-FFF2-40B4-BE49-F238E27FC236}">
                  <a16:creationId xmlns:a16="http://schemas.microsoft.com/office/drawing/2014/main" id="{9608D80A-5917-4361-9BCF-DD42CC4C0D17}"/>
                </a:ext>
              </a:extLst>
            </p:cNvPr>
            <p:cNvSpPr/>
            <p:nvPr/>
          </p:nvSpPr>
          <p:spPr bwMode="auto">
            <a:xfrm>
              <a:off x="4175126" y="4579938"/>
              <a:ext cx="428625" cy="428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20" name="îş1íḍe">
              <a:extLst>
                <a:ext uri="{FF2B5EF4-FFF2-40B4-BE49-F238E27FC236}">
                  <a16:creationId xmlns:a16="http://schemas.microsoft.com/office/drawing/2014/main" id="{491F12D1-4CD5-42FC-9B5D-CA8E97AF5509}"/>
                </a:ext>
              </a:extLst>
            </p:cNvPr>
            <p:cNvSpPr/>
            <p:nvPr/>
          </p:nvSpPr>
          <p:spPr bwMode="auto">
            <a:xfrm>
              <a:off x="4264026" y="4667251"/>
              <a:ext cx="252413" cy="252413"/>
            </a:xfrm>
            <a:custGeom>
              <a:avLst/>
              <a:gdLst>
                <a:gd name="T0" fmla="*/ 184 w 184"/>
                <a:gd name="T1" fmla="*/ 81 h 184"/>
                <a:gd name="T2" fmla="*/ 141 w 184"/>
                <a:gd name="T3" fmla="*/ 139 h 184"/>
                <a:gd name="T4" fmla="*/ 116 w 184"/>
                <a:gd name="T5" fmla="*/ 122 h 184"/>
                <a:gd name="T6" fmla="*/ 114 w 184"/>
                <a:gd name="T7" fmla="*/ 122 h 184"/>
                <a:gd name="T8" fmla="*/ 86 w 184"/>
                <a:gd name="T9" fmla="*/ 139 h 184"/>
                <a:gd name="T10" fmla="*/ 47 w 184"/>
                <a:gd name="T11" fmla="*/ 92 h 184"/>
                <a:gd name="T12" fmla="*/ 86 w 184"/>
                <a:gd name="T13" fmla="*/ 46 h 184"/>
                <a:gd name="T14" fmla="*/ 112 w 184"/>
                <a:gd name="T15" fmla="*/ 62 h 184"/>
                <a:gd name="T16" fmla="*/ 114 w 184"/>
                <a:gd name="T17" fmla="*/ 62 h 184"/>
                <a:gd name="T18" fmla="*/ 114 w 184"/>
                <a:gd name="T19" fmla="*/ 49 h 184"/>
                <a:gd name="T20" fmla="*/ 133 w 184"/>
                <a:gd name="T21" fmla="*/ 49 h 184"/>
                <a:gd name="T22" fmla="*/ 133 w 184"/>
                <a:gd name="T23" fmla="*/ 111 h 184"/>
                <a:gd name="T24" fmla="*/ 143 w 184"/>
                <a:gd name="T25" fmla="*/ 123 h 184"/>
                <a:gd name="T26" fmla="*/ 145 w 184"/>
                <a:gd name="T27" fmla="*/ 123 h 184"/>
                <a:gd name="T28" fmla="*/ 167 w 184"/>
                <a:gd name="T29" fmla="*/ 82 h 184"/>
                <a:gd name="T30" fmla="*/ 93 w 184"/>
                <a:gd name="T31" fmla="*/ 15 h 184"/>
                <a:gd name="T32" fmla="*/ 18 w 184"/>
                <a:gd name="T33" fmla="*/ 93 h 184"/>
                <a:gd name="T34" fmla="*/ 97 w 184"/>
                <a:gd name="T35" fmla="*/ 168 h 184"/>
                <a:gd name="T36" fmla="*/ 123 w 184"/>
                <a:gd name="T37" fmla="*/ 166 h 184"/>
                <a:gd name="T38" fmla="*/ 131 w 184"/>
                <a:gd name="T39" fmla="*/ 172 h 184"/>
                <a:gd name="T40" fmla="*/ 126 w 184"/>
                <a:gd name="T41" fmla="*/ 181 h 184"/>
                <a:gd name="T42" fmla="*/ 96 w 184"/>
                <a:gd name="T43" fmla="*/ 184 h 184"/>
                <a:gd name="T44" fmla="*/ 0 w 184"/>
                <a:gd name="T45" fmla="*/ 92 h 184"/>
                <a:gd name="T46" fmla="*/ 94 w 184"/>
                <a:gd name="T47" fmla="*/ 0 h 184"/>
                <a:gd name="T48" fmla="*/ 184 w 184"/>
                <a:gd name="T49" fmla="*/ 81 h 184"/>
                <a:gd name="T50" fmla="*/ 68 w 184"/>
                <a:gd name="T51" fmla="*/ 92 h 184"/>
                <a:gd name="T52" fmla="*/ 90 w 184"/>
                <a:gd name="T53" fmla="*/ 121 h 184"/>
                <a:gd name="T54" fmla="*/ 113 w 184"/>
                <a:gd name="T55" fmla="*/ 92 h 184"/>
                <a:gd name="T56" fmla="*/ 90 w 184"/>
                <a:gd name="T57" fmla="*/ 64 h 184"/>
                <a:gd name="T58" fmla="*/ 68 w 184"/>
                <a:gd name="T59" fmla="*/ 9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84">
                  <a:moveTo>
                    <a:pt x="184" y="81"/>
                  </a:moveTo>
                  <a:cubicBezTo>
                    <a:pt x="184" y="117"/>
                    <a:pt x="168" y="139"/>
                    <a:pt x="141" y="139"/>
                  </a:cubicBezTo>
                  <a:cubicBezTo>
                    <a:pt x="128" y="139"/>
                    <a:pt x="118" y="132"/>
                    <a:pt x="116" y="122"/>
                  </a:cubicBezTo>
                  <a:cubicBezTo>
                    <a:pt x="114" y="122"/>
                    <a:pt x="114" y="122"/>
                    <a:pt x="114" y="122"/>
                  </a:cubicBezTo>
                  <a:cubicBezTo>
                    <a:pt x="109" y="133"/>
                    <a:pt x="98" y="140"/>
                    <a:pt x="86" y="139"/>
                  </a:cubicBezTo>
                  <a:cubicBezTo>
                    <a:pt x="63" y="139"/>
                    <a:pt x="47" y="120"/>
                    <a:pt x="47" y="92"/>
                  </a:cubicBezTo>
                  <a:cubicBezTo>
                    <a:pt x="47" y="65"/>
                    <a:pt x="63" y="46"/>
                    <a:pt x="86" y="46"/>
                  </a:cubicBezTo>
                  <a:cubicBezTo>
                    <a:pt x="97" y="46"/>
                    <a:pt x="107" y="52"/>
                    <a:pt x="112" y="62"/>
                  </a:cubicBezTo>
                  <a:cubicBezTo>
                    <a:pt x="114" y="62"/>
                    <a:pt x="114" y="62"/>
                    <a:pt x="114" y="62"/>
                  </a:cubicBezTo>
                  <a:cubicBezTo>
                    <a:pt x="114" y="49"/>
                    <a:pt x="114" y="49"/>
                    <a:pt x="114" y="49"/>
                  </a:cubicBezTo>
                  <a:cubicBezTo>
                    <a:pt x="133" y="49"/>
                    <a:pt x="133" y="49"/>
                    <a:pt x="133" y="49"/>
                  </a:cubicBezTo>
                  <a:cubicBezTo>
                    <a:pt x="133" y="111"/>
                    <a:pt x="133" y="111"/>
                    <a:pt x="133" y="111"/>
                  </a:cubicBezTo>
                  <a:cubicBezTo>
                    <a:pt x="132" y="117"/>
                    <a:pt x="137" y="123"/>
                    <a:pt x="143" y="123"/>
                  </a:cubicBezTo>
                  <a:cubicBezTo>
                    <a:pt x="144" y="123"/>
                    <a:pt x="144" y="124"/>
                    <a:pt x="145" y="123"/>
                  </a:cubicBezTo>
                  <a:cubicBezTo>
                    <a:pt x="158" y="123"/>
                    <a:pt x="167" y="107"/>
                    <a:pt x="167" y="82"/>
                  </a:cubicBezTo>
                  <a:cubicBezTo>
                    <a:pt x="167" y="42"/>
                    <a:pt x="137" y="15"/>
                    <a:pt x="93" y="15"/>
                  </a:cubicBezTo>
                  <a:cubicBezTo>
                    <a:pt x="48" y="15"/>
                    <a:pt x="18" y="47"/>
                    <a:pt x="18" y="93"/>
                  </a:cubicBezTo>
                  <a:cubicBezTo>
                    <a:pt x="18" y="139"/>
                    <a:pt x="49" y="168"/>
                    <a:pt x="97" y="168"/>
                  </a:cubicBezTo>
                  <a:cubicBezTo>
                    <a:pt x="105" y="168"/>
                    <a:pt x="114" y="168"/>
                    <a:pt x="123" y="166"/>
                  </a:cubicBezTo>
                  <a:cubicBezTo>
                    <a:pt x="127" y="165"/>
                    <a:pt x="131" y="168"/>
                    <a:pt x="131" y="172"/>
                  </a:cubicBezTo>
                  <a:cubicBezTo>
                    <a:pt x="132" y="176"/>
                    <a:pt x="130" y="180"/>
                    <a:pt x="126" y="181"/>
                  </a:cubicBezTo>
                  <a:cubicBezTo>
                    <a:pt x="116" y="183"/>
                    <a:pt x="106" y="184"/>
                    <a:pt x="96" y="184"/>
                  </a:cubicBezTo>
                  <a:cubicBezTo>
                    <a:pt x="37" y="184"/>
                    <a:pt x="0" y="148"/>
                    <a:pt x="0" y="92"/>
                  </a:cubicBezTo>
                  <a:cubicBezTo>
                    <a:pt x="0" y="37"/>
                    <a:pt x="38" y="0"/>
                    <a:pt x="94" y="0"/>
                  </a:cubicBezTo>
                  <a:cubicBezTo>
                    <a:pt x="147" y="0"/>
                    <a:pt x="184" y="33"/>
                    <a:pt x="184" y="81"/>
                  </a:cubicBezTo>
                  <a:close/>
                  <a:moveTo>
                    <a:pt x="68" y="92"/>
                  </a:moveTo>
                  <a:cubicBezTo>
                    <a:pt x="68" y="110"/>
                    <a:pt x="76" y="121"/>
                    <a:pt x="90" y="121"/>
                  </a:cubicBezTo>
                  <a:cubicBezTo>
                    <a:pt x="104" y="121"/>
                    <a:pt x="113" y="110"/>
                    <a:pt x="113" y="92"/>
                  </a:cubicBezTo>
                  <a:cubicBezTo>
                    <a:pt x="113" y="75"/>
                    <a:pt x="104" y="64"/>
                    <a:pt x="90" y="64"/>
                  </a:cubicBezTo>
                  <a:cubicBezTo>
                    <a:pt x="76" y="64"/>
                    <a:pt x="68" y="75"/>
                    <a:pt x="68" y="92"/>
                  </a:cubicBezTo>
                  <a:close/>
                </a:path>
              </a:pathLst>
            </a:custGeom>
            <a:solidFill>
              <a:srgbClr val="4285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1" name="išľíḋê">
              <a:extLst>
                <a:ext uri="{FF2B5EF4-FFF2-40B4-BE49-F238E27FC236}">
                  <a16:creationId xmlns:a16="http://schemas.microsoft.com/office/drawing/2014/main" id="{3E83BA41-3E36-4B80-A2F7-DFCFE3005CF2}"/>
                </a:ext>
              </a:extLst>
            </p:cNvPr>
            <p:cNvSpPr/>
            <p:nvPr/>
          </p:nvSpPr>
          <p:spPr bwMode="auto">
            <a:xfrm>
              <a:off x="4008438" y="4056063"/>
              <a:ext cx="166688" cy="168275"/>
            </a:xfrm>
            <a:prstGeom prst="ellipse">
              <a:avLst/>
            </a:prstGeom>
            <a:solidFill>
              <a:srgbClr val="A1616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2" name="îṧ1íďé">
              <a:extLst>
                <a:ext uri="{FF2B5EF4-FFF2-40B4-BE49-F238E27FC236}">
                  <a16:creationId xmlns:a16="http://schemas.microsoft.com/office/drawing/2014/main" id="{CD1EBA99-10D6-4340-918E-7AFB20D43431}"/>
                </a:ext>
              </a:extLst>
            </p:cNvPr>
            <p:cNvSpPr/>
            <p:nvPr/>
          </p:nvSpPr>
          <p:spPr bwMode="auto">
            <a:xfrm>
              <a:off x="3849688" y="4148138"/>
              <a:ext cx="244475" cy="201613"/>
            </a:xfrm>
            <a:custGeom>
              <a:avLst/>
              <a:gdLst>
                <a:gd name="T0" fmla="*/ 119 w 178"/>
                <a:gd name="T1" fmla="*/ 12 h 147"/>
                <a:gd name="T2" fmla="*/ 86 w 178"/>
                <a:gd name="T3" fmla="*/ 22 h 147"/>
                <a:gd name="T4" fmla="*/ 15 w 178"/>
                <a:gd name="T5" fmla="*/ 42 h 147"/>
                <a:gd name="T6" fmla="*/ 7 w 178"/>
                <a:gd name="T7" fmla="*/ 48 h 147"/>
                <a:gd name="T8" fmla="*/ 3 w 178"/>
                <a:gd name="T9" fmla="*/ 56 h 147"/>
                <a:gd name="T10" fmla="*/ 1 w 178"/>
                <a:gd name="T11" fmla="*/ 78 h 147"/>
                <a:gd name="T12" fmla="*/ 7 w 178"/>
                <a:gd name="T13" fmla="*/ 98 h 147"/>
                <a:gd name="T14" fmla="*/ 45 w 178"/>
                <a:gd name="T15" fmla="*/ 141 h 147"/>
                <a:gd name="T16" fmla="*/ 54 w 178"/>
                <a:gd name="T17" fmla="*/ 145 h 147"/>
                <a:gd name="T18" fmla="*/ 78 w 178"/>
                <a:gd name="T19" fmla="*/ 140 h 147"/>
                <a:gd name="T20" fmla="*/ 99 w 178"/>
                <a:gd name="T21" fmla="*/ 141 h 147"/>
                <a:gd name="T22" fmla="*/ 119 w 178"/>
                <a:gd name="T23" fmla="*/ 144 h 147"/>
                <a:gd name="T24" fmla="*/ 129 w 178"/>
                <a:gd name="T25" fmla="*/ 134 h 147"/>
                <a:gd name="T26" fmla="*/ 145 w 178"/>
                <a:gd name="T27" fmla="*/ 97 h 147"/>
                <a:gd name="T28" fmla="*/ 151 w 178"/>
                <a:gd name="T29" fmla="*/ 83 h 147"/>
                <a:gd name="T30" fmla="*/ 177 w 178"/>
                <a:gd name="T31" fmla="*/ 45 h 147"/>
                <a:gd name="T32" fmla="*/ 177 w 178"/>
                <a:gd name="T33" fmla="*/ 38 h 147"/>
                <a:gd name="T34" fmla="*/ 173 w 178"/>
                <a:gd name="T35" fmla="*/ 35 h 147"/>
                <a:gd name="T36" fmla="*/ 148 w 178"/>
                <a:gd name="T37" fmla="*/ 16 h 147"/>
                <a:gd name="T38" fmla="*/ 131 w 178"/>
                <a:gd name="T39" fmla="*/ 1 h 147"/>
                <a:gd name="T40" fmla="*/ 119 w 178"/>
                <a:gd name="T41" fmla="*/ 12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8" h="147">
                  <a:moveTo>
                    <a:pt x="119" y="12"/>
                  </a:moveTo>
                  <a:cubicBezTo>
                    <a:pt x="110" y="20"/>
                    <a:pt x="97" y="20"/>
                    <a:pt x="86" y="22"/>
                  </a:cubicBezTo>
                  <a:cubicBezTo>
                    <a:pt x="61" y="24"/>
                    <a:pt x="37" y="31"/>
                    <a:pt x="15" y="42"/>
                  </a:cubicBezTo>
                  <a:cubicBezTo>
                    <a:pt x="12" y="43"/>
                    <a:pt x="10" y="45"/>
                    <a:pt x="7" y="48"/>
                  </a:cubicBezTo>
                  <a:cubicBezTo>
                    <a:pt x="5" y="50"/>
                    <a:pt x="4" y="53"/>
                    <a:pt x="3" y="56"/>
                  </a:cubicBezTo>
                  <a:cubicBezTo>
                    <a:pt x="1" y="63"/>
                    <a:pt x="0" y="70"/>
                    <a:pt x="1" y="78"/>
                  </a:cubicBezTo>
                  <a:cubicBezTo>
                    <a:pt x="2" y="84"/>
                    <a:pt x="4" y="91"/>
                    <a:pt x="7" y="98"/>
                  </a:cubicBezTo>
                  <a:cubicBezTo>
                    <a:pt x="15" y="115"/>
                    <a:pt x="28" y="130"/>
                    <a:pt x="45" y="141"/>
                  </a:cubicBezTo>
                  <a:cubicBezTo>
                    <a:pt x="47" y="143"/>
                    <a:pt x="51" y="144"/>
                    <a:pt x="54" y="145"/>
                  </a:cubicBezTo>
                  <a:cubicBezTo>
                    <a:pt x="62" y="147"/>
                    <a:pt x="70" y="142"/>
                    <a:pt x="78" y="140"/>
                  </a:cubicBezTo>
                  <a:cubicBezTo>
                    <a:pt x="85" y="138"/>
                    <a:pt x="92" y="138"/>
                    <a:pt x="99" y="141"/>
                  </a:cubicBezTo>
                  <a:cubicBezTo>
                    <a:pt x="106" y="143"/>
                    <a:pt x="113" y="147"/>
                    <a:pt x="119" y="144"/>
                  </a:cubicBezTo>
                  <a:cubicBezTo>
                    <a:pt x="124" y="142"/>
                    <a:pt x="127" y="138"/>
                    <a:pt x="129" y="134"/>
                  </a:cubicBezTo>
                  <a:cubicBezTo>
                    <a:pt x="135" y="122"/>
                    <a:pt x="140" y="110"/>
                    <a:pt x="145" y="97"/>
                  </a:cubicBezTo>
                  <a:cubicBezTo>
                    <a:pt x="147" y="93"/>
                    <a:pt x="149" y="88"/>
                    <a:pt x="151" y="83"/>
                  </a:cubicBezTo>
                  <a:cubicBezTo>
                    <a:pt x="158" y="70"/>
                    <a:pt x="171" y="59"/>
                    <a:pt x="177" y="45"/>
                  </a:cubicBezTo>
                  <a:cubicBezTo>
                    <a:pt x="178" y="43"/>
                    <a:pt x="178" y="41"/>
                    <a:pt x="177" y="38"/>
                  </a:cubicBezTo>
                  <a:cubicBezTo>
                    <a:pt x="176" y="37"/>
                    <a:pt x="175" y="36"/>
                    <a:pt x="173" y="35"/>
                  </a:cubicBezTo>
                  <a:cubicBezTo>
                    <a:pt x="164" y="30"/>
                    <a:pt x="156" y="23"/>
                    <a:pt x="148" y="16"/>
                  </a:cubicBezTo>
                  <a:cubicBezTo>
                    <a:pt x="144" y="12"/>
                    <a:pt x="137" y="2"/>
                    <a:pt x="131" y="1"/>
                  </a:cubicBezTo>
                  <a:cubicBezTo>
                    <a:pt x="125" y="0"/>
                    <a:pt x="123" y="9"/>
                    <a:pt x="119" y="12"/>
                  </a:cubicBezTo>
                  <a:close/>
                </a:path>
              </a:pathLst>
            </a:custGeom>
            <a:solidFill>
              <a:srgbClr val="A1616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3" name="íṡḷiďê">
              <a:extLst>
                <a:ext uri="{FF2B5EF4-FFF2-40B4-BE49-F238E27FC236}">
                  <a16:creationId xmlns:a16="http://schemas.microsoft.com/office/drawing/2014/main" id="{DDFF854D-160C-428D-B7C5-BCF2506DB6F5}"/>
                </a:ext>
              </a:extLst>
            </p:cNvPr>
            <p:cNvSpPr/>
            <p:nvPr/>
          </p:nvSpPr>
          <p:spPr bwMode="auto">
            <a:xfrm>
              <a:off x="3606801" y="4206876"/>
              <a:ext cx="412750" cy="309563"/>
            </a:xfrm>
            <a:custGeom>
              <a:avLst/>
              <a:gdLst>
                <a:gd name="T0" fmla="*/ 297 w 300"/>
                <a:gd name="T1" fmla="*/ 93 h 225"/>
                <a:gd name="T2" fmla="*/ 274 w 300"/>
                <a:gd name="T3" fmla="*/ 94 h 225"/>
                <a:gd name="T4" fmla="*/ 216 w 300"/>
                <a:gd name="T5" fmla="*/ 77 h 225"/>
                <a:gd name="T6" fmla="*/ 202 w 300"/>
                <a:gd name="T7" fmla="*/ 66 h 225"/>
                <a:gd name="T8" fmla="*/ 198 w 300"/>
                <a:gd name="T9" fmla="*/ 52 h 225"/>
                <a:gd name="T10" fmla="*/ 194 w 300"/>
                <a:gd name="T11" fmla="*/ 29 h 225"/>
                <a:gd name="T12" fmla="*/ 195 w 300"/>
                <a:gd name="T13" fmla="*/ 6 h 225"/>
                <a:gd name="T14" fmla="*/ 194 w 300"/>
                <a:gd name="T15" fmla="*/ 1 h 225"/>
                <a:gd name="T16" fmla="*/ 190 w 300"/>
                <a:gd name="T17" fmla="*/ 0 h 225"/>
                <a:gd name="T18" fmla="*/ 169 w 300"/>
                <a:gd name="T19" fmla="*/ 16 h 225"/>
                <a:gd name="T20" fmla="*/ 156 w 300"/>
                <a:gd name="T21" fmla="*/ 25 h 225"/>
                <a:gd name="T22" fmla="*/ 140 w 300"/>
                <a:gd name="T23" fmla="*/ 35 h 225"/>
                <a:gd name="T24" fmla="*/ 139 w 300"/>
                <a:gd name="T25" fmla="*/ 42 h 225"/>
                <a:gd name="T26" fmla="*/ 113 w 300"/>
                <a:gd name="T27" fmla="*/ 58 h 225"/>
                <a:gd name="T28" fmla="*/ 109 w 300"/>
                <a:gd name="T29" fmla="*/ 67 h 225"/>
                <a:gd name="T30" fmla="*/ 100 w 300"/>
                <a:gd name="T31" fmla="*/ 69 h 225"/>
                <a:gd name="T32" fmla="*/ 70 w 300"/>
                <a:gd name="T33" fmla="*/ 93 h 225"/>
                <a:gd name="T34" fmla="*/ 39 w 300"/>
                <a:gd name="T35" fmla="*/ 103 h 225"/>
                <a:gd name="T36" fmla="*/ 23 w 300"/>
                <a:gd name="T37" fmla="*/ 111 h 225"/>
                <a:gd name="T38" fmla="*/ 5 w 300"/>
                <a:gd name="T39" fmla="*/ 112 h 225"/>
                <a:gd name="T40" fmla="*/ 1 w 300"/>
                <a:gd name="T41" fmla="*/ 113 h 225"/>
                <a:gd name="T42" fmla="*/ 1 w 300"/>
                <a:gd name="T43" fmla="*/ 117 h 225"/>
                <a:gd name="T44" fmla="*/ 70 w 300"/>
                <a:gd name="T45" fmla="*/ 204 h 225"/>
                <a:gd name="T46" fmla="*/ 76 w 300"/>
                <a:gd name="T47" fmla="*/ 207 h 225"/>
                <a:gd name="T48" fmla="*/ 89 w 300"/>
                <a:gd name="T49" fmla="*/ 223 h 225"/>
                <a:gd name="T50" fmla="*/ 102 w 300"/>
                <a:gd name="T51" fmla="*/ 220 h 225"/>
                <a:gd name="T52" fmla="*/ 112 w 300"/>
                <a:gd name="T53" fmla="*/ 210 h 225"/>
                <a:gd name="T54" fmla="*/ 133 w 300"/>
                <a:gd name="T55" fmla="*/ 198 h 225"/>
                <a:gd name="T56" fmla="*/ 155 w 300"/>
                <a:gd name="T57" fmla="*/ 193 h 225"/>
                <a:gd name="T58" fmla="*/ 162 w 300"/>
                <a:gd name="T59" fmla="*/ 186 h 225"/>
                <a:gd name="T60" fmla="*/ 178 w 300"/>
                <a:gd name="T61" fmla="*/ 177 h 225"/>
                <a:gd name="T62" fmla="*/ 228 w 300"/>
                <a:gd name="T63" fmla="*/ 166 h 225"/>
                <a:gd name="T64" fmla="*/ 276 w 300"/>
                <a:gd name="T65" fmla="*/ 161 h 225"/>
                <a:gd name="T66" fmla="*/ 287 w 300"/>
                <a:gd name="T67" fmla="*/ 155 h 225"/>
                <a:gd name="T68" fmla="*/ 294 w 300"/>
                <a:gd name="T69" fmla="*/ 143 h 225"/>
                <a:gd name="T70" fmla="*/ 297 w 300"/>
                <a:gd name="T71" fmla="*/ 9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0" h="225">
                  <a:moveTo>
                    <a:pt x="297" y="93"/>
                  </a:moveTo>
                  <a:cubicBezTo>
                    <a:pt x="290" y="97"/>
                    <a:pt x="282" y="95"/>
                    <a:pt x="274" y="94"/>
                  </a:cubicBezTo>
                  <a:cubicBezTo>
                    <a:pt x="254" y="90"/>
                    <a:pt x="234" y="85"/>
                    <a:pt x="216" y="77"/>
                  </a:cubicBezTo>
                  <a:cubicBezTo>
                    <a:pt x="210" y="75"/>
                    <a:pt x="205" y="71"/>
                    <a:pt x="202" y="66"/>
                  </a:cubicBezTo>
                  <a:cubicBezTo>
                    <a:pt x="199" y="62"/>
                    <a:pt x="198" y="57"/>
                    <a:pt x="198" y="52"/>
                  </a:cubicBezTo>
                  <a:cubicBezTo>
                    <a:pt x="194" y="29"/>
                    <a:pt x="194" y="29"/>
                    <a:pt x="194" y="29"/>
                  </a:cubicBezTo>
                  <a:cubicBezTo>
                    <a:pt x="193" y="21"/>
                    <a:pt x="195" y="14"/>
                    <a:pt x="195" y="6"/>
                  </a:cubicBezTo>
                  <a:cubicBezTo>
                    <a:pt x="196" y="4"/>
                    <a:pt x="195" y="2"/>
                    <a:pt x="194" y="1"/>
                  </a:cubicBezTo>
                  <a:cubicBezTo>
                    <a:pt x="193" y="0"/>
                    <a:pt x="191" y="0"/>
                    <a:pt x="190" y="0"/>
                  </a:cubicBezTo>
                  <a:cubicBezTo>
                    <a:pt x="181" y="0"/>
                    <a:pt x="175" y="10"/>
                    <a:pt x="169" y="16"/>
                  </a:cubicBezTo>
                  <a:cubicBezTo>
                    <a:pt x="165" y="20"/>
                    <a:pt x="161" y="23"/>
                    <a:pt x="156" y="25"/>
                  </a:cubicBezTo>
                  <a:cubicBezTo>
                    <a:pt x="150" y="27"/>
                    <a:pt x="143" y="29"/>
                    <a:pt x="140" y="35"/>
                  </a:cubicBezTo>
                  <a:cubicBezTo>
                    <a:pt x="139" y="37"/>
                    <a:pt x="140" y="40"/>
                    <a:pt x="139" y="42"/>
                  </a:cubicBezTo>
                  <a:cubicBezTo>
                    <a:pt x="135" y="52"/>
                    <a:pt x="117" y="49"/>
                    <a:pt x="113" y="58"/>
                  </a:cubicBezTo>
                  <a:cubicBezTo>
                    <a:pt x="111" y="61"/>
                    <a:pt x="111" y="65"/>
                    <a:pt x="109" y="67"/>
                  </a:cubicBezTo>
                  <a:cubicBezTo>
                    <a:pt x="107" y="69"/>
                    <a:pt x="103" y="69"/>
                    <a:pt x="100" y="69"/>
                  </a:cubicBezTo>
                  <a:cubicBezTo>
                    <a:pt x="87" y="71"/>
                    <a:pt x="81" y="86"/>
                    <a:pt x="70" y="93"/>
                  </a:cubicBezTo>
                  <a:cubicBezTo>
                    <a:pt x="61" y="99"/>
                    <a:pt x="49" y="99"/>
                    <a:pt x="39" y="103"/>
                  </a:cubicBezTo>
                  <a:cubicBezTo>
                    <a:pt x="34" y="106"/>
                    <a:pt x="29" y="109"/>
                    <a:pt x="23" y="111"/>
                  </a:cubicBezTo>
                  <a:cubicBezTo>
                    <a:pt x="17" y="112"/>
                    <a:pt x="11" y="113"/>
                    <a:pt x="5" y="112"/>
                  </a:cubicBezTo>
                  <a:cubicBezTo>
                    <a:pt x="4" y="112"/>
                    <a:pt x="2" y="113"/>
                    <a:pt x="1" y="113"/>
                  </a:cubicBezTo>
                  <a:cubicBezTo>
                    <a:pt x="0" y="115"/>
                    <a:pt x="0" y="116"/>
                    <a:pt x="1" y="117"/>
                  </a:cubicBezTo>
                  <a:cubicBezTo>
                    <a:pt x="7" y="157"/>
                    <a:pt x="33" y="190"/>
                    <a:pt x="70" y="204"/>
                  </a:cubicBezTo>
                  <a:cubicBezTo>
                    <a:pt x="72" y="205"/>
                    <a:pt x="74" y="206"/>
                    <a:pt x="76" y="207"/>
                  </a:cubicBezTo>
                  <a:cubicBezTo>
                    <a:pt x="81" y="211"/>
                    <a:pt x="82" y="220"/>
                    <a:pt x="89" y="223"/>
                  </a:cubicBezTo>
                  <a:cubicBezTo>
                    <a:pt x="93" y="225"/>
                    <a:pt x="98" y="224"/>
                    <a:pt x="102" y="220"/>
                  </a:cubicBezTo>
                  <a:cubicBezTo>
                    <a:pt x="105" y="217"/>
                    <a:pt x="109" y="213"/>
                    <a:pt x="112" y="210"/>
                  </a:cubicBezTo>
                  <a:cubicBezTo>
                    <a:pt x="117" y="204"/>
                    <a:pt x="125" y="200"/>
                    <a:pt x="133" y="198"/>
                  </a:cubicBezTo>
                  <a:cubicBezTo>
                    <a:pt x="141" y="197"/>
                    <a:pt x="149" y="198"/>
                    <a:pt x="155" y="193"/>
                  </a:cubicBezTo>
                  <a:cubicBezTo>
                    <a:pt x="158" y="191"/>
                    <a:pt x="160" y="189"/>
                    <a:pt x="162" y="186"/>
                  </a:cubicBezTo>
                  <a:cubicBezTo>
                    <a:pt x="167" y="182"/>
                    <a:pt x="172" y="179"/>
                    <a:pt x="178" y="177"/>
                  </a:cubicBezTo>
                  <a:cubicBezTo>
                    <a:pt x="194" y="170"/>
                    <a:pt x="211" y="167"/>
                    <a:pt x="228" y="166"/>
                  </a:cubicBezTo>
                  <a:cubicBezTo>
                    <a:pt x="244" y="165"/>
                    <a:pt x="261" y="167"/>
                    <a:pt x="276" y="161"/>
                  </a:cubicBezTo>
                  <a:cubicBezTo>
                    <a:pt x="280" y="160"/>
                    <a:pt x="284" y="158"/>
                    <a:pt x="287" y="155"/>
                  </a:cubicBezTo>
                  <a:cubicBezTo>
                    <a:pt x="290" y="152"/>
                    <a:pt x="292" y="148"/>
                    <a:pt x="294" y="143"/>
                  </a:cubicBezTo>
                  <a:cubicBezTo>
                    <a:pt x="299" y="127"/>
                    <a:pt x="300" y="110"/>
                    <a:pt x="297" y="93"/>
                  </a:cubicBezTo>
                  <a:close/>
                </a:path>
              </a:pathLst>
            </a:custGeom>
            <a:solidFill>
              <a:srgbClr val="514E7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4" name="îṧlíḑé">
              <a:extLst>
                <a:ext uri="{FF2B5EF4-FFF2-40B4-BE49-F238E27FC236}">
                  <a16:creationId xmlns:a16="http://schemas.microsoft.com/office/drawing/2014/main" id="{71936610-8EFD-4F52-91DB-034D1B43592E}"/>
                </a:ext>
              </a:extLst>
            </p:cNvPr>
            <p:cNvSpPr/>
            <p:nvPr/>
          </p:nvSpPr>
          <p:spPr bwMode="auto">
            <a:xfrm>
              <a:off x="3857626" y="4210051"/>
              <a:ext cx="141288" cy="47625"/>
            </a:xfrm>
            <a:custGeom>
              <a:avLst/>
              <a:gdLst>
                <a:gd name="T0" fmla="*/ 35 w 103"/>
                <a:gd name="T1" fmla="*/ 1 h 35"/>
                <a:gd name="T2" fmla="*/ 49 w 103"/>
                <a:gd name="T3" fmla="*/ 1 h 35"/>
                <a:gd name="T4" fmla="*/ 65 w 103"/>
                <a:gd name="T5" fmla="*/ 0 h 35"/>
                <a:gd name="T6" fmla="*/ 102 w 103"/>
                <a:gd name="T7" fmla="*/ 28 h 35"/>
                <a:gd name="T8" fmla="*/ 102 w 103"/>
                <a:gd name="T9" fmla="*/ 32 h 35"/>
                <a:gd name="T10" fmla="*/ 99 w 103"/>
                <a:gd name="T11" fmla="*/ 34 h 35"/>
                <a:gd name="T12" fmla="*/ 92 w 103"/>
                <a:gd name="T13" fmla="*/ 21 h 35"/>
                <a:gd name="T14" fmla="*/ 72 w 103"/>
                <a:gd name="T15" fmla="*/ 7 h 35"/>
                <a:gd name="T16" fmla="*/ 47 w 103"/>
                <a:gd name="T17" fmla="*/ 6 h 35"/>
                <a:gd name="T18" fmla="*/ 37 w 103"/>
                <a:gd name="T19" fmla="*/ 8 h 35"/>
                <a:gd name="T20" fmla="*/ 20 w 103"/>
                <a:gd name="T21" fmla="*/ 13 h 35"/>
                <a:gd name="T22" fmla="*/ 11 w 103"/>
                <a:gd name="T23" fmla="*/ 15 h 35"/>
                <a:gd name="T24" fmla="*/ 3 w 103"/>
                <a:gd name="T25" fmla="*/ 19 h 35"/>
                <a:gd name="T26" fmla="*/ 3 w 103"/>
                <a:gd name="T27" fmla="*/ 15 h 35"/>
                <a:gd name="T28" fmla="*/ 14 w 103"/>
                <a:gd name="T29" fmla="*/ 7 h 35"/>
                <a:gd name="T30" fmla="*/ 35 w 103"/>
                <a:gd name="T31" fmla="*/ 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 h="35">
                  <a:moveTo>
                    <a:pt x="35" y="1"/>
                  </a:moveTo>
                  <a:cubicBezTo>
                    <a:pt x="40" y="1"/>
                    <a:pt x="44" y="1"/>
                    <a:pt x="49" y="1"/>
                  </a:cubicBezTo>
                  <a:cubicBezTo>
                    <a:pt x="54" y="1"/>
                    <a:pt x="59" y="0"/>
                    <a:pt x="65" y="0"/>
                  </a:cubicBezTo>
                  <a:cubicBezTo>
                    <a:pt x="82" y="0"/>
                    <a:pt x="97" y="12"/>
                    <a:pt x="102" y="28"/>
                  </a:cubicBezTo>
                  <a:cubicBezTo>
                    <a:pt x="103" y="30"/>
                    <a:pt x="103" y="31"/>
                    <a:pt x="102" y="32"/>
                  </a:cubicBezTo>
                  <a:cubicBezTo>
                    <a:pt x="102" y="34"/>
                    <a:pt x="101" y="35"/>
                    <a:pt x="99" y="34"/>
                  </a:cubicBezTo>
                  <a:cubicBezTo>
                    <a:pt x="98" y="30"/>
                    <a:pt x="95" y="25"/>
                    <a:pt x="92" y="21"/>
                  </a:cubicBezTo>
                  <a:cubicBezTo>
                    <a:pt x="87" y="14"/>
                    <a:pt x="80" y="9"/>
                    <a:pt x="72" y="7"/>
                  </a:cubicBezTo>
                  <a:cubicBezTo>
                    <a:pt x="64" y="4"/>
                    <a:pt x="55" y="4"/>
                    <a:pt x="47" y="6"/>
                  </a:cubicBezTo>
                  <a:cubicBezTo>
                    <a:pt x="43" y="6"/>
                    <a:pt x="40" y="7"/>
                    <a:pt x="37" y="8"/>
                  </a:cubicBezTo>
                  <a:cubicBezTo>
                    <a:pt x="20" y="13"/>
                    <a:pt x="20" y="13"/>
                    <a:pt x="20" y="13"/>
                  </a:cubicBezTo>
                  <a:cubicBezTo>
                    <a:pt x="17" y="13"/>
                    <a:pt x="14" y="14"/>
                    <a:pt x="11" y="15"/>
                  </a:cubicBezTo>
                  <a:cubicBezTo>
                    <a:pt x="9" y="16"/>
                    <a:pt x="5" y="19"/>
                    <a:pt x="3" y="19"/>
                  </a:cubicBezTo>
                  <a:cubicBezTo>
                    <a:pt x="0" y="19"/>
                    <a:pt x="2" y="17"/>
                    <a:pt x="3" y="15"/>
                  </a:cubicBezTo>
                  <a:cubicBezTo>
                    <a:pt x="6" y="11"/>
                    <a:pt x="10" y="9"/>
                    <a:pt x="14" y="7"/>
                  </a:cubicBezTo>
                  <a:cubicBezTo>
                    <a:pt x="21" y="4"/>
                    <a:pt x="28" y="2"/>
                    <a:pt x="35" y="1"/>
                  </a:cubicBezTo>
                  <a:close/>
                </a:path>
              </a:pathLst>
            </a:custGeom>
            <a:solidFill>
              <a:srgbClr val="514E7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5" name="ïṥľiḑé">
              <a:extLst>
                <a:ext uri="{FF2B5EF4-FFF2-40B4-BE49-F238E27FC236}">
                  <a16:creationId xmlns:a16="http://schemas.microsoft.com/office/drawing/2014/main" id="{A15B68CF-6860-4AF8-96BE-99C3B7B8B63F}"/>
                </a:ext>
              </a:extLst>
            </p:cNvPr>
            <p:cNvSpPr/>
            <p:nvPr/>
          </p:nvSpPr>
          <p:spPr bwMode="auto">
            <a:xfrm>
              <a:off x="3910013" y="4235451"/>
              <a:ext cx="311150" cy="573088"/>
            </a:xfrm>
            <a:custGeom>
              <a:avLst/>
              <a:gdLst>
                <a:gd name="T0" fmla="*/ 38 w 226"/>
                <a:gd name="T1" fmla="*/ 166 h 417"/>
                <a:gd name="T2" fmla="*/ 51 w 226"/>
                <a:gd name="T3" fmla="*/ 203 h 417"/>
                <a:gd name="T4" fmla="*/ 85 w 226"/>
                <a:gd name="T5" fmla="*/ 264 h 417"/>
                <a:gd name="T6" fmla="*/ 112 w 226"/>
                <a:gd name="T7" fmla="*/ 300 h 417"/>
                <a:gd name="T8" fmla="*/ 142 w 226"/>
                <a:gd name="T9" fmla="*/ 347 h 417"/>
                <a:gd name="T10" fmla="*/ 145 w 226"/>
                <a:gd name="T11" fmla="*/ 380 h 417"/>
                <a:gd name="T12" fmla="*/ 158 w 226"/>
                <a:gd name="T13" fmla="*/ 409 h 417"/>
                <a:gd name="T14" fmla="*/ 181 w 226"/>
                <a:gd name="T15" fmla="*/ 416 h 417"/>
                <a:gd name="T16" fmla="*/ 196 w 226"/>
                <a:gd name="T17" fmla="*/ 413 h 417"/>
                <a:gd name="T18" fmla="*/ 197 w 226"/>
                <a:gd name="T19" fmla="*/ 406 h 417"/>
                <a:gd name="T20" fmla="*/ 199 w 226"/>
                <a:gd name="T21" fmla="*/ 390 h 417"/>
                <a:gd name="T22" fmla="*/ 204 w 226"/>
                <a:gd name="T23" fmla="*/ 382 h 417"/>
                <a:gd name="T24" fmla="*/ 212 w 226"/>
                <a:gd name="T25" fmla="*/ 389 h 417"/>
                <a:gd name="T26" fmla="*/ 223 w 226"/>
                <a:gd name="T27" fmla="*/ 385 h 417"/>
                <a:gd name="T28" fmla="*/ 224 w 226"/>
                <a:gd name="T29" fmla="*/ 385 h 417"/>
                <a:gd name="T30" fmla="*/ 224 w 226"/>
                <a:gd name="T31" fmla="*/ 371 h 417"/>
                <a:gd name="T32" fmla="*/ 190 w 226"/>
                <a:gd name="T33" fmla="*/ 328 h 417"/>
                <a:gd name="T34" fmla="*/ 173 w 226"/>
                <a:gd name="T35" fmla="*/ 320 h 417"/>
                <a:gd name="T36" fmla="*/ 160 w 226"/>
                <a:gd name="T37" fmla="*/ 303 h 417"/>
                <a:gd name="T38" fmla="*/ 78 w 226"/>
                <a:gd name="T39" fmla="*/ 149 h 417"/>
                <a:gd name="T40" fmla="*/ 70 w 226"/>
                <a:gd name="T41" fmla="*/ 119 h 417"/>
                <a:gd name="T42" fmla="*/ 71 w 226"/>
                <a:gd name="T43" fmla="*/ 87 h 417"/>
                <a:gd name="T44" fmla="*/ 66 w 226"/>
                <a:gd name="T45" fmla="*/ 30 h 417"/>
                <a:gd name="T46" fmla="*/ 60 w 226"/>
                <a:gd name="T47" fmla="*/ 16 h 417"/>
                <a:gd name="T48" fmla="*/ 18 w 226"/>
                <a:gd name="T49" fmla="*/ 10 h 417"/>
                <a:gd name="T50" fmla="*/ 1 w 226"/>
                <a:gd name="T51" fmla="*/ 41 h 417"/>
                <a:gd name="T52" fmla="*/ 10 w 226"/>
                <a:gd name="T53" fmla="*/ 73 h 417"/>
                <a:gd name="T54" fmla="*/ 38 w 226"/>
                <a:gd name="T55" fmla="*/ 166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6" h="417">
                  <a:moveTo>
                    <a:pt x="38" y="166"/>
                  </a:moveTo>
                  <a:cubicBezTo>
                    <a:pt x="42" y="178"/>
                    <a:pt x="46" y="191"/>
                    <a:pt x="51" y="203"/>
                  </a:cubicBezTo>
                  <a:cubicBezTo>
                    <a:pt x="60" y="225"/>
                    <a:pt x="71" y="245"/>
                    <a:pt x="85" y="264"/>
                  </a:cubicBezTo>
                  <a:cubicBezTo>
                    <a:pt x="93" y="276"/>
                    <a:pt x="102" y="288"/>
                    <a:pt x="112" y="300"/>
                  </a:cubicBezTo>
                  <a:cubicBezTo>
                    <a:pt x="124" y="314"/>
                    <a:pt x="138" y="329"/>
                    <a:pt x="142" y="347"/>
                  </a:cubicBezTo>
                  <a:cubicBezTo>
                    <a:pt x="145" y="358"/>
                    <a:pt x="144" y="369"/>
                    <a:pt x="145" y="380"/>
                  </a:cubicBezTo>
                  <a:cubicBezTo>
                    <a:pt x="146" y="391"/>
                    <a:pt x="150" y="402"/>
                    <a:pt x="158" y="409"/>
                  </a:cubicBezTo>
                  <a:cubicBezTo>
                    <a:pt x="165" y="413"/>
                    <a:pt x="173" y="416"/>
                    <a:pt x="181" y="416"/>
                  </a:cubicBezTo>
                  <a:cubicBezTo>
                    <a:pt x="186" y="417"/>
                    <a:pt x="193" y="417"/>
                    <a:pt x="196" y="413"/>
                  </a:cubicBezTo>
                  <a:cubicBezTo>
                    <a:pt x="197" y="411"/>
                    <a:pt x="197" y="408"/>
                    <a:pt x="197" y="406"/>
                  </a:cubicBezTo>
                  <a:cubicBezTo>
                    <a:pt x="199" y="390"/>
                    <a:pt x="199" y="390"/>
                    <a:pt x="199" y="390"/>
                  </a:cubicBezTo>
                  <a:cubicBezTo>
                    <a:pt x="199" y="387"/>
                    <a:pt x="200" y="382"/>
                    <a:pt x="204" y="382"/>
                  </a:cubicBezTo>
                  <a:cubicBezTo>
                    <a:pt x="207" y="382"/>
                    <a:pt x="209" y="387"/>
                    <a:pt x="212" y="389"/>
                  </a:cubicBezTo>
                  <a:cubicBezTo>
                    <a:pt x="216" y="391"/>
                    <a:pt x="221" y="389"/>
                    <a:pt x="223" y="385"/>
                  </a:cubicBezTo>
                  <a:cubicBezTo>
                    <a:pt x="224" y="385"/>
                    <a:pt x="224" y="385"/>
                    <a:pt x="224" y="385"/>
                  </a:cubicBezTo>
                  <a:cubicBezTo>
                    <a:pt x="225" y="380"/>
                    <a:pt x="226" y="375"/>
                    <a:pt x="224" y="371"/>
                  </a:cubicBezTo>
                  <a:cubicBezTo>
                    <a:pt x="219" y="352"/>
                    <a:pt x="207" y="337"/>
                    <a:pt x="190" y="328"/>
                  </a:cubicBezTo>
                  <a:cubicBezTo>
                    <a:pt x="184" y="326"/>
                    <a:pt x="179" y="323"/>
                    <a:pt x="173" y="320"/>
                  </a:cubicBezTo>
                  <a:cubicBezTo>
                    <a:pt x="168" y="315"/>
                    <a:pt x="163" y="310"/>
                    <a:pt x="160" y="303"/>
                  </a:cubicBezTo>
                  <a:cubicBezTo>
                    <a:pt x="130" y="253"/>
                    <a:pt x="100" y="203"/>
                    <a:pt x="78" y="149"/>
                  </a:cubicBezTo>
                  <a:cubicBezTo>
                    <a:pt x="74" y="140"/>
                    <a:pt x="71" y="129"/>
                    <a:pt x="70" y="119"/>
                  </a:cubicBezTo>
                  <a:cubicBezTo>
                    <a:pt x="69" y="108"/>
                    <a:pt x="70" y="97"/>
                    <a:pt x="71" y="87"/>
                  </a:cubicBezTo>
                  <a:cubicBezTo>
                    <a:pt x="72" y="68"/>
                    <a:pt x="71" y="48"/>
                    <a:pt x="66" y="30"/>
                  </a:cubicBezTo>
                  <a:cubicBezTo>
                    <a:pt x="65" y="25"/>
                    <a:pt x="63" y="20"/>
                    <a:pt x="60" y="16"/>
                  </a:cubicBezTo>
                  <a:cubicBezTo>
                    <a:pt x="52" y="2"/>
                    <a:pt x="31" y="0"/>
                    <a:pt x="18" y="10"/>
                  </a:cubicBezTo>
                  <a:cubicBezTo>
                    <a:pt x="8" y="17"/>
                    <a:pt x="2" y="28"/>
                    <a:pt x="1" y="41"/>
                  </a:cubicBezTo>
                  <a:cubicBezTo>
                    <a:pt x="0" y="51"/>
                    <a:pt x="6" y="63"/>
                    <a:pt x="10" y="73"/>
                  </a:cubicBezTo>
                  <a:cubicBezTo>
                    <a:pt x="19" y="104"/>
                    <a:pt x="29" y="135"/>
                    <a:pt x="38" y="166"/>
                  </a:cubicBezTo>
                  <a:close/>
                </a:path>
              </a:pathLst>
            </a:custGeom>
            <a:solidFill>
              <a:srgbClr val="A1616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6" name="íšḻîḍé">
              <a:extLst>
                <a:ext uri="{FF2B5EF4-FFF2-40B4-BE49-F238E27FC236}">
                  <a16:creationId xmlns:a16="http://schemas.microsoft.com/office/drawing/2014/main" id="{56BB8F4C-A4E0-442D-9B5A-F893782E0521}"/>
                </a:ext>
              </a:extLst>
            </p:cNvPr>
            <p:cNvSpPr/>
            <p:nvPr/>
          </p:nvSpPr>
          <p:spPr bwMode="auto">
            <a:xfrm>
              <a:off x="3916363" y="4010026"/>
              <a:ext cx="298450" cy="400050"/>
            </a:xfrm>
            <a:custGeom>
              <a:avLst/>
              <a:gdLst>
                <a:gd name="T0" fmla="*/ 216 w 216"/>
                <a:gd name="T1" fmla="*/ 52 h 292"/>
                <a:gd name="T2" fmla="*/ 207 w 216"/>
                <a:gd name="T3" fmla="*/ 39 h 292"/>
                <a:gd name="T4" fmla="*/ 191 w 216"/>
                <a:gd name="T5" fmla="*/ 30 h 292"/>
                <a:gd name="T6" fmla="*/ 179 w 216"/>
                <a:gd name="T7" fmla="*/ 16 h 292"/>
                <a:gd name="T8" fmla="*/ 162 w 216"/>
                <a:gd name="T9" fmla="*/ 8 h 292"/>
                <a:gd name="T10" fmla="*/ 119 w 216"/>
                <a:gd name="T11" fmla="*/ 0 h 292"/>
                <a:gd name="T12" fmla="*/ 79 w 216"/>
                <a:gd name="T13" fmla="*/ 11 h 292"/>
                <a:gd name="T14" fmla="*/ 72 w 216"/>
                <a:gd name="T15" fmla="*/ 17 h 292"/>
                <a:gd name="T16" fmla="*/ 69 w 216"/>
                <a:gd name="T17" fmla="*/ 27 h 292"/>
                <a:gd name="T18" fmla="*/ 58 w 216"/>
                <a:gd name="T19" fmla="*/ 59 h 292"/>
                <a:gd name="T20" fmla="*/ 38 w 216"/>
                <a:gd name="T21" fmla="*/ 91 h 292"/>
                <a:gd name="T22" fmla="*/ 2 w 216"/>
                <a:gd name="T23" fmla="*/ 118 h 292"/>
                <a:gd name="T24" fmla="*/ 0 w 216"/>
                <a:gd name="T25" fmla="*/ 125 h 292"/>
                <a:gd name="T26" fmla="*/ 8 w 216"/>
                <a:gd name="T27" fmla="*/ 132 h 292"/>
                <a:gd name="T28" fmla="*/ 51 w 216"/>
                <a:gd name="T29" fmla="*/ 173 h 292"/>
                <a:gd name="T30" fmla="*/ 47 w 216"/>
                <a:gd name="T31" fmla="*/ 224 h 292"/>
                <a:gd name="T32" fmla="*/ 41 w 216"/>
                <a:gd name="T33" fmla="*/ 242 h 292"/>
                <a:gd name="T34" fmla="*/ 74 w 216"/>
                <a:gd name="T35" fmla="*/ 255 h 292"/>
                <a:gd name="T36" fmla="*/ 75 w 216"/>
                <a:gd name="T37" fmla="*/ 264 h 292"/>
                <a:gd name="T38" fmla="*/ 95 w 216"/>
                <a:gd name="T39" fmla="*/ 286 h 292"/>
                <a:gd name="T40" fmla="*/ 132 w 216"/>
                <a:gd name="T41" fmla="*/ 292 h 292"/>
                <a:gd name="T42" fmla="*/ 133 w 216"/>
                <a:gd name="T43" fmla="*/ 269 h 292"/>
                <a:gd name="T44" fmla="*/ 132 w 216"/>
                <a:gd name="T45" fmla="*/ 263 h 292"/>
                <a:gd name="T46" fmla="*/ 136 w 216"/>
                <a:gd name="T47" fmla="*/ 258 h 292"/>
                <a:gd name="T48" fmla="*/ 138 w 216"/>
                <a:gd name="T49" fmla="*/ 212 h 292"/>
                <a:gd name="T50" fmla="*/ 113 w 216"/>
                <a:gd name="T51" fmla="*/ 167 h 292"/>
                <a:gd name="T52" fmla="*/ 117 w 216"/>
                <a:gd name="T53" fmla="*/ 144 h 292"/>
                <a:gd name="T54" fmla="*/ 129 w 216"/>
                <a:gd name="T55" fmla="*/ 136 h 292"/>
                <a:gd name="T56" fmla="*/ 145 w 216"/>
                <a:gd name="T57" fmla="*/ 116 h 292"/>
                <a:gd name="T58" fmla="*/ 159 w 216"/>
                <a:gd name="T59" fmla="*/ 86 h 292"/>
                <a:gd name="T60" fmla="*/ 196 w 216"/>
                <a:gd name="T61" fmla="*/ 77 h 292"/>
                <a:gd name="T62" fmla="*/ 216 w 216"/>
                <a:gd name="T63" fmla="*/ 5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6" h="292">
                  <a:moveTo>
                    <a:pt x="216" y="52"/>
                  </a:moveTo>
                  <a:cubicBezTo>
                    <a:pt x="216" y="47"/>
                    <a:pt x="212" y="42"/>
                    <a:pt x="207" y="39"/>
                  </a:cubicBezTo>
                  <a:cubicBezTo>
                    <a:pt x="201" y="36"/>
                    <a:pt x="196" y="33"/>
                    <a:pt x="191" y="30"/>
                  </a:cubicBezTo>
                  <a:cubicBezTo>
                    <a:pt x="186" y="26"/>
                    <a:pt x="184" y="20"/>
                    <a:pt x="179" y="16"/>
                  </a:cubicBezTo>
                  <a:cubicBezTo>
                    <a:pt x="174" y="12"/>
                    <a:pt x="168" y="9"/>
                    <a:pt x="162" y="8"/>
                  </a:cubicBezTo>
                  <a:cubicBezTo>
                    <a:pt x="148" y="3"/>
                    <a:pt x="134" y="0"/>
                    <a:pt x="119" y="0"/>
                  </a:cubicBezTo>
                  <a:cubicBezTo>
                    <a:pt x="105" y="0"/>
                    <a:pt x="91" y="3"/>
                    <a:pt x="79" y="11"/>
                  </a:cubicBezTo>
                  <a:cubicBezTo>
                    <a:pt x="76" y="12"/>
                    <a:pt x="74" y="14"/>
                    <a:pt x="72" y="17"/>
                  </a:cubicBezTo>
                  <a:cubicBezTo>
                    <a:pt x="71" y="20"/>
                    <a:pt x="69" y="24"/>
                    <a:pt x="69" y="27"/>
                  </a:cubicBezTo>
                  <a:cubicBezTo>
                    <a:pt x="66" y="38"/>
                    <a:pt x="63" y="49"/>
                    <a:pt x="58" y="59"/>
                  </a:cubicBezTo>
                  <a:cubicBezTo>
                    <a:pt x="54" y="71"/>
                    <a:pt x="49" y="83"/>
                    <a:pt x="38" y="91"/>
                  </a:cubicBezTo>
                  <a:cubicBezTo>
                    <a:pt x="27" y="101"/>
                    <a:pt x="10" y="106"/>
                    <a:pt x="2" y="118"/>
                  </a:cubicBezTo>
                  <a:cubicBezTo>
                    <a:pt x="0" y="120"/>
                    <a:pt x="0" y="123"/>
                    <a:pt x="0" y="125"/>
                  </a:cubicBezTo>
                  <a:cubicBezTo>
                    <a:pt x="2" y="128"/>
                    <a:pt x="5" y="130"/>
                    <a:pt x="8" y="132"/>
                  </a:cubicBezTo>
                  <a:cubicBezTo>
                    <a:pt x="27" y="143"/>
                    <a:pt x="43" y="156"/>
                    <a:pt x="51" y="173"/>
                  </a:cubicBezTo>
                  <a:cubicBezTo>
                    <a:pt x="60" y="189"/>
                    <a:pt x="58" y="209"/>
                    <a:pt x="47" y="224"/>
                  </a:cubicBezTo>
                  <a:cubicBezTo>
                    <a:pt x="43" y="230"/>
                    <a:pt x="37" y="236"/>
                    <a:pt x="41" y="242"/>
                  </a:cubicBezTo>
                  <a:cubicBezTo>
                    <a:pt x="47" y="250"/>
                    <a:pt x="69" y="245"/>
                    <a:pt x="74" y="255"/>
                  </a:cubicBezTo>
                  <a:cubicBezTo>
                    <a:pt x="76" y="258"/>
                    <a:pt x="76" y="261"/>
                    <a:pt x="75" y="264"/>
                  </a:cubicBezTo>
                  <a:cubicBezTo>
                    <a:pt x="75" y="273"/>
                    <a:pt x="84" y="282"/>
                    <a:pt x="95" y="286"/>
                  </a:cubicBezTo>
                  <a:cubicBezTo>
                    <a:pt x="107" y="290"/>
                    <a:pt x="120" y="292"/>
                    <a:pt x="132" y="292"/>
                  </a:cubicBezTo>
                  <a:cubicBezTo>
                    <a:pt x="135" y="285"/>
                    <a:pt x="136" y="276"/>
                    <a:pt x="133" y="269"/>
                  </a:cubicBezTo>
                  <a:cubicBezTo>
                    <a:pt x="132" y="267"/>
                    <a:pt x="132" y="265"/>
                    <a:pt x="132" y="263"/>
                  </a:cubicBezTo>
                  <a:cubicBezTo>
                    <a:pt x="133" y="261"/>
                    <a:pt x="134" y="259"/>
                    <a:pt x="136" y="258"/>
                  </a:cubicBezTo>
                  <a:cubicBezTo>
                    <a:pt x="149" y="245"/>
                    <a:pt x="146" y="227"/>
                    <a:pt x="138" y="212"/>
                  </a:cubicBezTo>
                  <a:cubicBezTo>
                    <a:pt x="130" y="197"/>
                    <a:pt x="118" y="183"/>
                    <a:pt x="113" y="167"/>
                  </a:cubicBezTo>
                  <a:cubicBezTo>
                    <a:pt x="111" y="159"/>
                    <a:pt x="111" y="151"/>
                    <a:pt x="117" y="144"/>
                  </a:cubicBezTo>
                  <a:cubicBezTo>
                    <a:pt x="121" y="141"/>
                    <a:pt x="125" y="138"/>
                    <a:pt x="129" y="136"/>
                  </a:cubicBezTo>
                  <a:cubicBezTo>
                    <a:pt x="136" y="131"/>
                    <a:pt x="142" y="124"/>
                    <a:pt x="145" y="116"/>
                  </a:cubicBezTo>
                  <a:cubicBezTo>
                    <a:pt x="148" y="105"/>
                    <a:pt x="148" y="93"/>
                    <a:pt x="159" y="86"/>
                  </a:cubicBezTo>
                  <a:cubicBezTo>
                    <a:pt x="170" y="79"/>
                    <a:pt x="184" y="81"/>
                    <a:pt x="196" y="77"/>
                  </a:cubicBezTo>
                  <a:cubicBezTo>
                    <a:pt x="205" y="73"/>
                    <a:pt x="215" y="60"/>
                    <a:pt x="216" y="52"/>
                  </a:cubicBezTo>
                  <a:close/>
                </a:path>
              </a:pathLst>
            </a:custGeom>
            <a:solidFill>
              <a:srgbClr val="4643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7" name="ïSlíḍé">
              <a:extLst>
                <a:ext uri="{FF2B5EF4-FFF2-40B4-BE49-F238E27FC236}">
                  <a16:creationId xmlns:a16="http://schemas.microsoft.com/office/drawing/2014/main" id="{FC73DEAC-4B61-4BB0-9FE0-74D517C29CD5}"/>
                </a:ext>
              </a:extLst>
            </p:cNvPr>
            <p:cNvSpPr/>
            <p:nvPr/>
          </p:nvSpPr>
          <p:spPr bwMode="auto">
            <a:xfrm>
              <a:off x="4592638" y="4019551"/>
              <a:ext cx="182563" cy="182563"/>
            </a:xfrm>
            <a:prstGeom prst="ellipse">
              <a:avLst/>
            </a:prstGeom>
            <a:solidFill>
              <a:srgbClr val="FBBEB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8" name="îṡ1ídè">
              <a:extLst>
                <a:ext uri="{FF2B5EF4-FFF2-40B4-BE49-F238E27FC236}">
                  <a16:creationId xmlns:a16="http://schemas.microsoft.com/office/drawing/2014/main" id="{76314906-1737-4042-8373-196412164F27}"/>
                </a:ext>
              </a:extLst>
            </p:cNvPr>
            <p:cNvSpPr/>
            <p:nvPr/>
          </p:nvSpPr>
          <p:spPr bwMode="auto">
            <a:xfrm>
              <a:off x="4678363" y="4081463"/>
              <a:ext cx="163513" cy="222250"/>
            </a:xfrm>
            <a:custGeom>
              <a:avLst/>
              <a:gdLst>
                <a:gd name="T0" fmla="*/ 64 w 119"/>
                <a:gd name="T1" fmla="*/ 19 h 162"/>
                <a:gd name="T2" fmla="*/ 119 w 119"/>
                <a:gd name="T3" fmla="*/ 57 h 162"/>
                <a:gd name="T4" fmla="*/ 114 w 119"/>
                <a:gd name="T5" fmla="*/ 76 h 162"/>
                <a:gd name="T6" fmla="*/ 71 w 119"/>
                <a:gd name="T7" fmla="*/ 162 h 162"/>
                <a:gd name="T8" fmla="*/ 65 w 119"/>
                <a:gd name="T9" fmla="*/ 131 h 162"/>
                <a:gd name="T10" fmla="*/ 42 w 119"/>
                <a:gd name="T11" fmla="*/ 107 h 162"/>
                <a:gd name="T12" fmla="*/ 4 w 119"/>
                <a:gd name="T13" fmla="*/ 74 h 162"/>
                <a:gd name="T14" fmla="*/ 1 w 119"/>
                <a:gd name="T15" fmla="*/ 70 h 162"/>
                <a:gd name="T16" fmla="*/ 1 w 119"/>
                <a:gd name="T17" fmla="*/ 63 h 162"/>
                <a:gd name="T18" fmla="*/ 31 w 119"/>
                <a:gd name="T19" fmla="*/ 28 h 162"/>
                <a:gd name="T20" fmla="*/ 46 w 119"/>
                <a:gd name="T21" fmla="*/ 11 h 162"/>
                <a:gd name="T22" fmla="*/ 64 w 119"/>
                <a:gd name="T23" fmla="*/ 19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 h="162">
                  <a:moveTo>
                    <a:pt x="64" y="19"/>
                  </a:moveTo>
                  <a:cubicBezTo>
                    <a:pt x="76" y="39"/>
                    <a:pt x="96" y="53"/>
                    <a:pt x="119" y="57"/>
                  </a:cubicBezTo>
                  <a:cubicBezTo>
                    <a:pt x="114" y="76"/>
                    <a:pt x="114" y="76"/>
                    <a:pt x="114" y="76"/>
                  </a:cubicBezTo>
                  <a:cubicBezTo>
                    <a:pt x="105" y="107"/>
                    <a:pt x="96" y="140"/>
                    <a:pt x="71" y="162"/>
                  </a:cubicBezTo>
                  <a:cubicBezTo>
                    <a:pt x="74" y="151"/>
                    <a:pt x="71" y="140"/>
                    <a:pt x="65" y="131"/>
                  </a:cubicBezTo>
                  <a:cubicBezTo>
                    <a:pt x="58" y="122"/>
                    <a:pt x="51" y="114"/>
                    <a:pt x="42" y="107"/>
                  </a:cubicBezTo>
                  <a:cubicBezTo>
                    <a:pt x="4" y="74"/>
                    <a:pt x="4" y="74"/>
                    <a:pt x="4" y="74"/>
                  </a:cubicBezTo>
                  <a:cubicBezTo>
                    <a:pt x="3" y="73"/>
                    <a:pt x="2" y="72"/>
                    <a:pt x="1" y="70"/>
                  </a:cubicBezTo>
                  <a:cubicBezTo>
                    <a:pt x="0" y="68"/>
                    <a:pt x="0" y="66"/>
                    <a:pt x="1" y="63"/>
                  </a:cubicBezTo>
                  <a:cubicBezTo>
                    <a:pt x="6" y="48"/>
                    <a:pt x="20" y="39"/>
                    <a:pt x="31" y="28"/>
                  </a:cubicBezTo>
                  <a:cubicBezTo>
                    <a:pt x="37" y="23"/>
                    <a:pt x="42" y="17"/>
                    <a:pt x="46" y="11"/>
                  </a:cubicBezTo>
                  <a:cubicBezTo>
                    <a:pt x="54" y="0"/>
                    <a:pt x="59" y="11"/>
                    <a:pt x="64" y="19"/>
                  </a:cubicBezTo>
                  <a:close/>
                </a:path>
              </a:pathLst>
            </a:custGeom>
            <a:solidFill>
              <a:srgbClr val="FBBEB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9" name="íṡḻiḑé">
              <a:extLst>
                <a:ext uri="{FF2B5EF4-FFF2-40B4-BE49-F238E27FC236}">
                  <a16:creationId xmlns:a16="http://schemas.microsoft.com/office/drawing/2014/main" id="{9C96EED7-1012-4B94-8E00-4FC158658D39}"/>
                </a:ext>
              </a:extLst>
            </p:cNvPr>
            <p:cNvSpPr/>
            <p:nvPr/>
          </p:nvSpPr>
          <p:spPr bwMode="auto">
            <a:xfrm>
              <a:off x="4737101" y="4122738"/>
              <a:ext cx="496888" cy="406400"/>
            </a:xfrm>
            <a:custGeom>
              <a:avLst/>
              <a:gdLst>
                <a:gd name="T0" fmla="*/ 30 w 362"/>
                <a:gd name="T1" fmla="*/ 75 h 297"/>
                <a:gd name="T2" fmla="*/ 28 w 362"/>
                <a:gd name="T3" fmla="*/ 90 h 297"/>
                <a:gd name="T4" fmla="*/ 16 w 362"/>
                <a:gd name="T5" fmla="*/ 96 h 297"/>
                <a:gd name="T6" fmla="*/ 11 w 362"/>
                <a:gd name="T7" fmla="*/ 89 h 297"/>
                <a:gd name="T8" fmla="*/ 3 w 362"/>
                <a:gd name="T9" fmla="*/ 96 h 297"/>
                <a:gd name="T10" fmla="*/ 1 w 362"/>
                <a:gd name="T11" fmla="*/ 111 h 297"/>
                <a:gd name="T12" fmla="*/ 5 w 362"/>
                <a:gd name="T13" fmla="*/ 129 h 297"/>
                <a:gd name="T14" fmla="*/ 2 w 362"/>
                <a:gd name="T15" fmla="*/ 145 h 297"/>
                <a:gd name="T16" fmla="*/ 7 w 362"/>
                <a:gd name="T17" fmla="*/ 151 h 297"/>
                <a:gd name="T18" fmla="*/ 5 w 362"/>
                <a:gd name="T19" fmla="*/ 174 h 297"/>
                <a:gd name="T20" fmla="*/ 57 w 362"/>
                <a:gd name="T21" fmla="*/ 175 h 297"/>
                <a:gd name="T22" fmla="*/ 64 w 362"/>
                <a:gd name="T23" fmla="*/ 200 h 297"/>
                <a:gd name="T24" fmla="*/ 182 w 362"/>
                <a:gd name="T25" fmla="*/ 277 h 297"/>
                <a:gd name="T26" fmla="*/ 178 w 362"/>
                <a:gd name="T27" fmla="*/ 291 h 297"/>
                <a:gd name="T28" fmla="*/ 180 w 362"/>
                <a:gd name="T29" fmla="*/ 293 h 297"/>
                <a:gd name="T30" fmla="*/ 196 w 362"/>
                <a:gd name="T31" fmla="*/ 294 h 297"/>
                <a:gd name="T32" fmla="*/ 210 w 362"/>
                <a:gd name="T33" fmla="*/ 283 h 297"/>
                <a:gd name="T34" fmla="*/ 240 w 362"/>
                <a:gd name="T35" fmla="*/ 275 h 297"/>
                <a:gd name="T36" fmla="*/ 259 w 362"/>
                <a:gd name="T37" fmla="*/ 278 h 297"/>
                <a:gd name="T38" fmla="*/ 313 w 362"/>
                <a:gd name="T39" fmla="*/ 260 h 297"/>
                <a:gd name="T40" fmla="*/ 353 w 362"/>
                <a:gd name="T41" fmla="*/ 247 h 297"/>
                <a:gd name="T42" fmla="*/ 361 w 362"/>
                <a:gd name="T43" fmla="*/ 232 h 297"/>
                <a:gd name="T44" fmla="*/ 355 w 362"/>
                <a:gd name="T45" fmla="*/ 223 h 297"/>
                <a:gd name="T46" fmla="*/ 340 w 362"/>
                <a:gd name="T47" fmla="*/ 195 h 297"/>
                <a:gd name="T48" fmla="*/ 303 w 362"/>
                <a:gd name="T49" fmla="*/ 145 h 297"/>
                <a:gd name="T50" fmla="*/ 265 w 362"/>
                <a:gd name="T51" fmla="*/ 117 h 297"/>
                <a:gd name="T52" fmla="*/ 255 w 362"/>
                <a:gd name="T53" fmla="*/ 111 h 297"/>
                <a:gd name="T54" fmla="*/ 242 w 362"/>
                <a:gd name="T55" fmla="*/ 105 h 297"/>
                <a:gd name="T56" fmla="*/ 227 w 362"/>
                <a:gd name="T57" fmla="*/ 89 h 297"/>
                <a:gd name="T58" fmla="*/ 189 w 362"/>
                <a:gd name="T59" fmla="*/ 62 h 297"/>
                <a:gd name="T60" fmla="*/ 162 w 362"/>
                <a:gd name="T61" fmla="*/ 44 h 297"/>
                <a:gd name="T62" fmla="*/ 147 w 362"/>
                <a:gd name="T63" fmla="*/ 41 h 297"/>
                <a:gd name="T64" fmla="*/ 117 w 362"/>
                <a:gd name="T65" fmla="*/ 24 h 297"/>
                <a:gd name="T66" fmla="*/ 89 w 362"/>
                <a:gd name="T67" fmla="*/ 20 h 297"/>
                <a:gd name="T68" fmla="*/ 61 w 362"/>
                <a:gd name="T69" fmla="*/ 10 h 297"/>
                <a:gd name="T70" fmla="*/ 52 w 362"/>
                <a:gd name="T71" fmla="*/ 4 h 297"/>
                <a:gd name="T72" fmla="*/ 36 w 362"/>
                <a:gd name="T73" fmla="*/ 35 h 297"/>
                <a:gd name="T74" fmla="*/ 30 w 362"/>
                <a:gd name="T75" fmla="*/ 75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2" h="297">
                  <a:moveTo>
                    <a:pt x="30" y="75"/>
                  </a:moveTo>
                  <a:cubicBezTo>
                    <a:pt x="31" y="80"/>
                    <a:pt x="30" y="85"/>
                    <a:pt x="28" y="90"/>
                  </a:cubicBezTo>
                  <a:cubicBezTo>
                    <a:pt x="26" y="94"/>
                    <a:pt x="21" y="97"/>
                    <a:pt x="16" y="96"/>
                  </a:cubicBezTo>
                  <a:cubicBezTo>
                    <a:pt x="18" y="93"/>
                    <a:pt x="14" y="89"/>
                    <a:pt x="11" y="89"/>
                  </a:cubicBezTo>
                  <a:cubicBezTo>
                    <a:pt x="7" y="90"/>
                    <a:pt x="4" y="93"/>
                    <a:pt x="3" y="96"/>
                  </a:cubicBezTo>
                  <a:cubicBezTo>
                    <a:pt x="1" y="100"/>
                    <a:pt x="0" y="106"/>
                    <a:pt x="1" y="111"/>
                  </a:cubicBezTo>
                  <a:cubicBezTo>
                    <a:pt x="2" y="117"/>
                    <a:pt x="5" y="123"/>
                    <a:pt x="5" y="129"/>
                  </a:cubicBezTo>
                  <a:cubicBezTo>
                    <a:pt x="4" y="135"/>
                    <a:pt x="0" y="140"/>
                    <a:pt x="2" y="145"/>
                  </a:cubicBezTo>
                  <a:cubicBezTo>
                    <a:pt x="3" y="147"/>
                    <a:pt x="5" y="149"/>
                    <a:pt x="7" y="151"/>
                  </a:cubicBezTo>
                  <a:cubicBezTo>
                    <a:pt x="13" y="158"/>
                    <a:pt x="12" y="168"/>
                    <a:pt x="5" y="174"/>
                  </a:cubicBezTo>
                  <a:cubicBezTo>
                    <a:pt x="57" y="175"/>
                    <a:pt x="57" y="175"/>
                    <a:pt x="57" y="175"/>
                  </a:cubicBezTo>
                  <a:cubicBezTo>
                    <a:pt x="55" y="183"/>
                    <a:pt x="59" y="192"/>
                    <a:pt x="64" y="200"/>
                  </a:cubicBezTo>
                  <a:cubicBezTo>
                    <a:pt x="89" y="243"/>
                    <a:pt x="133" y="272"/>
                    <a:pt x="182" y="277"/>
                  </a:cubicBezTo>
                  <a:cubicBezTo>
                    <a:pt x="177" y="280"/>
                    <a:pt x="175" y="287"/>
                    <a:pt x="178" y="291"/>
                  </a:cubicBezTo>
                  <a:cubicBezTo>
                    <a:pt x="179" y="292"/>
                    <a:pt x="179" y="293"/>
                    <a:pt x="180" y="293"/>
                  </a:cubicBezTo>
                  <a:cubicBezTo>
                    <a:pt x="184" y="297"/>
                    <a:pt x="191" y="297"/>
                    <a:pt x="196" y="294"/>
                  </a:cubicBezTo>
                  <a:cubicBezTo>
                    <a:pt x="201" y="291"/>
                    <a:pt x="206" y="287"/>
                    <a:pt x="210" y="283"/>
                  </a:cubicBezTo>
                  <a:cubicBezTo>
                    <a:pt x="219" y="277"/>
                    <a:pt x="229" y="274"/>
                    <a:pt x="240" y="275"/>
                  </a:cubicBezTo>
                  <a:cubicBezTo>
                    <a:pt x="246" y="276"/>
                    <a:pt x="253" y="278"/>
                    <a:pt x="259" y="278"/>
                  </a:cubicBezTo>
                  <a:cubicBezTo>
                    <a:pt x="278" y="279"/>
                    <a:pt x="295" y="266"/>
                    <a:pt x="313" y="260"/>
                  </a:cubicBezTo>
                  <a:cubicBezTo>
                    <a:pt x="327" y="256"/>
                    <a:pt x="342" y="256"/>
                    <a:pt x="353" y="247"/>
                  </a:cubicBezTo>
                  <a:cubicBezTo>
                    <a:pt x="358" y="244"/>
                    <a:pt x="362" y="238"/>
                    <a:pt x="361" y="232"/>
                  </a:cubicBezTo>
                  <a:cubicBezTo>
                    <a:pt x="359" y="229"/>
                    <a:pt x="357" y="226"/>
                    <a:pt x="355" y="223"/>
                  </a:cubicBezTo>
                  <a:cubicBezTo>
                    <a:pt x="348" y="215"/>
                    <a:pt x="345" y="204"/>
                    <a:pt x="340" y="195"/>
                  </a:cubicBezTo>
                  <a:cubicBezTo>
                    <a:pt x="331" y="176"/>
                    <a:pt x="318" y="159"/>
                    <a:pt x="303" y="145"/>
                  </a:cubicBezTo>
                  <a:cubicBezTo>
                    <a:pt x="291" y="135"/>
                    <a:pt x="278" y="125"/>
                    <a:pt x="265" y="117"/>
                  </a:cubicBezTo>
                  <a:cubicBezTo>
                    <a:pt x="262" y="114"/>
                    <a:pt x="259" y="112"/>
                    <a:pt x="255" y="111"/>
                  </a:cubicBezTo>
                  <a:cubicBezTo>
                    <a:pt x="251" y="109"/>
                    <a:pt x="246" y="107"/>
                    <a:pt x="242" y="105"/>
                  </a:cubicBezTo>
                  <a:cubicBezTo>
                    <a:pt x="235" y="101"/>
                    <a:pt x="232" y="94"/>
                    <a:pt x="227" y="89"/>
                  </a:cubicBezTo>
                  <a:cubicBezTo>
                    <a:pt x="217" y="77"/>
                    <a:pt x="201" y="71"/>
                    <a:pt x="189" y="62"/>
                  </a:cubicBezTo>
                  <a:cubicBezTo>
                    <a:pt x="180" y="56"/>
                    <a:pt x="173" y="47"/>
                    <a:pt x="162" y="44"/>
                  </a:cubicBezTo>
                  <a:cubicBezTo>
                    <a:pt x="157" y="43"/>
                    <a:pt x="152" y="43"/>
                    <a:pt x="147" y="41"/>
                  </a:cubicBezTo>
                  <a:cubicBezTo>
                    <a:pt x="136" y="38"/>
                    <a:pt x="128" y="28"/>
                    <a:pt x="117" y="24"/>
                  </a:cubicBezTo>
                  <a:cubicBezTo>
                    <a:pt x="108" y="21"/>
                    <a:pt x="99" y="22"/>
                    <a:pt x="89" y="20"/>
                  </a:cubicBezTo>
                  <a:cubicBezTo>
                    <a:pt x="79" y="19"/>
                    <a:pt x="70" y="15"/>
                    <a:pt x="61" y="10"/>
                  </a:cubicBezTo>
                  <a:cubicBezTo>
                    <a:pt x="58" y="7"/>
                    <a:pt x="55" y="6"/>
                    <a:pt x="52" y="4"/>
                  </a:cubicBezTo>
                  <a:cubicBezTo>
                    <a:pt x="38" y="0"/>
                    <a:pt x="37" y="26"/>
                    <a:pt x="36" y="35"/>
                  </a:cubicBezTo>
                  <a:cubicBezTo>
                    <a:pt x="34" y="48"/>
                    <a:pt x="30" y="61"/>
                    <a:pt x="30" y="75"/>
                  </a:cubicBez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0" name="ïŝlïḑé">
              <a:extLst>
                <a:ext uri="{FF2B5EF4-FFF2-40B4-BE49-F238E27FC236}">
                  <a16:creationId xmlns:a16="http://schemas.microsoft.com/office/drawing/2014/main" id="{29096819-8BE7-4E37-9912-36731C49CFB0}"/>
                </a:ext>
              </a:extLst>
            </p:cNvPr>
            <p:cNvSpPr/>
            <p:nvPr/>
          </p:nvSpPr>
          <p:spPr bwMode="auto">
            <a:xfrm>
              <a:off x="4532313" y="4284663"/>
              <a:ext cx="393700" cy="519113"/>
            </a:xfrm>
            <a:custGeom>
              <a:avLst/>
              <a:gdLst>
                <a:gd name="T0" fmla="*/ 193 w 287"/>
                <a:gd name="T1" fmla="*/ 43 h 378"/>
                <a:gd name="T2" fmla="*/ 182 w 287"/>
                <a:gd name="T3" fmla="*/ 117 h 378"/>
                <a:gd name="T4" fmla="*/ 186 w 287"/>
                <a:gd name="T5" fmla="*/ 133 h 378"/>
                <a:gd name="T6" fmla="*/ 171 w 287"/>
                <a:gd name="T7" fmla="*/ 174 h 378"/>
                <a:gd name="T8" fmla="*/ 99 w 287"/>
                <a:gd name="T9" fmla="*/ 279 h 378"/>
                <a:gd name="T10" fmla="*/ 89 w 287"/>
                <a:gd name="T11" fmla="*/ 292 h 378"/>
                <a:gd name="T12" fmla="*/ 36 w 287"/>
                <a:gd name="T13" fmla="*/ 306 h 378"/>
                <a:gd name="T14" fmla="*/ 1 w 287"/>
                <a:gd name="T15" fmla="*/ 322 h 378"/>
                <a:gd name="T16" fmla="*/ 1 w 287"/>
                <a:gd name="T17" fmla="*/ 325 h 378"/>
                <a:gd name="T18" fmla="*/ 27 w 287"/>
                <a:gd name="T19" fmla="*/ 337 h 378"/>
                <a:gd name="T20" fmla="*/ 24 w 287"/>
                <a:gd name="T21" fmla="*/ 345 h 378"/>
                <a:gd name="T22" fmla="*/ 15 w 287"/>
                <a:gd name="T23" fmla="*/ 355 h 378"/>
                <a:gd name="T24" fmla="*/ 16 w 287"/>
                <a:gd name="T25" fmla="*/ 362 h 378"/>
                <a:gd name="T26" fmla="*/ 28 w 287"/>
                <a:gd name="T27" fmla="*/ 370 h 378"/>
                <a:gd name="T28" fmla="*/ 99 w 287"/>
                <a:gd name="T29" fmla="*/ 346 h 378"/>
                <a:gd name="T30" fmla="*/ 149 w 287"/>
                <a:gd name="T31" fmla="*/ 287 h 378"/>
                <a:gd name="T32" fmla="*/ 181 w 287"/>
                <a:gd name="T33" fmla="*/ 258 h 378"/>
                <a:gd name="T34" fmla="*/ 233 w 287"/>
                <a:gd name="T35" fmla="*/ 190 h 378"/>
                <a:gd name="T36" fmla="*/ 245 w 287"/>
                <a:gd name="T37" fmla="*/ 167 h 378"/>
                <a:gd name="T38" fmla="*/ 248 w 287"/>
                <a:gd name="T39" fmla="*/ 142 h 378"/>
                <a:gd name="T40" fmla="*/ 265 w 287"/>
                <a:gd name="T41" fmla="*/ 114 h 378"/>
                <a:gd name="T42" fmla="*/ 285 w 287"/>
                <a:gd name="T43" fmla="*/ 53 h 378"/>
                <a:gd name="T44" fmla="*/ 249 w 287"/>
                <a:gd name="T45" fmla="*/ 3 h 378"/>
                <a:gd name="T46" fmla="*/ 229 w 287"/>
                <a:gd name="T47" fmla="*/ 2 h 378"/>
                <a:gd name="T48" fmla="*/ 209 w 287"/>
                <a:gd name="T49" fmla="*/ 18 h 378"/>
                <a:gd name="T50" fmla="*/ 196 w 287"/>
                <a:gd name="T51" fmla="*/ 33 h 378"/>
                <a:gd name="T52" fmla="*/ 188 w 287"/>
                <a:gd name="T53" fmla="*/ 45 h 378"/>
                <a:gd name="T54" fmla="*/ 190 w 287"/>
                <a:gd name="T55" fmla="*/ 59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7" h="378">
                  <a:moveTo>
                    <a:pt x="193" y="43"/>
                  </a:moveTo>
                  <a:cubicBezTo>
                    <a:pt x="195" y="68"/>
                    <a:pt x="176" y="92"/>
                    <a:pt x="182" y="117"/>
                  </a:cubicBezTo>
                  <a:cubicBezTo>
                    <a:pt x="183" y="123"/>
                    <a:pt x="185" y="128"/>
                    <a:pt x="186" y="133"/>
                  </a:cubicBezTo>
                  <a:cubicBezTo>
                    <a:pt x="188" y="148"/>
                    <a:pt x="179" y="161"/>
                    <a:pt x="171" y="174"/>
                  </a:cubicBezTo>
                  <a:cubicBezTo>
                    <a:pt x="99" y="279"/>
                    <a:pt x="99" y="279"/>
                    <a:pt x="99" y="279"/>
                  </a:cubicBezTo>
                  <a:cubicBezTo>
                    <a:pt x="96" y="284"/>
                    <a:pt x="93" y="288"/>
                    <a:pt x="89" y="292"/>
                  </a:cubicBezTo>
                  <a:cubicBezTo>
                    <a:pt x="75" y="304"/>
                    <a:pt x="55" y="303"/>
                    <a:pt x="36" y="306"/>
                  </a:cubicBezTo>
                  <a:cubicBezTo>
                    <a:pt x="24" y="309"/>
                    <a:pt x="12" y="314"/>
                    <a:pt x="1" y="322"/>
                  </a:cubicBezTo>
                  <a:cubicBezTo>
                    <a:pt x="0" y="323"/>
                    <a:pt x="0" y="324"/>
                    <a:pt x="1" y="325"/>
                  </a:cubicBezTo>
                  <a:cubicBezTo>
                    <a:pt x="7" y="333"/>
                    <a:pt x="17" y="338"/>
                    <a:pt x="27" y="337"/>
                  </a:cubicBezTo>
                  <a:cubicBezTo>
                    <a:pt x="29" y="340"/>
                    <a:pt x="27" y="343"/>
                    <a:pt x="24" y="345"/>
                  </a:cubicBezTo>
                  <a:cubicBezTo>
                    <a:pt x="20" y="348"/>
                    <a:pt x="15" y="349"/>
                    <a:pt x="15" y="355"/>
                  </a:cubicBezTo>
                  <a:cubicBezTo>
                    <a:pt x="14" y="357"/>
                    <a:pt x="15" y="360"/>
                    <a:pt x="16" y="362"/>
                  </a:cubicBezTo>
                  <a:cubicBezTo>
                    <a:pt x="19" y="366"/>
                    <a:pt x="23" y="369"/>
                    <a:pt x="28" y="370"/>
                  </a:cubicBezTo>
                  <a:cubicBezTo>
                    <a:pt x="53" y="378"/>
                    <a:pt x="80" y="365"/>
                    <a:pt x="99" y="346"/>
                  </a:cubicBezTo>
                  <a:cubicBezTo>
                    <a:pt x="117" y="328"/>
                    <a:pt x="131" y="305"/>
                    <a:pt x="149" y="287"/>
                  </a:cubicBezTo>
                  <a:cubicBezTo>
                    <a:pt x="159" y="277"/>
                    <a:pt x="171" y="268"/>
                    <a:pt x="181" y="258"/>
                  </a:cubicBezTo>
                  <a:cubicBezTo>
                    <a:pt x="202" y="238"/>
                    <a:pt x="218" y="214"/>
                    <a:pt x="233" y="190"/>
                  </a:cubicBezTo>
                  <a:cubicBezTo>
                    <a:pt x="239" y="183"/>
                    <a:pt x="242" y="175"/>
                    <a:pt x="245" y="167"/>
                  </a:cubicBezTo>
                  <a:cubicBezTo>
                    <a:pt x="247" y="159"/>
                    <a:pt x="246" y="150"/>
                    <a:pt x="248" y="142"/>
                  </a:cubicBezTo>
                  <a:cubicBezTo>
                    <a:pt x="251" y="131"/>
                    <a:pt x="259" y="123"/>
                    <a:pt x="265" y="114"/>
                  </a:cubicBezTo>
                  <a:cubicBezTo>
                    <a:pt x="278" y="96"/>
                    <a:pt x="287" y="75"/>
                    <a:pt x="285" y="53"/>
                  </a:cubicBezTo>
                  <a:cubicBezTo>
                    <a:pt x="283" y="31"/>
                    <a:pt x="270" y="10"/>
                    <a:pt x="249" y="3"/>
                  </a:cubicBezTo>
                  <a:cubicBezTo>
                    <a:pt x="243" y="0"/>
                    <a:pt x="236" y="0"/>
                    <a:pt x="229" y="2"/>
                  </a:cubicBezTo>
                  <a:cubicBezTo>
                    <a:pt x="221" y="4"/>
                    <a:pt x="215" y="11"/>
                    <a:pt x="209" y="18"/>
                  </a:cubicBezTo>
                  <a:cubicBezTo>
                    <a:pt x="196" y="33"/>
                    <a:pt x="196" y="33"/>
                    <a:pt x="196" y="33"/>
                  </a:cubicBezTo>
                  <a:cubicBezTo>
                    <a:pt x="192" y="37"/>
                    <a:pt x="189" y="41"/>
                    <a:pt x="188" y="45"/>
                  </a:cubicBezTo>
                  <a:cubicBezTo>
                    <a:pt x="186" y="50"/>
                    <a:pt x="187" y="55"/>
                    <a:pt x="190" y="59"/>
                  </a:cubicBezTo>
                </a:path>
              </a:pathLst>
            </a:custGeom>
            <a:solidFill>
              <a:srgbClr val="FBBEB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1" name="íṥlíďe">
              <a:extLst>
                <a:ext uri="{FF2B5EF4-FFF2-40B4-BE49-F238E27FC236}">
                  <a16:creationId xmlns:a16="http://schemas.microsoft.com/office/drawing/2014/main" id="{08A2BCC0-DDA6-4559-9467-910DDDBEC839}"/>
                </a:ext>
              </a:extLst>
            </p:cNvPr>
            <p:cNvSpPr/>
            <p:nvPr/>
          </p:nvSpPr>
          <p:spPr bwMode="auto">
            <a:xfrm>
              <a:off x="4781551" y="4200526"/>
              <a:ext cx="158750" cy="171450"/>
            </a:xfrm>
            <a:custGeom>
              <a:avLst/>
              <a:gdLst>
                <a:gd name="T0" fmla="*/ 47 w 115"/>
                <a:gd name="T1" fmla="*/ 1 h 125"/>
                <a:gd name="T2" fmla="*/ 21 w 115"/>
                <a:gd name="T3" fmla="*/ 9 h 125"/>
                <a:gd name="T4" fmla="*/ 14 w 115"/>
                <a:gd name="T5" fmla="*/ 20 h 125"/>
                <a:gd name="T6" fmla="*/ 1 w 115"/>
                <a:gd name="T7" fmla="*/ 61 h 125"/>
                <a:gd name="T8" fmla="*/ 6 w 115"/>
                <a:gd name="T9" fmla="*/ 96 h 125"/>
                <a:gd name="T10" fmla="*/ 3 w 115"/>
                <a:gd name="T11" fmla="*/ 125 h 125"/>
                <a:gd name="T12" fmla="*/ 40 w 115"/>
                <a:gd name="T13" fmla="*/ 111 h 125"/>
                <a:gd name="T14" fmla="*/ 62 w 115"/>
                <a:gd name="T15" fmla="*/ 99 h 125"/>
                <a:gd name="T16" fmla="*/ 103 w 115"/>
                <a:gd name="T17" fmla="*/ 107 h 125"/>
                <a:gd name="T18" fmla="*/ 99 w 115"/>
                <a:gd name="T19" fmla="*/ 79 h 125"/>
                <a:gd name="T20" fmla="*/ 100 w 115"/>
                <a:gd name="T21" fmla="*/ 70 h 125"/>
                <a:gd name="T22" fmla="*/ 106 w 115"/>
                <a:gd name="T23" fmla="*/ 61 h 125"/>
                <a:gd name="T24" fmla="*/ 103 w 115"/>
                <a:gd name="T25" fmla="*/ 18 h 125"/>
                <a:gd name="T26" fmla="*/ 64 w 115"/>
                <a:gd name="T27" fmla="*/ 1 h 125"/>
                <a:gd name="T28" fmla="*/ 37 w 115"/>
                <a:gd name="T2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5" h="125">
                  <a:moveTo>
                    <a:pt x="47" y="1"/>
                  </a:moveTo>
                  <a:cubicBezTo>
                    <a:pt x="38" y="2"/>
                    <a:pt x="27" y="3"/>
                    <a:pt x="21" y="9"/>
                  </a:cubicBezTo>
                  <a:cubicBezTo>
                    <a:pt x="18" y="12"/>
                    <a:pt x="16" y="16"/>
                    <a:pt x="14" y="20"/>
                  </a:cubicBezTo>
                  <a:cubicBezTo>
                    <a:pt x="7" y="33"/>
                    <a:pt x="1" y="46"/>
                    <a:pt x="1" y="61"/>
                  </a:cubicBezTo>
                  <a:cubicBezTo>
                    <a:pt x="0" y="73"/>
                    <a:pt x="4" y="84"/>
                    <a:pt x="6" y="96"/>
                  </a:cubicBezTo>
                  <a:cubicBezTo>
                    <a:pt x="7" y="106"/>
                    <a:pt x="3" y="115"/>
                    <a:pt x="3" y="125"/>
                  </a:cubicBezTo>
                  <a:cubicBezTo>
                    <a:pt x="16" y="122"/>
                    <a:pt x="28" y="117"/>
                    <a:pt x="40" y="111"/>
                  </a:cubicBezTo>
                  <a:cubicBezTo>
                    <a:pt x="47" y="106"/>
                    <a:pt x="55" y="102"/>
                    <a:pt x="62" y="99"/>
                  </a:cubicBezTo>
                  <a:cubicBezTo>
                    <a:pt x="74" y="95"/>
                    <a:pt x="93" y="102"/>
                    <a:pt x="103" y="107"/>
                  </a:cubicBezTo>
                  <a:cubicBezTo>
                    <a:pt x="104" y="100"/>
                    <a:pt x="98" y="87"/>
                    <a:pt x="99" y="79"/>
                  </a:cubicBezTo>
                  <a:cubicBezTo>
                    <a:pt x="99" y="76"/>
                    <a:pt x="99" y="73"/>
                    <a:pt x="100" y="70"/>
                  </a:cubicBezTo>
                  <a:cubicBezTo>
                    <a:pt x="102" y="67"/>
                    <a:pt x="104" y="64"/>
                    <a:pt x="106" y="61"/>
                  </a:cubicBezTo>
                  <a:cubicBezTo>
                    <a:pt x="115" y="47"/>
                    <a:pt x="113" y="30"/>
                    <a:pt x="103" y="18"/>
                  </a:cubicBezTo>
                  <a:cubicBezTo>
                    <a:pt x="93" y="7"/>
                    <a:pt x="78" y="3"/>
                    <a:pt x="64" y="1"/>
                  </a:cubicBezTo>
                  <a:cubicBezTo>
                    <a:pt x="55" y="0"/>
                    <a:pt x="46" y="0"/>
                    <a:pt x="37" y="0"/>
                  </a:cubicBezTo>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2" name="îšḻiḋê">
              <a:extLst>
                <a:ext uri="{FF2B5EF4-FFF2-40B4-BE49-F238E27FC236}">
                  <a16:creationId xmlns:a16="http://schemas.microsoft.com/office/drawing/2014/main" id="{02B0C836-7CEA-4198-8105-4391FD9B1390}"/>
                </a:ext>
              </a:extLst>
            </p:cNvPr>
            <p:cNvSpPr/>
            <p:nvPr/>
          </p:nvSpPr>
          <p:spPr bwMode="auto">
            <a:xfrm>
              <a:off x="4541838" y="3940176"/>
              <a:ext cx="260350" cy="200025"/>
            </a:xfrm>
            <a:custGeom>
              <a:avLst/>
              <a:gdLst>
                <a:gd name="T0" fmla="*/ 16 w 190"/>
                <a:gd name="T1" fmla="*/ 57 h 145"/>
                <a:gd name="T2" fmla="*/ 15 w 190"/>
                <a:gd name="T3" fmla="*/ 44 h 145"/>
                <a:gd name="T4" fmla="*/ 42 w 190"/>
                <a:gd name="T5" fmla="*/ 29 h 145"/>
                <a:gd name="T6" fmla="*/ 65 w 190"/>
                <a:gd name="T7" fmla="*/ 5 h 145"/>
                <a:gd name="T8" fmla="*/ 103 w 190"/>
                <a:gd name="T9" fmla="*/ 14 h 145"/>
                <a:gd name="T10" fmla="*/ 146 w 190"/>
                <a:gd name="T11" fmla="*/ 28 h 145"/>
                <a:gd name="T12" fmla="*/ 153 w 190"/>
                <a:gd name="T13" fmla="*/ 29 h 145"/>
                <a:gd name="T14" fmla="*/ 165 w 190"/>
                <a:gd name="T15" fmla="*/ 50 h 145"/>
                <a:gd name="T16" fmla="*/ 170 w 190"/>
                <a:gd name="T17" fmla="*/ 76 h 145"/>
                <a:gd name="T18" fmla="*/ 181 w 190"/>
                <a:gd name="T19" fmla="*/ 92 h 145"/>
                <a:gd name="T20" fmla="*/ 190 w 190"/>
                <a:gd name="T21" fmla="*/ 145 h 145"/>
                <a:gd name="T22" fmla="*/ 168 w 190"/>
                <a:gd name="T23" fmla="*/ 126 h 145"/>
                <a:gd name="T24" fmla="*/ 161 w 190"/>
                <a:gd name="T25" fmla="*/ 123 h 145"/>
                <a:gd name="T26" fmla="*/ 159 w 190"/>
                <a:gd name="T27" fmla="*/ 129 h 145"/>
                <a:gd name="T28" fmla="*/ 144 w 190"/>
                <a:gd name="T29" fmla="*/ 135 h 145"/>
                <a:gd name="T30" fmla="*/ 144 w 190"/>
                <a:gd name="T31" fmla="*/ 135 h 145"/>
                <a:gd name="T32" fmla="*/ 130 w 190"/>
                <a:gd name="T33" fmla="*/ 122 h 145"/>
                <a:gd name="T34" fmla="*/ 96 w 190"/>
                <a:gd name="T35" fmla="*/ 97 h 145"/>
                <a:gd name="T36" fmla="*/ 60 w 190"/>
                <a:gd name="T37" fmla="*/ 99 h 145"/>
                <a:gd name="T38" fmla="*/ 31 w 190"/>
                <a:gd name="T39" fmla="*/ 118 h 145"/>
                <a:gd name="T40" fmla="*/ 0 w 190"/>
                <a:gd name="T41" fmla="*/ 75 h 145"/>
                <a:gd name="T42" fmla="*/ 4 w 190"/>
                <a:gd name="T43" fmla="*/ 56 h 145"/>
                <a:gd name="T44" fmla="*/ 16 w 190"/>
                <a:gd name="T45" fmla="*/ 5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0" h="145">
                  <a:moveTo>
                    <a:pt x="16" y="57"/>
                  </a:moveTo>
                  <a:cubicBezTo>
                    <a:pt x="15" y="44"/>
                    <a:pt x="15" y="44"/>
                    <a:pt x="15" y="44"/>
                  </a:cubicBezTo>
                  <a:cubicBezTo>
                    <a:pt x="25" y="47"/>
                    <a:pt x="35" y="38"/>
                    <a:pt x="42" y="29"/>
                  </a:cubicBezTo>
                  <a:cubicBezTo>
                    <a:pt x="49" y="20"/>
                    <a:pt x="55" y="9"/>
                    <a:pt x="65" y="5"/>
                  </a:cubicBezTo>
                  <a:cubicBezTo>
                    <a:pt x="77" y="0"/>
                    <a:pt x="91" y="8"/>
                    <a:pt x="103" y="14"/>
                  </a:cubicBezTo>
                  <a:cubicBezTo>
                    <a:pt x="116" y="21"/>
                    <a:pt x="130" y="26"/>
                    <a:pt x="146" y="28"/>
                  </a:cubicBezTo>
                  <a:cubicBezTo>
                    <a:pt x="148" y="28"/>
                    <a:pt x="150" y="29"/>
                    <a:pt x="153" y="29"/>
                  </a:cubicBezTo>
                  <a:cubicBezTo>
                    <a:pt x="160" y="32"/>
                    <a:pt x="164" y="42"/>
                    <a:pt x="165" y="50"/>
                  </a:cubicBezTo>
                  <a:cubicBezTo>
                    <a:pt x="166" y="59"/>
                    <a:pt x="166" y="69"/>
                    <a:pt x="170" y="76"/>
                  </a:cubicBezTo>
                  <a:cubicBezTo>
                    <a:pt x="173" y="82"/>
                    <a:pt x="178" y="87"/>
                    <a:pt x="181" y="92"/>
                  </a:cubicBezTo>
                  <a:cubicBezTo>
                    <a:pt x="189" y="108"/>
                    <a:pt x="181" y="130"/>
                    <a:pt x="190" y="145"/>
                  </a:cubicBezTo>
                  <a:cubicBezTo>
                    <a:pt x="168" y="126"/>
                    <a:pt x="168" y="126"/>
                    <a:pt x="168" y="126"/>
                  </a:cubicBezTo>
                  <a:cubicBezTo>
                    <a:pt x="166" y="124"/>
                    <a:pt x="163" y="122"/>
                    <a:pt x="161" y="123"/>
                  </a:cubicBezTo>
                  <a:cubicBezTo>
                    <a:pt x="159" y="125"/>
                    <a:pt x="160" y="127"/>
                    <a:pt x="159" y="129"/>
                  </a:cubicBezTo>
                  <a:cubicBezTo>
                    <a:pt x="156" y="135"/>
                    <a:pt x="150" y="138"/>
                    <a:pt x="144" y="135"/>
                  </a:cubicBezTo>
                  <a:cubicBezTo>
                    <a:pt x="144" y="135"/>
                    <a:pt x="144" y="135"/>
                    <a:pt x="144" y="135"/>
                  </a:cubicBezTo>
                  <a:cubicBezTo>
                    <a:pt x="138" y="132"/>
                    <a:pt x="134" y="128"/>
                    <a:pt x="130" y="122"/>
                  </a:cubicBezTo>
                  <a:cubicBezTo>
                    <a:pt x="121" y="111"/>
                    <a:pt x="110" y="102"/>
                    <a:pt x="96" y="97"/>
                  </a:cubicBezTo>
                  <a:cubicBezTo>
                    <a:pt x="85" y="92"/>
                    <a:pt x="72" y="93"/>
                    <a:pt x="60" y="99"/>
                  </a:cubicBezTo>
                  <a:cubicBezTo>
                    <a:pt x="50" y="105"/>
                    <a:pt x="43" y="118"/>
                    <a:pt x="31" y="118"/>
                  </a:cubicBezTo>
                  <a:cubicBezTo>
                    <a:pt x="14" y="119"/>
                    <a:pt x="7" y="88"/>
                    <a:pt x="0" y="75"/>
                  </a:cubicBezTo>
                  <a:cubicBezTo>
                    <a:pt x="5" y="71"/>
                    <a:pt x="7" y="63"/>
                    <a:pt x="4" y="56"/>
                  </a:cubicBezTo>
                  <a:cubicBezTo>
                    <a:pt x="5" y="56"/>
                    <a:pt x="16" y="55"/>
                    <a:pt x="16" y="57"/>
                  </a:cubicBezTo>
                  <a:close/>
                </a:path>
              </a:pathLst>
            </a:custGeom>
            <a:solidFill>
              <a:srgbClr val="4643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3" name="îśľîďè">
              <a:extLst>
                <a:ext uri="{FF2B5EF4-FFF2-40B4-BE49-F238E27FC236}">
                  <a16:creationId xmlns:a16="http://schemas.microsoft.com/office/drawing/2014/main" id="{DE22D078-0BCC-4E32-9EE9-8FC6CBD7289E}"/>
                </a:ext>
              </a:extLst>
            </p:cNvPr>
            <p:cNvSpPr/>
            <p:nvPr/>
          </p:nvSpPr>
          <p:spPr bwMode="auto">
            <a:xfrm>
              <a:off x="6650038" y="5505451"/>
              <a:ext cx="141288" cy="112713"/>
            </a:xfrm>
            <a:custGeom>
              <a:avLst/>
              <a:gdLst>
                <a:gd name="T0" fmla="*/ 44 w 103"/>
                <a:gd name="T1" fmla="*/ 74 h 82"/>
                <a:gd name="T2" fmla="*/ 10 w 103"/>
                <a:gd name="T3" fmla="*/ 62 h 82"/>
                <a:gd name="T4" fmla="*/ 8 w 103"/>
                <a:gd name="T5" fmla="*/ 39 h 82"/>
                <a:gd name="T6" fmla="*/ 22 w 103"/>
                <a:gd name="T7" fmla="*/ 32 h 82"/>
                <a:gd name="T8" fmla="*/ 28 w 103"/>
                <a:gd name="T9" fmla="*/ 30 h 82"/>
                <a:gd name="T10" fmla="*/ 34 w 103"/>
                <a:gd name="T11" fmla="*/ 25 h 82"/>
                <a:gd name="T12" fmla="*/ 38 w 103"/>
                <a:gd name="T13" fmla="*/ 11 h 82"/>
                <a:gd name="T14" fmla="*/ 86 w 103"/>
                <a:gd name="T15" fmla="*/ 11 h 82"/>
                <a:gd name="T16" fmla="*/ 90 w 103"/>
                <a:gd name="T17" fmla="*/ 18 h 82"/>
                <a:gd name="T18" fmla="*/ 95 w 103"/>
                <a:gd name="T19" fmla="*/ 42 h 82"/>
                <a:gd name="T20" fmla="*/ 100 w 103"/>
                <a:gd name="T21" fmla="*/ 68 h 82"/>
                <a:gd name="T22" fmla="*/ 44 w 103"/>
                <a:gd name="T23" fmla="*/ 7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 h="82">
                  <a:moveTo>
                    <a:pt x="44" y="74"/>
                  </a:moveTo>
                  <a:cubicBezTo>
                    <a:pt x="10" y="62"/>
                    <a:pt x="10" y="62"/>
                    <a:pt x="10" y="62"/>
                  </a:cubicBezTo>
                  <a:cubicBezTo>
                    <a:pt x="0" y="54"/>
                    <a:pt x="3" y="45"/>
                    <a:pt x="8" y="39"/>
                  </a:cubicBezTo>
                  <a:cubicBezTo>
                    <a:pt x="11" y="35"/>
                    <a:pt x="16" y="32"/>
                    <a:pt x="22" y="32"/>
                  </a:cubicBezTo>
                  <a:cubicBezTo>
                    <a:pt x="24" y="32"/>
                    <a:pt x="26" y="31"/>
                    <a:pt x="28" y="30"/>
                  </a:cubicBezTo>
                  <a:cubicBezTo>
                    <a:pt x="31" y="28"/>
                    <a:pt x="32" y="27"/>
                    <a:pt x="34" y="25"/>
                  </a:cubicBezTo>
                  <a:cubicBezTo>
                    <a:pt x="36" y="21"/>
                    <a:pt x="38" y="16"/>
                    <a:pt x="38" y="11"/>
                  </a:cubicBezTo>
                  <a:cubicBezTo>
                    <a:pt x="38" y="11"/>
                    <a:pt x="76" y="0"/>
                    <a:pt x="86" y="11"/>
                  </a:cubicBezTo>
                  <a:cubicBezTo>
                    <a:pt x="88" y="13"/>
                    <a:pt x="89" y="16"/>
                    <a:pt x="90" y="18"/>
                  </a:cubicBezTo>
                  <a:cubicBezTo>
                    <a:pt x="94" y="26"/>
                    <a:pt x="95" y="34"/>
                    <a:pt x="95" y="42"/>
                  </a:cubicBezTo>
                  <a:cubicBezTo>
                    <a:pt x="95" y="42"/>
                    <a:pt x="97" y="54"/>
                    <a:pt x="100" y="68"/>
                  </a:cubicBezTo>
                  <a:cubicBezTo>
                    <a:pt x="103" y="82"/>
                    <a:pt x="44" y="74"/>
                    <a:pt x="44" y="74"/>
                  </a:cubicBezTo>
                </a:path>
              </a:pathLst>
            </a:custGeom>
            <a:solidFill>
              <a:srgbClr val="2D29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4" name="îṡľïḑe">
              <a:extLst>
                <a:ext uri="{FF2B5EF4-FFF2-40B4-BE49-F238E27FC236}">
                  <a16:creationId xmlns:a16="http://schemas.microsoft.com/office/drawing/2014/main" id="{75F73CE5-637E-47BD-8418-ECB23F93841D}"/>
                </a:ext>
              </a:extLst>
            </p:cNvPr>
            <p:cNvSpPr/>
            <p:nvPr/>
          </p:nvSpPr>
          <p:spPr bwMode="auto">
            <a:xfrm>
              <a:off x="6881813" y="5481638"/>
              <a:ext cx="141288" cy="112713"/>
            </a:xfrm>
            <a:custGeom>
              <a:avLst/>
              <a:gdLst>
                <a:gd name="T0" fmla="*/ 44 w 103"/>
                <a:gd name="T1" fmla="*/ 74 h 82"/>
                <a:gd name="T2" fmla="*/ 9 w 103"/>
                <a:gd name="T3" fmla="*/ 62 h 82"/>
                <a:gd name="T4" fmla="*/ 8 w 103"/>
                <a:gd name="T5" fmla="*/ 39 h 82"/>
                <a:gd name="T6" fmla="*/ 21 w 103"/>
                <a:gd name="T7" fmla="*/ 32 h 82"/>
                <a:gd name="T8" fmla="*/ 25 w 103"/>
                <a:gd name="T9" fmla="*/ 31 h 82"/>
                <a:gd name="T10" fmla="*/ 28 w 103"/>
                <a:gd name="T11" fmla="*/ 30 h 82"/>
                <a:gd name="T12" fmla="*/ 37 w 103"/>
                <a:gd name="T13" fmla="*/ 11 h 82"/>
                <a:gd name="T14" fmla="*/ 85 w 103"/>
                <a:gd name="T15" fmla="*/ 11 h 82"/>
                <a:gd name="T16" fmla="*/ 89 w 103"/>
                <a:gd name="T17" fmla="*/ 16 h 82"/>
                <a:gd name="T18" fmla="*/ 95 w 103"/>
                <a:gd name="T19" fmla="*/ 43 h 82"/>
                <a:gd name="T20" fmla="*/ 100 w 103"/>
                <a:gd name="T21" fmla="*/ 68 h 82"/>
                <a:gd name="T22" fmla="*/ 44 w 103"/>
                <a:gd name="T23" fmla="*/ 7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 h="82">
                  <a:moveTo>
                    <a:pt x="44" y="74"/>
                  </a:moveTo>
                  <a:cubicBezTo>
                    <a:pt x="9" y="62"/>
                    <a:pt x="9" y="62"/>
                    <a:pt x="9" y="62"/>
                  </a:cubicBezTo>
                  <a:cubicBezTo>
                    <a:pt x="0" y="54"/>
                    <a:pt x="3" y="45"/>
                    <a:pt x="8" y="39"/>
                  </a:cubicBezTo>
                  <a:cubicBezTo>
                    <a:pt x="11" y="35"/>
                    <a:pt x="16" y="32"/>
                    <a:pt x="21" y="32"/>
                  </a:cubicBezTo>
                  <a:cubicBezTo>
                    <a:pt x="23" y="32"/>
                    <a:pt x="24" y="32"/>
                    <a:pt x="25" y="31"/>
                  </a:cubicBezTo>
                  <a:cubicBezTo>
                    <a:pt x="26" y="31"/>
                    <a:pt x="27" y="30"/>
                    <a:pt x="28" y="30"/>
                  </a:cubicBezTo>
                  <a:cubicBezTo>
                    <a:pt x="38" y="24"/>
                    <a:pt x="37" y="11"/>
                    <a:pt x="37" y="11"/>
                  </a:cubicBezTo>
                  <a:cubicBezTo>
                    <a:pt x="37" y="11"/>
                    <a:pt x="75" y="0"/>
                    <a:pt x="85" y="11"/>
                  </a:cubicBezTo>
                  <a:cubicBezTo>
                    <a:pt x="87" y="13"/>
                    <a:pt x="88" y="15"/>
                    <a:pt x="89" y="16"/>
                  </a:cubicBezTo>
                  <a:cubicBezTo>
                    <a:pt x="93" y="25"/>
                    <a:pt x="95" y="33"/>
                    <a:pt x="95" y="43"/>
                  </a:cubicBezTo>
                  <a:cubicBezTo>
                    <a:pt x="95" y="43"/>
                    <a:pt x="97" y="55"/>
                    <a:pt x="100" y="68"/>
                  </a:cubicBezTo>
                  <a:cubicBezTo>
                    <a:pt x="103" y="82"/>
                    <a:pt x="44" y="74"/>
                    <a:pt x="44" y="74"/>
                  </a:cubicBezTo>
                </a:path>
              </a:pathLst>
            </a:custGeom>
            <a:solidFill>
              <a:srgbClr val="2D29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5" name="îslíḓé">
              <a:extLst>
                <a:ext uri="{FF2B5EF4-FFF2-40B4-BE49-F238E27FC236}">
                  <a16:creationId xmlns:a16="http://schemas.microsoft.com/office/drawing/2014/main" id="{83BB6D63-5A98-45FF-8933-6AE80800B67F}"/>
                </a:ext>
              </a:extLst>
            </p:cNvPr>
            <p:cNvSpPr/>
            <p:nvPr/>
          </p:nvSpPr>
          <p:spPr bwMode="auto">
            <a:xfrm>
              <a:off x="6696076" y="5524501"/>
              <a:ext cx="77788" cy="14288"/>
            </a:xfrm>
            <a:custGeom>
              <a:avLst/>
              <a:gdLst>
                <a:gd name="T0" fmla="*/ 2 w 56"/>
                <a:gd name="T1" fmla="*/ 7 h 11"/>
                <a:gd name="T2" fmla="*/ 2 w 56"/>
                <a:gd name="T3" fmla="*/ 7 h 11"/>
                <a:gd name="T4" fmla="*/ 0 w 56"/>
                <a:gd name="T5" fmla="*/ 11 h 11"/>
                <a:gd name="T6" fmla="*/ 0 w 56"/>
                <a:gd name="T7" fmla="*/ 11 h 11"/>
                <a:gd name="T8" fmla="*/ 2 w 56"/>
                <a:gd name="T9" fmla="*/ 7 h 11"/>
                <a:gd name="T10" fmla="*/ 54 w 56"/>
                <a:gd name="T11" fmla="*/ 0 h 11"/>
                <a:gd name="T12" fmla="*/ 54 w 56"/>
                <a:gd name="T13" fmla="*/ 0 h 11"/>
                <a:gd name="T14" fmla="*/ 56 w 56"/>
                <a:gd name="T15" fmla="*/ 4 h 11"/>
                <a:gd name="T16" fmla="*/ 56 w 56"/>
                <a:gd name="T17" fmla="*/ 4 h 11"/>
                <a:gd name="T18" fmla="*/ 56 w 56"/>
                <a:gd name="T19" fmla="*/ 4 h 11"/>
                <a:gd name="T20" fmla="*/ 54 w 56"/>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11">
                  <a:moveTo>
                    <a:pt x="2" y="7"/>
                  </a:moveTo>
                  <a:cubicBezTo>
                    <a:pt x="2" y="7"/>
                    <a:pt x="2" y="7"/>
                    <a:pt x="2" y="7"/>
                  </a:cubicBezTo>
                  <a:cubicBezTo>
                    <a:pt x="1" y="8"/>
                    <a:pt x="1" y="9"/>
                    <a:pt x="0" y="11"/>
                  </a:cubicBezTo>
                  <a:cubicBezTo>
                    <a:pt x="0" y="11"/>
                    <a:pt x="0" y="11"/>
                    <a:pt x="0" y="11"/>
                  </a:cubicBezTo>
                  <a:cubicBezTo>
                    <a:pt x="1" y="9"/>
                    <a:pt x="1" y="8"/>
                    <a:pt x="2" y="7"/>
                  </a:cubicBezTo>
                  <a:moveTo>
                    <a:pt x="54" y="0"/>
                  </a:moveTo>
                  <a:cubicBezTo>
                    <a:pt x="54" y="0"/>
                    <a:pt x="54" y="0"/>
                    <a:pt x="54" y="0"/>
                  </a:cubicBezTo>
                  <a:cubicBezTo>
                    <a:pt x="55" y="1"/>
                    <a:pt x="56" y="3"/>
                    <a:pt x="56" y="4"/>
                  </a:cubicBezTo>
                  <a:cubicBezTo>
                    <a:pt x="56" y="4"/>
                    <a:pt x="56" y="4"/>
                    <a:pt x="56" y="4"/>
                  </a:cubicBezTo>
                  <a:cubicBezTo>
                    <a:pt x="56" y="4"/>
                    <a:pt x="56" y="4"/>
                    <a:pt x="56" y="4"/>
                  </a:cubicBezTo>
                  <a:cubicBezTo>
                    <a:pt x="56" y="3"/>
                    <a:pt x="55" y="1"/>
                    <a:pt x="54"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6" name="ísļîḓê">
              <a:extLst>
                <a:ext uri="{FF2B5EF4-FFF2-40B4-BE49-F238E27FC236}">
                  <a16:creationId xmlns:a16="http://schemas.microsoft.com/office/drawing/2014/main" id="{012DD2A0-1080-44B5-AFD5-582B36B6892D}"/>
                </a:ext>
              </a:extLst>
            </p:cNvPr>
            <p:cNvSpPr/>
            <p:nvPr/>
          </p:nvSpPr>
          <p:spPr bwMode="auto">
            <a:xfrm>
              <a:off x="6696076" y="5524501"/>
              <a:ext cx="77788" cy="14288"/>
            </a:xfrm>
            <a:custGeom>
              <a:avLst/>
              <a:gdLst>
                <a:gd name="T0" fmla="*/ 54 w 56"/>
                <a:gd name="T1" fmla="*/ 0 h 11"/>
                <a:gd name="T2" fmla="*/ 2 w 56"/>
                <a:gd name="T3" fmla="*/ 7 h 11"/>
                <a:gd name="T4" fmla="*/ 0 w 56"/>
                <a:gd name="T5" fmla="*/ 11 h 11"/>
                <a:gd name="T6" fmla="*/ 56 w 56"/>
                <a:gd name="T7" fmla="*/ 4 h 11"/>
                <a:gd name="T8" fmla="*/ 56 w 56"/>
                <a:gd name="T9" fmla="*/ 4 h 11"/>
                <a:gd name="T10" fmla="*/ 54 w 56"/>
                <a:gd name="T11" fmla="*/ 0 h 11"/>
              </a:gdLst>
              <a:ahLst/>
              <a:cxnLst>
                <a:cxn ang="0">
                  <a:pos x="T0" y="T1"/>
                </a:cxn>
                <a:cxn ang="0">
                  <a:pos x="T2" y="T3"/>
                </a:cxn>
                <a:cxn ang="0">
                  <a:pos x="T4" y="T5"/>
                </a:cxn>
                <a:cxn ang="0">
                  <a:pos x="T6" y="T7"/>
                </a:cxn>
                <a:cxn ang="0">
                  <a:pos x="T8" y="T9"/>
                </a:cxn>
                <a:cxn ang="0">
                  <a:pos x="T10" y="T11"/>
                </a:cxn>
              </a:cxnLst>
              <a:rect l="0" t="0" r="r" b="b"/>
              <a:pathLst>
                <a:path w="56" h="11">
                  <a:moveTo>
                    <a:pt x="54" y="0"/>
                  </a:moveTo>
                  <a:cubicBezTo>
                    <a:pt x="2" y="7"/>
                    <a:pt x="2" y="7"/>
                    <a:pt x="2" y="7"/>
                  </a:cubicBezTo>
                  <a:cubicBezTo>
                    <a:pt x="1" y="8"/>
                    <a:pt x="1" y="9"/>
                    <a:pt x="0" y="11"/>
                  </a:cubicBezTo>
                  <a:cubicBezTo>
                    <a:pt x="56" y="4"/>
                    <a:pt x="56" y="4"/>
                    <a:pt x="56" y="4"/>
                  </a:cubicBezTo>
                  <a:cubicBezTo>
                    <a:pt x="56" y="4"/>
                    <a:pt x="56" y="4"/>
                    <a:pt x="56" y="4"/>
                  </a:cubicBezTo>
                  <a:cubicBezTo>
                    <a:pt x="56" y="3"/>
                    <a:pt x="55" y="1"/>
                    <a:pt x="54" y="0"/>
                  </a:cubicBezTo>
                </a:path>
              </a:pathLst>
            </a:custGeom>
            <a:solidFill>
              <a:srgbClr val="2825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7" name="îsľiďe">
              <a:extLst>
                <a:ext uri="{FF2B5EF4-FFF2-40B4-BE49-F238E27FC236}">
                  <a16:creationId xmlns:a16="http://schemas.microsoft.com/office/drawing/2014/main" id="{8184EC90-413A-473E-8789-9D2094E86264}"/>
                </a:ext>
              </a:extLst>
            </p:cNvPr>
            <p:cNvSpPr/>
            <p:nvPr/>
          </p:nvSpPr>
          <p:spPr bwMode="auto">
            <a:xfrm>
              <a:off x="6916738" y="5521326"/>
              <a:ext cx="4763" cy="3175"/>
            </a:xfrm>
            <a:custGeom>
              <a:avLst/>
              <a:gdLst>
                <a:gd name="T0" fmla="*/ 4 w 4"/>
                <a:gd name="T1" fmla="*/ 0 h 2"/>
                <a:gd name="T2" fmla="*/ 3 w 4"/>
                <a:gd name="T3" fmla="*/ 1 h 2"/>
                <a:gd name="T4" fmla="*/ 0 w 4"/>
                <a:gd name="T5" fmla="*/ 2 h 2"/>
                <a:gd name="T6" fmla="*/ 0 w 4"/>
                <a:gd name="T7" fmla="*/ 2 h 2"/>
                <a:gd name="T8" fmla="*/ 3 w 4"/>
                <a:gd name="T9" fmla="*/ 1 h 2"/>
                <a:gd name="T10" fmla="*/ 4 w 4"/>
                <a:gd name="T11" fmla="*/ 0 h 2"/>
                <a:gd name="T12" fmla="*/ 4 w 4"/>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4" y="0"/>
                  </a:moveTo>
                  <a:cubicBezTo>
                    <a:pt x="4" y="0"/>
                    <a:pt x="3" y="0"/>
                    <a:pt x="3" y="1"/>
                  </a:cubicBezTo>
                  <a:cubicBezTo>
                    <a:pt x="2" y="1"/>
                    <a:pt x="1" y="1"/>
                    <a:pt x="0" y="2"/>
                  </a:cubicBezTo>
                  <a:cubicBezTo>
                    <a:pt x="0" y="2"/>
                    <a:pt x="0" y="2"/>
                    <a:pt x="0" y="2"/>
                  </a:cubicBezTo>
                  <a:cubicBezTo>
                    <a:pt x="1" y="2"/>
                    <a:pt x="2" y="1"/>
                    <a:pt x="3" y="1"/>
                  </a:cubicBezTo>
                  <a:cubicBezTo>
                    <a:pt x="3" y="1"/>
                    <a:pt x="4" y="0"/>
                    <a:pt x="4" y="0"/>
                  </a:cubicBezTo>
                  <a:cubicBezTo>
                    <a:pt x="4" y="0"/>
                    <a:pt x="4" y="0"/>
                    <a:pt x="4"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8" name="íś1iḑè">
              <a:extLst>
                <a:ext uri="{FF2B5EF4-FFF2-40B4-BE49-F238E27FC236}">
                  <a16:creationId xmlns:a16="http://schemas.microsoft.com/office/drawing/2014/main" id="{944C40C5-6273-4647-A5F2-0E107413155B}"/>
                </a:ext>
              </a:extLst>
            </p:cNvPr>
            <p:cNvSpPr/>
            <p:nvPr/>
          </p:nvSpPr>
          <p:spPr bwMode="auto">
            <a:xfrm>
              <a:off x="6916738" y="5513388"/>
              <a:ext cx="87313" cy="19050"/>
            </a:xfrm>
            <a:custGeom>
              <a:avLst/>
              <a:gdLst>
                <a:gd name="T0" fmla="*/ 64 w 64"/>
                <a:gd name="T1" fmla="*/ 0 h 14"/>
                <a:gd name="T2" fmla="*/ 33 w 64"/>
                <a:gd name="T3" fmla="*/ 10 h 14"/>
                <a:gd name="T4" fmla="*/ 4 w 64"/>
                <a:gd name="T5" fmla="*/ 6 h 14"/>
                <a:gd name="T6" fmla="*/ 3 w 64"/>
                <a:gd name="T7" fmla="*/ 7 h 14"/>
                <a:gd name="T8" fmla="*/ 0 w 64"/>
                <a:gd name="T9" fmla="*/ 8 h 14"/>
                <a:gd name="T10" fmla="*/ 33 w 64"/>
                <a:gd name="T11" fmla="*/ 14 h 14"/>
                <a:gd name="T12" fmla="*/ 64 w 64"/>
                <a:gd name="T13" fmla="*/ 4 h 14"/>
                <a:gd name="T14" fmla="*/ 64 w 64"/>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4">
                  <a:moveTo>
                    <a:pt x="64" y="0"/>
                  </a:moveTo>
                  <a:cubicBezTo>
                    <a:pt x="59" y="7"/>
                    <a:pt x="46" y="10"/>
                    <a:pt x="33" y="10"/>
                  </a:cubicBezTo>
                  <a:cubicBezTo>
                    <a:pt x="22" y="10"/>
                    <a:pt x="11" y="9"/>
                    <a:pt x="4" y="6"/>
                  </a:cubicBezTo>
                  <a:cubicBezTo>
                    <a:pt x="4" y="6"/>
                    <a:pt x="3" y="7"/>
                    <a:pt x="3" y="7"/>
                  </a:cubicBezTo>
                  <a:cubicBezTo>
                    <a:pt x="2" y="7"/>
                    <a:pt x="1" y="8"/>
                    <a:pt x="0" y="8"/>
                  </a:cubicBezTo>
                  <a:cubicBezTo>
                    <a:pt x="7" y="12"/>
                    <a:pt x="20" y="14"/>
                    <a:pt x="33" y="14"/>
                  </a:cubicBezTo>
                  <a:cubicBezTo>
                    <a:pt x="46" y="14"/>
                    <a:pt x="59" y="11"/>
                    <a:pt x="64" y="4"/>
                  </a:cubicBezTo>
                  <a:cubicBezTo>
                    <a:pt x="64" y="0"/>
                    <a:pt x="64" y="0"/>
                    <a:pt x="64" y="0"/>
                  </a:cubicBezTo>
                </a:path>
              </a:pathLst>
            </a:custGeom>
            <a:solidFill>
              <a:srgbClr val="2825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9" name="í$ḷïḋe">
              <a:extLst>
                <a:ext uri="{FF2B5EF4-FFF2-40B4-BE49-F238E27FC236}">
                  <a16:creationId xmlns:a16="http://schemas.microsoft.com/office/drawing/2014/main" id="{659F9424-07B2-46A4-AE9E-A6614295123A}"/>
                </a:ext>
              </a:extLst>
            </p:cNvPr>
            <p:cNvSpPr/>
            <p:nvPr/>
          </p:nvSpPr>
          <p:spPr bwMode="auto">
            <a:xfrm>
              <a:off x="6620669" y="4668838"/>
              <a:ext cx="401638" cy="866775"/>
            </a:xfrm>
            <a:custGeom>
              <a:avLst/>
              <a:gdLst>
                <a:gd name="T0" fmla="*/ 288 w 292"/>
                <a:gd name="T1" fmla="*/ 563 h 631"/>
                <a:gd name="T2" fmla="*/ 281 w 292"/>
                <a:gd name="T3" fmla="*/ 577 h 631"/>
                <a:gd name="T4" fmla="*/ 281 w 292"/>
                <a:gd name="T5" fmla="*/ 615 h 631"/>
                <a:gd name="T6" fmla="*/ 215 w 292"/>
                <a:gd name="T7" fmla="*/ 617 h 631"/>
                <a:gd name="T8" fmla="*/ 208 w 292"/>
                <a:gd name="T9" fmla="*/ 582 h 631"/>
                <a:gd name="T10" fmla="*/ 222 w 292"/>
                <a:gd name="T11" fmla="*/ 559 h 631"/>
                <a:gd name="T12" fmla="*/ 201 w 292"/>
                <a:gd name="T13" fmla="*/ 545 h 631"/>
                <a:gd name="T14" fmla="*/ 194 w 292"/>
                <a:gd name="T15" fmla="*/ 487 h 631"/>
                <a:gd name="T16" fmla="*/ 194 w 292"/>
                <a:gd name="T17" fmla="*/ 452 h 631"/>
                <a:gd name="T18" fmla="*/ 191 w 292"/>
                <a:gd name="T19" fmla="*/ 426 h 631"/>
                <a:gd name="T20" fmla="*/ 179 w 292"/>
                <a:gd name="T21" fmla="*/ 384 h 631"/>
                <a:gd name="T22" fmla="*/ 172 w 292"/>
                <a:gd name="T23" fmla="*/ 366 h 631"/>
                <a:gd name="T24" fmla="*/ 161 w 292"/>
                <a:gd name="T25" fmla="*/ 335 h 631"/>
                <a:gd name="T26" fmla="*/ 156 w 292"/>
                <a:gd name="T27" fmla="*/ 315 h 631"/>
                <a:gd name="T28" fmla="*/ 148 w 292"/>
                <a:gd name="T29" fmla="*/ 290 h 631"/>
                <a:gd name="T30" fmla="*/ 132 w 292"/>
                <a:gd name="T31" fmla="*/ 238 h 631"/>
                <a:gd name="T32" fmla="*/ 116 w 292"/>
                <a:gd name="T33" fmla="*/ 199 h 631"/>
                <a:gd name="T34" fmla="*/ 108 w 292"/>
                <a:gd name="T35" fmla="*/ 221 h 631"/>
                <a:gd name="T36" fmla="*/ 107 w 292"/>
                <a:gd name="T37" fmla="*/ 285 h 631"/>
                <a:gd name="T38" fmla="*/ 112 w 292"/>
                <a:gd name="T39" fmla="*/ 326 h 631"/>
                <a:gd name="T40" fmla="*/ 107 w 292"/>
                <a:gd name="T41" fmla="*/ 361 h 631"/>
                <a:gd name="T42" fmla="*/ 110 w 292"/>
                <a:gd name="T43" fmla="*/ 413 h 631"/>
                <a:gd name="T44" fmla="*/ 110 w 292"/>
                <a:gd name="T45" fmla="*/ 491 h 631"/>
                <a:gd name="T46" fmla="*/ 107 w 292"/>
                <a:gd name="T47" fmla="*/ 511 h 631"/>
                <a:gd name="T48" fmla="*/ 120 w 292"/>
                <a:gd name="T49" fmla="*/ 559 h 631"/>
                <a:gd name="T50" fmla="*/ 116 w 292"/>
                <a:gd name="T51" fmla="*/ 581 h 631"/>
                <a:gd name="T52" fmla="*/ 124 w 292"/>
                <a:gd name="T53" fmla="*/ 587 h 631"/>
                <a:gd name="T54" fmla="*/ 114 w 292"/>
                <a:gd name="T55" fmla="*/ 623 h 631"/>
                <a:gd name="T56" fmla="*/ 55 w 292"/>
                <a:gd name="T57" fmla="*/ 630 h 631"/>
                <a:gd name="T58" fmla="*/ 42 w 292"/>
                <a:gd name="T59" fmla="*/ 605 h 631"/>
                <a:gd name="T60" fmla="*/ 51 w 292"/>
                <a:gd name="T61" fmla="*/ 588 h 631"/>
                <a:gd name="T62" fmla="*/ 45 w 292"/>
                <a:gd name="T63" fmla="*/ 575 h 631"/>
                <a:gd name="T64" fmla="*/ 41 w 292"/>
                <a:gd name="T65" fmla="*/ 556 h 631"/>
                <a:gd name="T66" fmla="*/ 50 w 292"/>
                <a:gd name="T67" fmla="*/ 531 h 631"/>
                <a:gd name="T68" fmla="*/ 45 w 292"/>
                <a:gd name="T69" fmla="*/ 496 h 631"/>
                <a:gd name="T70" fmla="*/ 38 w 292"/>
                <a:gd name="T71" fmla="*/ 446 h 631"/>
                <a:gd name="T72" fmla="*/ 30 w 292"/>
                <a:gd name="T73" fmla="*/ 410 h 631"/>
                <a:gd name="T74" fmla="*/ 27 w 292"/>
                <a:gd name="T75" fmla="*/ 379 h 631"/>
                <a:gd name="T76" fmla="*/ 16 w 292"/>
                <a:gd name="T77" fmla="*/ 322 h 631"/>
                <a:gd name="T78" fmla="*/ 16 w 292"/>
                <a:gd name="T79" fmla="*/ 275 h 631"/>
                <a:gd name="T80" fmla="*/ 1 w 292"/>
                <a:gd name="T81" fmla="*/ 139 h 631"/>
                <a:gd name="T82" fmla="*/ 0 w 292"/>
                <a:gd name="T83" fmla="*/ 45 h 631"/>
                <a:gd name="T84" fmla="*/ 1 w 292"/>
                <a:gd name="T85" fmla="*/ 22 h 631"/>
                <a:gd name="T86" fmla="*/ 209 w 292"/>
                <a:gd name="T87" fmla="*/ 0 h 631"/>
                <a:gd name="T88" fmla="*/ 213 w 292"/>
                <a:gd name="T89" fmla="*/ 31 h 631"/>
                <a:gd name="T90" fmla="*/ 223 w 292"/>
                <a:gd name="T91" fmla="*/ 76 h 631"/>
                <a:gd name="T92" fmla="*/ 229 w 292"/>
                <a:gd name="T93" fmla="*/ 168 h 631"/>
                <a:gd name="T94" fmla="*/ 227 w 292"/>
                <a:gd name="T95" fmla="*/ 235 h 631"/>
                <a:gd name="T96" fmla="*/ 242 w 292"/>
                <a:gd name="T97" fmla="*/ 295 h 631"/>
                <a:gd name="T98" fmla="*/ 238 w 292"/>
                <a:gd name="T99" fmla="*/ 323 h 631"/>
                <a:gd name="T100" fmla="*/ 274 w 292"/>
                <a:gd name="T101" fmla="*/ 449 h 631"/>
                <a:gd name="T102" fmla="*/ 288 w 292"/>
                <a:gd name="T103" fmla="*/ 522 h 631"/>
                <a:gd name="T104" fmla="*/ 288 w 292"/>
                <a:gd name="T105" fmla="*/ 563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2" h="631">
                  <a:moveTo>
                    <a:pt x="288" y="563"/>
                  </a:moveTo>
                  <a:cubicBezTo>
                    <a:pt x="285" y="567"/>
                    <a:pt x="283" y="572"/>
                    <a:pt x="281" y="577"/>
                  </a:cubicBezTo>
                  <a:cubicBezTo>
                    <a:pt x="281" y="615"/>
                    <a:pt x="281" y="615"/>
                    <a:pt x="281" y="615"/>
                  </a:cubicBezTo>
                  <a:cubicBezTo>
                    <a:pt x="271" y="631"/>
                    <a:pt x="221" y="626"/>
                    <a:pt x="215" y="617"/>
                  </a:cubicBezTo>
                  <a:cubicBezTo>
                    <a:pt x="208" y="608"/>
                    <a:pt x="201" y="586"/>
                    <a:pt x="208" y="582"/>
                  </a:cubicBezTo>
                  <a:cubicBezTo>
                    <a:pt x="216" y="578"/>
                    <a:pt x="222" y="559"/>
                    <a:pt x="222" y="559"/>
                  </a:cubicBezTo>
                  <a:cubicBezTo>
                    <a:pt x="222" y="559"/>
                    <a:pt x="214" y="561"/>
                    <a:pt x="201" y="545"/>
                  </a:cubicBezTo>
                  <a:cubicBezTo>
                    <a:pt x="188" y="530"/>
                    <a:pt x="192" y="496"/>
                    <a:pt x="194" y="487"/>
                  </a:cubicBezTo>
                  <a:cubicBezTo>
                    <a:pt x="197" y="479"/>
                    <a:pt x="194" y="452"/>
                    <a:pt x="194" y="452"/>
                  </a:cubicBezTo>
                  <a:cubicBezTo>
                    <a:pt x="194" y="452"/>
                    <a:pt x="195" y="433"/>
                    <a:pt x="191" y="426"/>
                  </a:cubicBezTo>
                  <a:cubicBezTo>
                    <a:pt x="187" y="420"/>
                    <a:pt x="179" y="384"/>
                    <a:pt x="179" y="384"/>
                  </a:cubicBezTo>
                  <a:cubicBezTo>
                    <a:pt x="179" y="384"/>
                    <a:pt x="179" y="372"/>
                    <a:pt x="172" y="366"/>
                  </a:cubicBezTo>
                  <a:cubicBezTo>
                    <a:pt x="166" y="360"/>
                    <a:pt x="161" y="335"/>
                    <a:pt x="161" y="335"/>
                  </a:cubicBezTo>
                  <a:cubicBezTo>
                    <a:pt x="157" y="329"/>
                    <a:pt x="156" y="322"/>
                    <a:pt x="156" y="315"/>
                  </a:cubicBezTo>
                  <a:cubicBezTo>
                    <a:pt x="158" y="303"/>
                    <a:pt x="148" y="290"/>
                    <a:pt x="148" y="290"/>
                  </a:cubicBezTo>
                  <a:cubicBezTo>
                    <a:pt x="132" y="238"/>
                    <a:pt x="132" y="238"/>
                    <a:pt x="132" y="238"/>
                  </a:cubicBezTo>
                  <a:cubicBezTo>
                    <a:pt x="116" y="199"/>
                    <a:pt x="116" y="199"/>
                    <a:pt x="116" y="199"/>
                  </a:cubicBezTo>
                  <a:cubicBezTo>
                    <a:pt x="108" y="221"/>
                    <a:pt x="108" y="221"/>
                    <a:pt x="108" y="221"/>
                  </a:cubicBezTo>
                  <a:cubicBezTo>
                    <a:pt x="108" y="221"/>
                    <a:pt x="105" y="274"/>
                    <a:pt x="107" y="285"/>
                  </a:cubicBezTo>
                  <a:cubicBezTo>
                    <a:pt x="109" y="296"/>
                    <a:pt x="112" y="326"/>
                    <a:pt x="112" y="326"/>
                  </a:cubicBezTo>
                  <a:cubicBezTo>
                    <a:pt x="112" y="326"/>
                    <a:pt x="102" y="345"/>
                    <a:pt x="107" y="361"/>
                  </a:cubicBezTo>
                  <a:cubicBezTo>
                    <a:pt x="111" y="378"/>
                    <a:pt x="110" y="413"/>
                    <a:pt x="110" y="413"/>
                  </a:cubicBezTo>
                  <a:cubicBezTo>
                    <a:pt x="110" y="413"/>
                    <a:pt x="114" y="485"/>
                    <a:pt x="110" y="491"/>
                  </a:cubicBezTo>
                  <a:cubicBezTo>
                    <a:pt x="106" y="497"/>
                    <a:pt x="107" y="511"/>
                    <a:pt x="107" y="511"/>
                  </a:cubicBezTo>
                  <a:cubicBezTo>
                    <a:pt x="107" y="511"/>
                    <a:pt x="127" y="554"/>
                    <a:pt x="120" y="559"/>
                  </a:cubicBezTo>
                  <a:cubicBezTo>
                    <a:pt x="114" y="565"/>
                    <a:pt x="116" y="581"/>
                    <a:pt x="116" y="581"/>
                  </a:cubicBezTo>
                  <a:cubicBezTo>
                    <a:pt x="116" y="581"/>
                    <a:pt x="129" y="581"/>
                    <a:pt x="124" y="587"/>
                  </a:cubicBezTo>
                  <a:cubicBezTo>
                    <a:pt x="118" y="592"/>
                    <a:pt x="114" y="623"/>
                    <a:pt x="114" y="623"/>
                  </a:cubicBezTo>
                  <a:cubicBezTo>
                    <a:pt x="55" y="630"/>
                    <a:pt x="55" y="630"/>
                    <a:pt x="55" y="630"/>
                  </a:cubicBezTo>
                  <a:cubicBezTo>
                    <a:pt x="50" y="622"/>
                    <a:pt x="46" y="614"/>
                    <a:pt x="42" y="605"/>
                  </a:cubicBezTo>
                  <a:cubicBezTo>
                    <a:pt x="35" y="588"/>
                    <a:pt x="44" y="589"/>
                    <a:pt x="51" y="588"/>
                  </a:cubicBezTo>
                  <a:cubicBezTo>
                    <a:pt x="59" y="586"/>
                    <a:pt x="54" y="581"/>
                    <a:pt x="45" y="575"/>
                  </a:cubicBezTo>
                  <a:cubicBezTo>
                    <a:pt x="36" y="569"/>
                    <a:pt x="41" y="556"/>
                    <a:pt x="41" y="556"/>
                  </a:cubicBezTo>
                  <a:cubicBezTo>
                    <a:pt x="41" y="556"/>
                    <a:pt x="55" y="533"/>
                    <a:pt x="50" y="531"/>
                  </a:cubicBezTo>
                  <a:cubicBezTo>
                    <a:pt x="45" y="529"/>
                    <a:pt x="45" y="496"/>
                    <a:pt x="45" y="496"/>
                  </a:cubicBezTo>
                  <a:cubicBezTo>
                    <a:pt x="45" y="496"/>
                    <a:pt x="35" y="456"/>
                    <a:pt x="38" y="446"/>
                  </a:cubicBezTo>
                  <a:cubicBezTo>
                    <a:pt x="40" y="435"/>
                    <a:pt x="30" y="410"/>
                    <a:pt x="30" y="410"/>
                  </a:cubicBezTo>
                  <a:cubicBezTo>
                    <a:pt x="27" y="379"/>
                    <a:pt x="27" y="379"/>
                    <a:pt x="27" y="379"/>
                  </a:cubicBezTo>
                  <a:cubicBezTo>
                    <a:pt x="16" y="362"/>
                    <a:pt x="13" y="342"/>
                    <a:pt x="16" y="322"/>
                  </a:cubicBezTo>
                  <a:cubicBezTo>
                    <a:pt x="16" y="275"/>
                    <a:pt x="16" y="275"/>
                    <a:pt x="16" y="275"/>
                  </a:cubicBezTo>
                  <a:cubicBezTo>
                    <a:pt x="16" y="275"/>
                    <a:pt x="3" y="185"/>
                    <a:pt x="1" y="139"/>
                  </a:cubicBezTo>
                  <a:cubicBezTo>
                    <a:pt x="0" y="110"/>
                    <a:pt x="0" y="70"/>
                    <a:pt x="0" y="45"/>
                  </a:cubicBezTo>
                  <a:cubicBezTo>
                    <a:pt x="1" y="31"/>
                    <a:pt x="1" y="22"/>
                    <a:pt x="1" y="22"/>
                  </a:cubicBezTo>
                  <a:cubicBezTo>
                    <a:pt x="209" y="0"/>
                    <a:pt x="209" y="0"/>
                    <a:pt x="209" y="0"/>
                  </a:cubicBezTo>
                  <a:cubicBezTo>
                    <a:pt x="209" y="11"/>
                    <a:pt x="210" y="21"/>
                    <a:pt x="213" y="31"/>
                  </a:cubicBezTo>
                  <a:cubicBezTo>
                    <a:pt x="215" y="42"/>
                    <a:pt x="218" y="57"/>
                    <a:pt x="223" y="76"/>
                  </a:cubicBezTo>
                  <a:cubicBezTo>
                    <a:pt x="238" y="129"/>
                    <a:pt x="229" y="168"/>
                    <a:pt x="229" y="168"/>
                  </a:cubicBezTo>
                  <a:cubicBezTo>
                    <a:pt x="227" y="235"/>
                    <a:pt x="227" y="235"/>
                    <a:pt x="227" y="235"/>
                  </a:cubicBezTo>
                  <a:cubicBezTo>
                    <a:pt x="227" y="235"/>
                    <a:pt x="245" y="280"/>
                    <a:pt x="242" y="295"/>
                  </a:cubicBezTo>
                  <a:cubicBezTo>
                    <a:pt x="239" y="304"/>
                    <a:pt x="238" y="314"/>
                    <a:pt x="238" y="323"/>
                  </a:cubicBezTo>
                  <a:cubicBezTo>
                    <a:pt x="238" y="323"/>
                    <a:pt x="278" y="421"/>
                    <a:pt x="274" y="449"/>
                  </a:cubicBezTo>
                  <a:cubicBezTo>
                    <a:pt x="270" y="477"/>
                    <a:pt x="288" y="522"/>
                    <a:pt x="288" y="522"/>
                  </a:cubicBezTo>
                  <a:cubicBezTo>
                    <a:pt x="288" y="522"/>
                    <a:pt x="292" y="554"/>
                    <a:pt x="288" y="563"/>
                  </a:cubicBezTo>
                </a:path>
              </a:pathLst>
            </a:custGeom>
            <a:solidFill>
              <a:srgbClr val="46435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0" name="íṩḻïḓê">
              <a:extLst>
                <a:ext uri="{FF2B5EF4-FFF2-40B4-BE49-F238E27FC236}">
                  <a16:creationId xmlns:a16="http://schemas.microsoft.com/office/drawing/2014/main" id="{8BF2673D-C454-445B-9E13-A3935CA4D1ED}"/>
                </a:ext>
              </a:extLst>
            </p:cNvPr>
            <p:cNvSpPr/>
            <p:nvPr/>
          </p:nvSpPr>
          <p:spPr bwMode="auto">
            <a:xfrm>
              <a:off x="6850063" y="5084763"/>
              <a:ext cx="87313" cy="25400"/>
            </a:xfrm>
            <a:custGeom>
              <a:avLst/>
              <a:gdLst>
                <a:gd name="T0" fmla="*/ 63 w 63"/>
                <a:gd name="T1" fmla="*/ 0 h 19"/>
                <a:gd name="T2" fmla="*/ 0 w 63"/>
                <a:gd name="T3" fmla="*/ 9 h 19"/>
                <a:gd name="T4" fmla="*/ 24 w 63"/>
                <a:gd name="T5" fmla="*/ 19 h 19"/>
                <a:gd name="T6" fmla="*/ 63 w 63"/>
                <a:gd name="T7" fmla="*/ 0 h 19"/>
              </a:gdLst>
              <a:ahLst/>
              <a:cxnLst>
                <a:cxn ang="0">
                  <a:pos x="T0" y="T1"/>
                </a:cxn>
                <a:cxn ang="0">
                  <a:pos x="T2" y="T3"/>
                </a:cxn>
                <a:cxn ang="0">
                  <a:pos x="T4" y="T5"/>
                </a:cxn>
                <a:cxn ang="0">
                  <a:pos x="T6" y="T7"/>
                </a:cxn>
              </a:cxnLst>
              <a:rect l="0" t="0" r="r" b="b"/>
              <a:pathLst>
                <a:path w="63" h="19">
                  <a:moveTo>
                    <a:pt x="63" y="0"/>
                  </a:moveTo>
                  <a:cubicBezTo>
                    <a:pt x="0" y="9"/>
                    <a:pt x="0" y="9"/>
                    <a:pt x="0" y="9"/>
                  </a:cubicBezTo>
                  <a:cubicBezTo>
                    <a:pt x="7" y="17"/>
                    <a:pt x="16" y="19"/>
                    <a:pt x="24" y="19"/>
                  </a:cubicBezTo>
                  <a:cubicBezTo>
                    <a:pt x="44" y="19"/>
                    <a:pt x="63" y="0"/>
                    <a:pt x="63" y="0"/>
                  </a:cubicBezTo>
                </a:path>
              </a:pathLst>
            </a:custGeom>
            <a:solidFill>
              <a:srgbClr val="4240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1" name="ïṡliḓe">
              <a:extLst>
                <a:ext uri="{FF2B5EF4-FFF2-40B4-BE49-F238E27FC236}">
                  <a16:creationId xmlns:a16="http://schemas.microsoft.com/office/drawing/2014/main" id="{056187E8-B109-4521-B77A-CE2D3013225A}"/>
                </a:ext>
              </a:extLst>
            </p:cNvPr>
            <p:cNvSpPr/>
            <p:nvPr/>
          </p:nvSpPr>
          <p:spPr bwMode="auto">
            <a:xfrm>
              <a:off x="6908801" y="5000626"/>
              <a:ext cx="33338" cy="41275"/>
            </a:xfrm>
            <a:custGeom>
              <a:avLst/>
              <a:gdLst>
                <a:gd name="T0" fmla="*/ 12 w 25"/>
                <a:gd name="T1" fmla="*/ 0 h 30"/>
                <a:gd name="T2" fmla="*/ 0 w 25"/>
                <a:gd name="T3" fmla="*/ 30 h 30"/>
                <a:gd name="T4" fmla="*/ 12 w 25"/>
                <a:gd name="T5" fmla="*/ 0 h 30"/>
              </a:gdLst>
              <a:ahLst/>
              <a:cxnLst>
                <a:cxn ang="0">
                  <a:pos x="T0" y="T1"/>
                </a:cxn>
                <a:cxn ang="0">
                  <a:pos x="T2" y="T3"/>
                </a:cxn>
                <a:cxn ang="0">
                  <a:pos x="T4" y="T5"/>
                </a:cxn>
              </a:cxnLst>
              <a:rect l="0" t="0" r="r" b="b"/>
              <a:pathLst>
                <a:path w="25" h="30">
                  <a:moveTo>
                    <a:pt x="12" y="0"/>
                  </a:moveTo>
                  <a:cubicBezTo>
                    <a:pt x="12" y="0"/>
                    <a:pt x="14" y="22"/>
                    <a:pt x="0" y="30"/>
                  </a:cubicBezTo>
                  <a:cubicBezTo>
                    <a:pt x="0" y="30"/>
                    <a:pt x="25" y="26"/>
                    <a:pt x="12" y="0"/>
                  </a:cubicBezTo>
                </a:path>
              </a:pathLst>
            </a:custGeom>
            <a:solidFill>
              <a:srgbClr val="3F3C4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2" name="íSļîdê">
              <a:extLst>
                <a:ext uri="{FF2B5EF4-FFF2-40B4-BE49-F238E27FC236}">
                  <a16:creationId xmlns:a16="http://schemas.microsoft.com/office/drawing/2014/main" id="{77DC7C62-0BB2-451D-8B04-F34908DFAC30}"/>
                </a:ext>
              </a:extLst>
            </p:cNvPr>
            <p:cNvSpPr/>
            <p:nvPr/>
          </p:nvSpPr>
          <p:spPr bwMode="auto">
            <a:xfrm>
              <a:off x="6794501" y="4902201"/>
              <a:ext cx="125413" cy="55563"/>
            </a:xfrm>
            <a:custGeom>
              <a:avLst/>
              <a:gdLst>
                <a:gd name="T0" fmla="*/ 91 w 91"/>
                <a:gd name="T1" fmla="*/ 0 h 40"/>
                <a:gd name="T2" fmla="*/ 19 w 91"/>
                <a:gd name="T3" fmla="*/ 40 h 40"/>
                <a:gd name="T4" fmla="*/ 21 w 91"/>
                <a:gd name="T5" fmla="*/ 40 h 40"/>
                <a:gd name="T6" fmla="*/ 91 w 91"/>
                <a:gd name="T7" fmla="*/ 0 h 40"/>
              </a:gdLst>
              <a:ahLst/>
              <a:cxnLst>
                <a:cxn ang="0">
                  <a:pos x="T0" y="T1"/>
                </a:cxn>
                <a:cxn ang="0">
                  <a:pos x="T2" y="T3"/>
                </a:cxn>
                <a:cxn ang="0">
                  <a:pos x="T4" y="T5"/>
                </a:cxn>
                <a:cxn ang="0">
                  <a:pos x="T6" y="T7"/>
                </a:cxn>
              </a:cxnLst>
              <a:rect l="0" t="0" r="r" b="b"/>
              <a:pathLst>
                <a:path w="91" h="40">
                  <a:moveTo>
                    <a:pt x="91" y="0"/>
                  </a:moveTo>
                  <a:cubicBezTo>
                    <a:pt x="91" y="0"/>
                    <a:pt x="0" y="37"/>
                    <a:pt x="19" y="40"/>
                  </a:cubicBezTo>
                  <a:cubicBezTo>
                    <a:pt x="20" y="40"/>
                    <a:pt x="21" y="40"/>
                    <a:pt x="21" y="40"/>
                  </a:cubicBezTo>
                  <a:cubicBezTo>
                    <a:pt x="42" y="40"/>
                    <a:pt x="91" y="0"/>
                    <a:pt x="91" y="0"/>
                  </a:cubicBezTo>
                </a:path>
              </a:pathLst>
            </a:custGeom>
            <a:solidFill>
              <a:srgbClr val="3F3C4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3" name="ïṥľiḑè">
              <a:extLst>
                <a:ext uri="{FF2B5EF4-FFF2-40B4-BE49-F238E27FC236}">
                  <a16:creationId xmlns:a16="http://schemas.microsoft.com/office/drawing/2014/main" id="{C75611C3-6414-477B-8360-FF0A677473C1}"/>
                </a:ext>
              </a:extLst>
            </p:cNvPr>
            <p:cNvSpPr/>
            <p:nvPr/>
          </p:nvSpPr>
          <p:spPr bwMode="auto">
            <a:xfrm>
              <a:off x="6684963" y="5124451"/>
              <a:ext cx="57150" cy="39688"/>
            </a:xfrm>
            <a:custGeom>
              <a:avLst/>
              <a:gdLst>
                <a:gd name="T0" fmla="*/ 41 w 41"/>
                <a:gd name="T1" fmla="*/ 0 h 29"/>
                <a:gd name="T2" fmla="*/ 0 w 41"/>
                <a:gd name="T3" fmla="*/ 26 h 29"/>
                <a:gd name="T4" fmla="*/ 2 w 41"/>
                <a:gd name="T5" fmla="*/ 29 h 29"/>
                <a:gd name="T6" fmla="*/ 41 w 41"/>
                <a:gd name="T7" fmla="*/ 0 h 29"/>
              </a:gdLst>
              <a:ahLst/>
              <a:cxnLst>
                <a:cxn ang="0">
                  <a:pos x="T0" y="T1"/>
                </a:cxn>
                <a:cxn ang="0">
                  <a:pos x="T2" y="T3"/>
                </a:cxn>
                <a:cxn ang="0">
                  <a:pos x="T4" y="T5"/>
                </a:cxn>
                <a:cxn ang="0">
                  <a:pos x="T6" y="T7"/>
                </a:cxn>
              </a:cxnLst>
              <a:rect l="0" t="0" r="r" b="b"/>
              <a:pathLst>
                <a:path w="41" h="29">
                  <a:moveTo>
                    <a:pt x="41" y="0"/>
                  </a:moveTo>
                  <a:cubicBezTo>
                    <a:pt x="41" y="0"/>
                    <a:pt x="1" y="9"/>
                    <a:pt x="0" y="26"/>
                  </a:cubicBezTo>
                  <a:cubicBezTo>
                    <a:pt x="0" y="28"/>
                    <a:pt x="1" y="29"/>
                    <a:pt x="2" y="29"/>
                  </a:cubicBezTo>
                  <a:cubicBezTo>
                    <a:pt x="11" y="29"/>
                    <a:pt x="41" y="0"/>
                    <a:pt x="41" y="0"/>
                  </a:cubicBezTo>
                </a:path>
              </a:pathLst>
            </a:custGeom>
            <a:solidFill>
              <a:srgbClr val="3F3C4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4" name="iṣľïďé">
              <a:extLst>
                <a:ext uri="{FF2B5EF4-FFF2-40B4-BE49-F238E27FC236}">
                  <a16:creationId xmlns:a16="http://schemas.microsoft.com/office/drawing/2014/main" id="{43EB42CE-63D1-4B47-8440-0DB9E6ECD136}"/>
                </a:ext>
              </a:extLst>
            </p:cNvPr>
            <p:cNvSpPr/>
            <p:nvPr/>
          </p:nvSpPr>
          <p:spPr bwMode="auto">
            <a:xfrm>
              <a:off x="6675438" y="5400676"/>
              <a:ext cx="104775" cy="42863"/>
            </a:xfrm>
            <a:custGeom>
              <a:avLst/>
              <a:gdLst>
                <a:gd name="T0" fmla="*/ 57 w 76"/>
                <a:gd name="T1" fmla="*/ 0 h 31"/>
                <a:gd name="T2" fmla="*/ 17 w 76"/>
                <a:gd name="T3" fmla="*/ 18 h 31"/>
                <a:gd name="T4" fmla="*/ 59 w 76"/>
                <a:gd name="T5" fmla="*/ 31 h 31"/>
                <a:gd name="T6" fmla="*/ 59 w 76"/>
                <a:gd name="T7" fmla="*/ 31 h 31"/>
                <a:gd name="T8" fmla="*/ 57 w 76"/>
                <a:gd name="T9" fmla="*/ 0 h 31"/>
              </a:gdLst>
              <a:ahLst/>
              <a:cxnLst>
                <a:cxn ang="0">
                  <a:pos x="T0" y="T1"/>
                </a:cxn>
                <a:cxn ang="0">
                  <a:pos x="T2" y="T3"/>
                </a:cxn>
                <a:cxn ang="0">
                  <a:pos x="T4" y="T5"/>
                </a:cxn>
                <a:cxn ang="0">
                  <a:pos x="T6" y="T7"/>
                </a:cxn>
                <a:cxn ang="0">
                  <a:pos x="T8" y="T9"/>
                </a:cxn>
              </a:cxnLst>
              <a:rect l="0" t="0" r="r" b="b"/>
              <a:pathLst>
                <a:path w="76" h="31">
                  <a:moveTo>
                    <a:pt x="57" y="0"/>
                  </a:moveTo>
                  <a:cubicBezTo>
                    <a:pt x="57" y="0"/>
                    <a:pt x="0" y="11"/>
                    <a:pt x="17" y="18"/>
                  </a:cubicBezTo>
                  <a:cubicBezTo>
                    <a:pt x="30" y="23"/>
                    <a:pt x="45" y="28"/>
                    <a:pt x="59" y="31"/>
                  </a:cubicBezTo>
                  <a:cubicBezTo>
                    <a:pt x="59" y="31"/>
                    <a:pt x="59" y="31"/>
                    <a:pt x="59" y="31"/>
                  </a:cubicBezTo>
                  <a:cubicBezTo>
                    <a:pt x="61" y="31"/>
                    <a:pt x="76" y="30"/>
                    <a:pt x="57" y="0"/>
                  </a:cubicBezTo>
                </a:path>
              </a:pathLst>
            </a:custGeom>
            <a:solidFill>
              <a:srgbClr val="4240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5" name="ïṩḻíḋè">
              <a:extLst>
                <a:ext uri="{FF2B5EF4-FFF2-40B4-BE49-F238E27FC236}">
                  <a16:creationId xmlns:a16="http://schemas.microsoft.com/office/drawing/2014/main" id="{3D7ECB54-80C3-45E1-AF74-13F69151D2F6}"/>
                </a:ext>
              </a:extLst>
            </p:cNvPr>
            <p:cNvSpPr/>
            <p:nvPr/>
          </p:nvSpPr>
          <p:spPr bwMode="auto">
            <a:xfrm>
              <a:off x="6673851" y="5429251"/>
              <a:ext cx="1588" cy="11113"/>
            </a:xfrm>
            <a:custGeom>
              <a:avLst/>
              <a:gdLst>
                <a:gd name="T0" fmla="*/ 2 w 2"/>
                <a:gd name="T1" fmla="*/ 0 h 8"/>
                <a:gd name="T2" fmla="*/ 1 w 2"/>
                <a:gd name="T3" fmla="*/ 1 h 8"/>
                <a:gd name="T4" fmla="*/ 0 w 2"/>
                <a:gd name="T5" fmla="*/ 8 h 8"/>
                <a:gd name="T6" fmla="*/ 1 w 2"/>
                <a:gd name="T7" fmla="*/ 2 h 8"/>
                <a:gd name="T8" fmla="*/ 2 w 2"/>
                <a:gd name="T9" fmla="*/ 1 h 8"/>
                <a:gd name="T10" fmla="*/ 2 w 2"/>
                <a:gd name="T11" fmla="*/ 0 h 8"/>
              </a:gdLst>
              <a:ahLst/>
              <a:cxnLst>
                <a:cxn ang="0">
                  <a:pos x="T0" y="T1"/>
                </a:cxn>
                <a:cxn ang="0">
                  <a:pos x="T2" y="T3"/>
                </a:cxn>
                <a:cxn ang="0">
                  <a:pos x="T4" y="T5"/>
                </a:cxn>
                <a:cxn ang="0">
                  <a:pos x="T6" y="T7"/>
                </a:cxn>
                <a:cxn ang="0">
                  <a:pos x="T8" y="T9"/>
                </a:cxn>
                <a:cxn ang="0">
                  <a:pos x="T10" y="T11"/>
                </a:cxn>
              </a:cxnLst>
              <a:rect l="0" t="0" r="r" b="b"/>
              <a:pathLst>
                <a:path w="2" h="8">
                  <a:moveTo>
                    <a:pt x="2" y="0"/>
                  </a:moveTo>
                  <a:cubicBezTo>
                    <a:pt x="1" y="1"/>
                    <a:pt x="1" y="1"/>
                    <a:pt x="1" y="1"/>
                  </a:cubicBezTo>
                  <a:cubicBezTo>
                    <a:pt x="1" y="1"/>
                    <a:pt x="0" y="4"/>
                    <a:pt x="0" y="8"/>
                  </a:cubicBezTo>
                  <a:cubicBezTo>
                    <a:pt x="0" y="5"/>
                    <a:pt x="1" y="2"/>
                    <a:pt x="1" y="2"/>
                  </a:cubicBezTo>
                  <a:cubicBezTo>
                    <a:pt x="1" y="2"/>
                    <a:pt x="1" y="2"/>
                    <a:pt x="2" y="1"/>
                  </a:cubicBezTo>
                  <a:cubicBezTo>
                    <a:pt x="2" y="0"/>
                    <a:pt x="2" y="0"/>
                    <a:pt x="2" y="0"/>
                  </a:cubicBezTo>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6" name="ïṥľîḋé">
              <a:extLst>
                <a:ext uri="{FF2B5EF4-FFF2-40B4-BE49-F238E27FC236}">
                  <a16:creationId xmlns:a16="http://schemas.microsoft.com/office/drawing/2014/main" id="{47A9CD30-3AA9-4B1E-8AC5-0D2B98D2D416}"/>
                </a:ext>
              </a:extLst>
            </p:cNvPr>
            <p:cNvSpPr/>
            <p:nvPr/>
          </p:nvSpPr>
          <p:spPr bwMode="auto">
            <a:xfrm>
              <a:off x="6673851" y="5430838"/>
              <a:ext cx="28575" cy="28575"/>
            </a:xfrm>
            <a:custGeom>
              <a:avLst/>
              <a:gdLst>
                <a:gd name="T0" fmla="*/ 2 w 21"/>
                <a:gd name="T1" fmla="*/ 0 h 21"/>
                <a:gd name="T2" fmla="*/ 1 w 21"/>
                <a:gd name="T3" fmla="*/ 1 h 21"/>
                <a:gd name="T4" fmla="*/ 0 w 21"/>
                <a:gd name="T5" fmla="*/ 7 h 21"/>
                <a:gd name="T6" fmla="*/ 5 w 21"/>
                <a:gd name="T7" fmla="*/ 19 h 21"/>
                <a:gd name="T8" fmla="*/ 8 w 21"/>
                <a:gd name="T9" fmla="*/ 21 h 21"/>
                <a:gd name="T10" fmla="*/ 13 w 21"/>
                <a:gd name="T11" fmla="*/ 20 h 21"/>
                <a:gd name="T12" fmla="*/ 7 w 21"/>
                <a:gd name="T13" fmla="*/ 7 h 21"/>
                <a:gd name="T14" fmla="*/ 2 w 21"/>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1">
                  <a:moveTo>
                    <a:pt x="2" y="0"/>
                  </a:moveTo>
                  <a:cubicBezTo>
                    <a:pt x="1" y="1"/>
                    <a:pt x="1" y="1"/>
                    <a:pt x="1" y="1"/>
                  </a:cubicBezTo>
                  <a:cubicBezTo>
                    <a:pt x="1" y="1"/>
                    <a:pt x="0" y="4"/>
                    <a:pt x="0" y="7"/>
                  </a:cubicBezTo>
                  <a:cubicBezTo>
                    <a:pt x="0" y="11"/>
                    <a:pt x="0" y="16"/>
                    <a:pt x="5" y="19"/>
                  </a:cubicBezTo>
                  <a:cubicBezTo>
                    <a:pt x="6" y="19"/>
                    <a:pt x="7" y="20"/>
                    <a:pt x="8" y="21"/>
                  </a:cubicBezTo>
                  <a:cubicBezTo>
                    <a:pt x="10" y="20"/>
                    <a:pt x="12" y="20"/>
                    <a:pt x="13" y="20"/>
                  </a:cubicBezTo>
                  <a:cubicBezTo>
                    <a:pt x="21" y="18"/>
                    <a:pt x="16" y="13"/>
                    <a:pt x="7" y="7"/>
                  </a:cubicBezTo>
                  <a:cubicBezTo>
                    <a:pt x="4" y="5"/>
                    <a:pt x="3" y="3"/>
                    <a:pt x="2" y="0"/>
                  </a:cubicBezTo>
                </a:path>
              </a:pathLst>
            </a:custGeom>
            <a:solidFill>
              <a:srgbClr val="4240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7" name="i$ļïḓé">
              <a:extLst>
                <a:ext uri="{FF2B5EF4-FFF2-40B4-BE49-F238E27FC236}">
                  <a16:creationId xmlns:a16="http://schemas.microsoft.com/office/drawing/2014/main" id="{37E5AB3E-F23A-412E-95EF-11528E1DA472}"/>
                </a:ext>
              </a:extLst>
            </p:cNvPr>
            <p:cNvSpPr/>
            <p:nvPr/>
          </p:nvSpPr>
          <p:spPr bwMode="auto">
            <a:xfrm>
              <a:off x="6784976" y="5421313"/>
              <a:ext cx="0" cy="7938"/>
            </a:xfrm>
            <a:custGeom>
              <a:avLst/>
              <a:gdLst>
                <a:gd name="T0" fmla="*/ 0 h 6"/>
                <a:gd name="T1" fmla="*/ 1 h 6"/>
                <a:gd name="T2" fmla="*/ 6 h 6"/>
                <a:gd name="T3" fmla="*/ 0 h 6"/>
              </a:gdLst>
              <a:ahLst/>
              <a:cxnLst>
                <a:cxn ang="0">
                  <a:pos x="0" y="T0"/>
                </a:cxn>
                <a:cxn ang="0">
                  <a:pos x="0" y="T1"/>
                </a:cxn>
                <a:cxn ang="0">
                  <a:pos x="0" y="T2"/>
                </a:cxn>
                <a:cxn ang="0">
                  <a:pos x="0" y="T3"/>
                </a:cxn>
              </a:cxnLst>
              <a:rect l="0" t="0" r="r" b="b"/>
              <a:pathLst>
                <a:path h="6">
                  <a:moveTo>
                    <a:pt x="0" y="0"/>
                  </a:moveTo>
                  <a:cubicBezTo>
                    <a:pt x="0" y="1"/>
                    <a:pt x="0" y="1"/>
                    <a:pt x="0" y="1"/>
                  </a:cubicBezTo>
                  <a:cubicBezTo>
                    <a:pt x="0" y="2"/>
                    <a:pt x="0" y="4"/>
                    <a:pt x="0" y="6"/>
                  </a:cubicBezTo>
                  <a:cubicBezTo>
                    <a:pt x="0" y="4"/>
                    <a:pt x="0" y="2"/>
                    <a:pt x="0" y="0"/>
                  </a:cubicBezTo>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8" name="ïṧ1ïdé">
              <a:extLst>
                <a:ext uri="{FF2B5EF4-FFF2-40B4-BE49-F238E27FC236}">
                  <a16:creationId xmlns:a16="http://schemas.microsoft.com/office/drawing/2014/main" id="{2898581E-4FC4-4D53-B599-4D64808AB464}"/>
                </a:ext>
              </a:extLst>
            </p:cNvPr>
            <p:cNvSpPr/>
            <p:nvPr/>
          </p:nvSpPr>
          <p:spPr bwMode="auto">
            <a:xfrm>
              <a:off x="6778626" y="5422901"/>
              <a:ext cx="6350" cy="17463"/>
            </a:xfrm>
            <a:custGeom>
              <a:avLst/>
              <a:gdLst>
                <a:gd name="T0" fmla="*/ 4 w 4"/>
                <a:gd name="T1" fmla="*/ 0 h 13"/>
                <a:gd name="T2" fmla="*/ 1 w 4"/>
                <a:gd name="T3" fmla="*/ 13 h 13"/>
                <a:gd name="T4" fmla="*/ 3 w 4"/>
                <a:gd name="T5" fmla="*/ 9 h 13"/>
                <a:gd name="T6" fmla="*/ 4 w 4"/>
                <a:gd name="T7" fmla="*/ 5 h 13"/>
                <a:gd name="T8" fmla="*/ 4 w 4"/>
                <a:gd name="T9" fmla="*/ 0 h 13"/>
              </a:gdLst>
              <a:ahLst/>
              <a:cxnLst>
                <a:cxn ang="0">
                  <a:pos x="T0" y="T1"/>
                </a:cxn>
                <a:cxn ang="0">
                  <a:pos x="T2" y="T3"/>
                </a:cxn>
                <a:cxn ang="0">
                  <a:pos x="T4" y="T5"/>
                </a:cxn>
                <a:cxn ang="0">
                  <a:pos x="T6" y="T7"/>
                </a:cxn>
                <a:cxn ang="0">
                  <a:pos x="T8" y="T9"/>
                </a:cxn>
              </a:cxnLst>
              <a:rect l="0" t="0" r="r" b="b"/>
              <a:pathLst>
                <a:path w="4" h="13">
                  <a:moveTo>
                    <a:pt x="4" y="0"/>
                  </a:moveTo>
                  <a:cubicBezTo>
                    <a:pt x="1" y="4"/>
                    <a:pt x="0" y="9"/>
                    <a:pt x="1" y="13"/>
                  </a:cubicBezTo>
                  <a:cubicBezTo>
                    <a:pt x="1" y="12"/>
                    <a:pt x="2" y="10"/>
                    <a:pt x="3" y="9"/>
                  </a:cubicBezTo>
                  <a:cubicBezTo>
                    <a:pt x="4" y="8"/>
                    <a:pt x="4" y="7"/>
                    <a:pt x="4" y="5"/>
                  </a:cubicBezTo>
                  <a:cubicBezTo>
                    <a:pt x="4" y="3"/>
                    <a:pt x="4" y="1"/>
                    <a:pt x="4" y="0"/>
                  </a:cubicBezTo>
                </a:path>
              </a:pathLst>
            </a:custGeom>
            <a:solidFill>
              <a:srgbClr val="4240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9" name="îsḻîḓe">
              <a:extLst>
                <a:ext uri="{FF2B5EF4-FFF2-40B4-BE49-F238E27FC236}">
                  <a16:creationId xmlns:a16="http://schemas.microsoft.com/office/drawing/2014/main" id="{81C0BFD5-CD54-4FF7-AF81-396337A077AC}"/>
                </a:ext>
              </a:extLst>
            </p:cNvPr>
            <p:cNvSpPr/>
            <p:nvPr/>
          </p:nvSpPr>
          <p:spPr bwMode="auto">
            <a:xfrm>
              <a:off x="6770688" y="5106988"/>
              <a:ext cx="1588" cy="4763"/>
            </a:xfrm>
            <a:custGeom>
              <a:avLst/>
              <a:gdLst>
                <a:gd name="T0" fmla="*/ 0 w 1"/>
                <a:gd name="T1" fmla="*/ 0 h 4"/>
                <a:gd name="T2" fmla="*/ 0 w 1"/>
                <a:gd name="T3" fmla="*/ 0 h 4"/>
                <a:gd name="T4" fmla="*/ 1 w 1"/>
                <a:gd name="T5" fmla="*/ 4 h 4"/>
                <a:gd name="T6" fmla="*/ 0 w 1"/>
                <a:gd name="T7" fmla="*/ 0 h 4"/>
              </a:gdLst>
              <a:ahLst/>
              <a:cxnLst>
                <a:cxn ang="0">
                  <a:pos x="T0" y="T1"/>
                </a:cxn>
                <a:cxn ang="0">
                  <a:pos x="T2" y="T3"/>
                </a:cxn>
                <a:cxn ang="0">
                  <a:pos x="T4" y="T5"/>
                </a:cxn>
                <a:cxn ang="0">
                  <a:pos x="T6" y="T7"/>
                </a:cxn>
              </a:cxnLst>
              <a:rect l="0" t="0" r="r" b="b"/>
              <a:pathLst>
                <a:path w="1" h="4">
                  <a:moveTo>
                    <a:pt x="0" y="0"/>
                  </a:moveTo>
                  <a:cubicBezTo>
                    <a:pt x="0" y="0"/>
                    <a:pt x="0" y="0"/>
                    <a:pt x="0" y="0"/>
                  </a:cubicBezTo>
                  <a:cubicBezTo>
                    <a:pt x="1" y="2"/>
                    <a:pt x="1" y="3"/>
                    <a:pt x="1" y="4"/>
                  </a:cubicBezTo>
                  <a:cubicBezTo>
                    <a:pt x="1" y="3"/>
                    <a:pt x="1" y="2"/>
                    <a:pt x="0" y="0"/>
                  </a:cubicBezTo>
                </a:path>
              </a:pathLst>
            </a:custGeom>
            <a:solidFill>
              <a:srgbClr val="4A47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0" name="íšľîḋè">
              <a:extLst>
                <a:ext uri="{FF2B5EF4-FFF2-40B4-BE49-F238E27FC236}">
                  <a16:creationId xmlns:a16="http://schemas.microsoft.com/office/drawing/2014/main" id="{4956F209-EEB6-4254-9575-87B24B5A89E9}"/>
                </a:ext>
              </a:extLst>
            </p:cNvPr>
            <p:cNvSpPr/>
            <p:nvPr/>
          </p:nvSpPr>
          <p:spPr bwMode="auto">
            <a:xfrm>
              <a:off x="6765926" y="5106988"/>
              <a:ext cx="6350" cy="23813"/>
            </a:xfrm>
            <a:custGeom>
              <a:avLst/>
              <a:gdLst>
                <a:gd name="T0" fmla="*/ 4 w 5"/>
                <a:gd name="T1" fmla="*/ 0 h 18"/>
                <a:gd name="T2" fmla="*/ 0 w 5"/>
                <a:gd name="T3" fmla="*/ 18 h 18"/>
                <a:gd name="T4" fmla="*/ 5 w 5"/>
                <a:gd name="T5" fmla="*/ 6 h 18"/>
                <a:gd name="T6" fmla="*/ 5 w 5"/>
                <a:gd name="T7" fmla="*/ 4 h 18"/>
                <a:gd name="T8" fmla="*/ 4 w 5"/>
                <a:gd name="T9" fmla="*/ 0 h 18"/>
              </a:gdLst>
              <a:ahLst/>
              <a:cxnLst>
                <a:cxn ang="0">
                  <a:pos x="T0" y="T1"/>
                </a:cxn>
                <a:cxn ang="0">
                  <a:pos x="T2" y="T3"/>
                </a:cxn>
                <a:cxn ang="0">
                  <a:pos x="T4" y="T5"/>
                </a:cxn>
                <a:cxn ang="0">
                  <a:pos x="T6" y="T7"/>
                </a:cxn>
                <a:cxn ang="0">
                  <a:pos x="T8" y="T9"/>
                </a:cxn>
              </a:cxnLst>
              <a:rect l="0" t="0" r="r" b="b"/>
              <a:pathLst>
                <a:path w="5" h="18">
                  <a:moveTo>
                    <a:pt x="4" y="0"/>
                  </a:moveTo>
                  <a:cubicBezTo>
                    <a:pt x="2" y="6"/>
                    <a:pt x="1" y="12"/>
                    <a:pt x="0" y="18"/>
                  </a:cubicBezTo>
                  <a:cubicBezTo>
                    <a:pt x="2" y="13"/>
                    <a:pt x="3" y="9"/>
                    <a:pt x="5" y="6"/>
                  </a:cubicBezTo>
                  <a:cubicBezTo>
                    <a:pt x="5" y="6"/>
                    <a:pt x="5" y="5"/>
                    <a:pt x="5" y="4"/>
                  </a:cubicBezTo>
                  <a:cubicBezTo>
                    <a:pt x="5" y="3"/>
                    <a:pt x="5" y="2"/>
                    <a:pt x="4" y="0"/>
                  </a:cubicBezTo>
                </a:path>
              </a:pathLst>
            </a:custGeom>
            <a:solidFill>
              <a:srgbClr val="4240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1" name="iSḻiḑé">
              <a:extLst>
                <a:ext uri="{FF2B5EF4-FFF2-40B4-BE49-F238E27FC236}">
                  <a16:creationId xmlns:a16="http://schemas.microsoft.com/office/drawing/2014/main" id="{933BEE72-A6D7-4872-815A-0F862AAA70EF}"/>
                </a:ext>
              </a:extLst>
            </p:cNvPr>
            <p:cNvSpPr/>
            <p:nvPr/>
          </p:nvSpPr>
          <p:spPr bwMode="auto">
            <a:xfrm>
              <a:off x="6948488" y="5064126"/>
              <a:ext cx="3175" cy="14288"/>
            </a:xfrm>
            <a:custGeom>
              <a:avLst/>
              <a:gdLst>
                <a:gd name="T0" fmla="*/ 2 w 2"/>
                <a:gd name="T1" fmla="*/ 0 h 10"/>
                <a:gd name="T2" fmla="*/ 0 w 2"/>
                <a:gd name="T3" fmla="*/ 10 h 10"/>
                <a:gd name="T4" fmla="*/ 1 w 2"/>
                <a:gd name="T5" fmla="*/ 6 h 10"/>
                <a:gd name="T6" fmla="*/ 2 w 2"/>
                <a:gd name="T7" fmla="*/ 0 h 10"/>
              </a:gdLst>
              <a:ahLst/>
              <a:cxnLst>
                <a:cxn ang="0">
                  <a:pos x="T0" y="T1"/>
                </a:cxn>
                <a:cxn ang="0">
                  <a:pos x="T2" y="T3"/>
                </a:cxn>
                <a:cxn ang="0">
                  <a:pos x="T4" y="T5"/>
                </a:cxn>
                <a:cxn ang="0">
                  <a:pos x="T6" y="T7"/>
                </a:cxn>
              </a:cxnLst>
              <a:rect l="0" t="0" r="r" b="b"/>
              <a:pathLst>
                <a:path w="2" h="10">
                  <a:moveTo>
                    <a:pt x="2" y="0"/>
                  </a:moveTo>
                  <a:cubicBezTo>
                    <a:pt x="1" y="4"/>
                    <a:pt x="1" y="7"/>
                    <a:pt x="0" y="10"/>
                  </a:cubicBezTo>
                  <a:cubicBezTo>
                    <a:pt x="1" y="9"/>
                    <a:pt x="1" y="7"/>
                    <a:pt x="1" y="6"/>
                  </a:cubicBezTo>
                  <a:cubicBezTo>
                    <a:pt x="2" y="4"/>
                    <a:pt x="2" y="2"/>
                    <a:pt x="2" y="0"/>
                  </a:cubicBezTo>
                </a:path>
              </a:pathLst>
            </a:custGeom>
            <a:solidFill>
              <a:srgbClr val="4240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2" name="íślïḋè">
              <a:extLst>
                <a:ext uri="{FF2B5EF4-FFF2-40B4-BE49-F238E27FC236}">
                  <a16:creationId xmlns:a16="http://schemas.microsoft.com/office/drawing/2014/main" id="{D2761A03-1925-4A5D-8B95-1E3F6DD9F78F}"/>
                </a:ext>
              </a:extLst>
            </p:cNvPr>
            <p:cNvSpPr/>
            <p:nvPr/>
          </p:nvSpPr>
          <p:spPr bwMode="auto">
            <a:xfrm>
              <a:off x="6767513" y="5326063"/>
              <a:ext cx="4763" cy="19050"/>
            </a:xfrm>
            <a:custGeom>
              <a:avLst/>
              <a:gdLst>
                <a:gd name="T0" fmla="*/ 3 w 3"/>
                <a:gd name="T1" fmla="*/ 0 h 14"/>
                <a:gd name="T2" fmla="*/ 0 w 3"/>
                <a:gd name="T3" fmla="*/ 14 h 14"/>
                <a:gd name="T4" fmla="*/ 1 w 3"/>
                <a:gd name="T5" fmla="*/ 11 h 14"/>
                <a:gd name="T6" fmla="*/ 3 w 3"/>
                <a:gd name="T7" fmla="*/ 0 h 14"/>
              </a:gdLst>
              <a:ahLst/>
              <a:cxnLst>
                <a:cxn ang="0">
                  <a:pos x="T0" y="T1"/>
                </a:cxn>
                <a:cxn ang="0">
                  <a:pos x="T2" y="T3"/>
                </a:cxn>
                <a:cxn ang="0">
                  <a:pos x="T4" y="T5"/>
                </a:cxn>
                <a:cxn ang="0">
                  <a:pos x="T6" y="T7"/>
                </a:cxn>
              </a:cxnLst>
              <a:rect l="0" t="0" r="r" b="b"/>
              <a:pathLst>
                <a:path w="3" h="14">
                  <a:moveTo>
                    <a:pt x="3" y="0"/>
                  </a:moveTo>
                  <a:cubicBezTo>
                    <a:pt x="1" y="5"/>
                    <a:pt x="0" y="9"/>
                    <a:pt x="0" y="14"/>
                  </a:cubicBezTo>
                  <a:cubicBezTo>
                    <a:pt x="0" y="13"/>
                    <a:pt x="1" y="12"/>
                    <a:pt x="1" y="11"/>
                  </a:cubicBezTo>
                  <a:cubicBezTo>
                    <a:pt x="2" y="8"/>
                    <a:pt x="3" y="4"/>
                    <a:pt x="3" y="0"/>
                  </a:cubicBezTo>
                </a:path>
              </a:pathLst>
            </a:custGeom>
            <a:solidFill>
              <a:srgbClr val="4240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3" name="îśḻïde">
              <a:extLst>
                <a:ext uri="{FF2B5EF4-FFF2-40B4-BE49-F238E27FC236}">
                  <a16:creationId xmlns:a16="http://schemas.microsoft.com/office/drawing/2014/main" id="{5B4DCFAE-FAF9-4881-AE36-5A1BB1CA12B7}"/>
                </a:ext>
              </a:extLst>
            </p:cNvPr>
            <p:cNvSpPr/>
            <p:nvPr/>
          </p:nvSpPr>
          <p:spPr bwMode="auto">
            <a:xfrm>
              <a:off x="6672263" y="5465763"/>
              <a:ext cx="117475" cy="19050"/>
            </a:xfrm>
            <a:custGeom>
              <a:avLst/>
              <a:gdLst>
                <a:gd name="T0" fmla="*/ 4 w 86"/>
                <a:gd name="T1" fmla="*/ 7 h 13"/>
                <a:gd name="T2" fmla="*/ 0 w 86"/>
                <a:gd name="T3" fmla="*/ 13 h 13"/>
                <a:gd name="T4" fmla="*/ 4 w 86"/>
                <a:gd name="T5" fmla="*/ 8 h 13"/>
                <a:gd name="T6" fmla="*/ 4 w 86"/>
                <a:gd name="T7" fmla="*/ 7 h 13"/>
                <a:gd name="T8" fmla="*/ 83 w 86"/>
                <a:gd name="T9" fmla="*/ 0 h 13"/>
                <a:gd name="T10" fmla="*/ 83 w 86"/>
                <a:gd name="T11" fmla="*/ 1 h 13"/>
                <a:gd name="T12" fmla="*/ 86 w 86"/>
                <a:gd name="T13" fmla="*/ 3 h 13"/>
                <a:gd name="T14" fmla="*/ 83 w 86"/>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3">
                  <a:moveTo>
                    <a:pt x="4" y="7"/>
                  </a:moveTo>
                  <a:cubicBezTo>
                    <a:pt x="1" y="8"/>
                    <a:pt x="0" y="10"/>
                    <a:pt x="0" y="13"/>
                  </a:cubicBezTo>
                  <a:cubicBezTo>
                    <a:pt x="1" y="11"/>
                    <a:pt x="2" y="9"/>
                    <a:pt x="4" y="8"/>
                  </a:cubicBezTo>
                  <a:cubicBezTo>
                    <a:pt x="4" y="8"/>
                    <a:pt x="4" y="8"/>
                    <a:pt x="4" y="7"/>
                  </a:cubicBezTo>
                  <a:moveTo>
                    <a:pt x="83" y="0"/>
                  </a:moveTo>
                  <a:cubicBezTo>
                    <a:pt x="83" y="0"/>
                    <a:pt x="83" y="0"/>
                    <a:pt x="83" y="1"/>
                  </a:cubicBezTo>
                  <a:cubicBezTo>
                    <a:pt x="84" y="1"/>
                    <a:pt x="86" y="2"/>
                    <a:pt x="86" y="3"/>
                  </a:cubicBezTo>
                  <a:cubicBezTo>
                    <a:pt x="86" y="1"/>
                    <a:pt x="85" y="0"/>
                    <a:pt x="83" y="0"/>
                  </a:cubicBezTo>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4" name="íSlíḓe">
              <a:extLst>
                <a:ext uri="{FF2B5EF4-FFF2-40B4-BE49-F238E27FC236}">
                  <a16:creationId xmlns:a16="http://schemas.microsoft.com/office/drawing/2014/main" id="{D598EFD9-57D4-466F-BBEC-B565BD3101EF}"/>
                </a:ext>
              </a:extLst>
            </p:cNvPr>
            <p:cNvSpPr/>
            <p:nvPr/>
          </p:nvSpPr>
          <p:spPr bwMode="auto">
            <a:xfrm>
              <a:off x="6672263" y="5467351"/>
              <a:ext cx="117475" cy="65088"/>
            </a:xfrm>
            <a:custGeom>
              <a:avLst/>
              <a:gdLst>
                <a:gd name="T0" fmla="*/ 83 w 86"/>
                <a:gd name="T1" fmla="*/ 0 h 47"/>
                <a:gd name="T2" fmla="*/ 76 w 86"/>
                <a:gd name="T3" fmla="*/ 28 h 47"/>
                <a:gd name="T4" fmla="*/ 18 w 86"/>
                <a:gd name="T5" fmla="*/ 35 h 47"/>
                <a:gd name="T6" fmla="*/ 5 w 86"/>
                <a:gd name="T7" fmla="*/ 11 h 47"/>
                <a:gd name="T8" fmla="*/ 4 w 86"/>
                <a:gd name="T9" fmla="*/ 7 h 47"/>
                <a:gd name="T10" fmla="*/ 0 w 86"/>
                <a:gd name="T11" fmla="*/ 12 h 47"/>
                <a:gd name="T12" fmla="*/ 3 w 86"/>
                <a:gd name="T13" fmla="*/ 22 h 47"/>
                <a:gd name="T14" fmla="*/ 16 w 86"/>
                <a:gd name="T15" fmla="*/ 47 h 47"/>
                <a:gd name="T16" fmla="*/ 74 w 86"/>
                <a:gd name="T17" fmla="*/ 40 h 47"/>
                <a:gd name="T18" fmla="*/ 85 w 86"/>
                <a:gd name="T19" fmla="*/ 4 h 47"/>
                <a:gd name="T20" fmla="*/ 86 w 86"/>
                <a:gd name="T21" fmla="*/ 2 h 47"/>
                <a:gd name="T22" fmla="*/ 83 w 86"/>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47">
                  <a:moveTo>
                    <a:pt x="83" y="0"/>
                  </a:moveTo>
                  <a:cubicBezTo>
                    <a:pt x="80" y="9"/>
                    <a:pt x="78" y="19"/>
                    <a:pt x="76" y="28"/>
                  </a:cubicBezTo>
                  <a:cubicBezTo>
                    <a:pt x="18" y="35"/>
                    <a:pt x="18" y="35"/>
                    <a:pt x="18" y="35"/>
                  </a:cubicBezTo>
                  <a:cubicBezTo>
                    <a:pt x="13" y="27"/>
                    <a:pt x="9" y="19"/>
                    <a:pt x="5" y="11"/>
                  </a:cubicBezTo>
                  <a:cubicBezTo>
                    <a:pt x="5" y="10"/>
                    <a:pt x="4" y="8"/>
                    <a:pt x="4" y="7"/>
                  </a:cubicBezTo>
                  <a:cubicBezTo>
                    <a:pt x="2" y="8"/>
                    <a:pt x="1" y="10"/>
                    <a:pt x="0" y="12"/>
                  </a:cubicBezTo>
                  <a:cubicBezTo>
                    <a:pt x="0" y="15"/>
                    <a:pt x="1" y="18"/>
                    <a:pt x="3" y="22"/>
                  </a:cubicBezTo>
                  <a:cubicBezTo>
                    <a:pt x="7" y="31"/>
                    <a:pt x="11" y="39"/>
                    <a:pt x="16" y="47"/>
                  </a:cubicBezTo>
                  <a:cubicBezTo>
                    <a:pt x="74" y="40"/>
                    <a:pt x="74" y="40"/>
                    <a:pt x="74" y="40"/>
                  </a:cubicBezTo>
                  <a:cubicBezTo>
                    <a:pt x="74" y="40"/>
                    <a:pt x="79" y="10"/>
                    <a:pt x="85" y="4"/>
                  </a:cubicBezTo>
                  <a:cubicBezTo>
                    <a:pt x="85" y="3"/>
                    <a:pt x="86" y="2"/>
                    <a:pt x="86" y="2"/>
                  </a:cubicBezTo>
                  <a:cubicBezTo>
                    <a:pt x="86" y="1"/>
                    <a:pt x="84" y="0"/>
                    <a:pt x="83" y="0"/>
                  </a:cubicBezTo>
                </a:path>
              </a:pathLst>
            </a:custGeom>
            <a:solidFill>
              <a:srgbClr val="4240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5" name="íśḷíḋè">
              <a:extLst>
                <a:ext uri="{FF2B5EF4-FFF2-40B4-BE49-F238E27FC236}">
                  <a16:creationId xmlns:a16="http://schemas.microsoft.com/office/drawing/2014/main" id="{A682851B-528C-492A-8407-B21B87BB0773}"/>
                </a:ext>
              </a:extLst>
            </p:cNvPr>
            <p:cNvSpPr/>
            <p:nvPr/>
          </p:nvSpPr>
          <p:spPr bwMode="auto">
            <a:xfrm>
              <a:off x="6637338" y="5054601"/>
              <a:ext cx="3175" cy="85725"/>
            </a:xfrm>
            <a:custGeom>
              <a:avLst/>
              <a:gdLst>
                <a:gd name="T0" fmla="*/ 2 w 2"/>
                <a:gd name="T1" fmla="*/ 0 h 63"/>
                <a:gd name="T2" fmla="*/ 2 w 2"/>
                <a:gd name="T3" fmla="*/ 0 h 63"/>
                <a:gd name="T4" fmla="*/ 2 w 2"/>
                <a:gd name="T5" fmla="*/ 39 h 63"/>
                <a:gd name="T6" fmla="*/ 1 w 2"/>
                <a:gd name="T7" fmla="*/ 63 h 63"/>
                <a:gd name="T8" fmla="*/ 2 w 2"/>
                <a:gd name="T9" fmla="*/ 41 h 63"/>
                <a:gd name="T10" fmla="*/ 2 w 2"/>
                <a:gd name="T11" fmla="*/ 0 h 63"/>
              </a:gdLst>
              <a:ahLst/>
              <a:cxnLst>
                <a:cxn ang="0">
                  <a:pos x="T0" y="T1"/>
                </a:cxn>
                <a:cxn ang="0">
                  <a:pos x="T2" y="T3"/>
                </a:cxn>
                <a:cxn ang="0">
                  <a:pos x="T4" y="T5"/>
                </a:cxn>
                <a:cxn ang="0">
                  <a:pos x="T6" y="T7"/>
                </a:cxn>
                <a:cxn ang="0">
                  <a:pos x="T8" y="T9"/>
                </a:cxn>
                <a:cxn ang="0">
                  <a:pos x="T10" y="T11"/>
                </a:cxn>
              </a:cxnLst>
              <a:rect l="0" t="0" r="r" b="b"/>
              <a:pathLst>
                <a:path w="2" h="63">
                  <a:moveTo>
                    <a:pt x="2" y="0"/>
                  </a:moveTo>
                  <a:cubicBezTo>
                    <a:pt x="2" y="0"/>
                    <a:pt x="2" y="0"/>
                    <a:pt x="2" y="0"/>
                  </a:cubicBezTo>
                  <a:cubicBezTo>
                    <a:pt x="2" y="39"/>
                    <a:pt x="2" y="39"/>
                    <a:pt x="2" y="39"/>
                  </a:cubicBezTo>
                  <a:cubicBezTo>
                    <a:pt x="1" y="47"/>
                    <a:pt x="0" y="55"/>
                    <a:pt x="1" y="63"/>
                  </a:cubicBezTo>
                  <a:cubicBezTo>
                    <a:pt x="1" y="56"/>
                    <a:pt x="1" y="48"/>
                    <a:pt x="2" y="41"/>
                  </a:cubicBezTo>
                  <a:cubicBezTo>
                    <a:pt x="2" y="0"/>
                    <a:pt x="2" y="0"/>
                    <a:pt x="2" y="0"/>
                  </a:cubicBezTo>
                </a:path>
              </a:pathLst>
            </a:custGeom>
            <a:solidFill>
              <a:srgbClr val="4A47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6" name="iṡḻíḓé">
              <a:extLst>
                <a:ext uri="{FF2B5EF4-FFF2-40B4-BE49-F238E27FC236}">
                  <a16:creationId xmlns:a16="http://schemas.microsoft.com/office/drawing/2014/main" id="{203B1234-E051-4C1F-BD6B-D54B454C1F01}"/>
                </a:ext>
              </a:extLst>
            </p:cNvPr>
            <p:cNvSpPr/>
            <p:nvPr/>
          </p:nvSpPr>
          <p:spPr bwMode="auto">
            <a:xfrm>
              <a:off x="6616701" y="4724401"/>
              <a:ext cx="23813" cy="330200"/>
            </a:xfrm>
            <a:custGeom>
              <a:avLst/>
              <a:gdLst>
                <a:gd name="T0" fmla="*/ 1 w 17"/>
                <a:gd name="T1" fmla="*/ 0 h 240"/>
                <a:gd name="T2" fmla="*/ 1 w 17"/>
                <a:gd name="T3" fmla="*/ 0 h 240"/>
                <a:gd name="T4" fmla="*/ 1 w 17"/>
                <a:gd name="T5" fmla="*/ 2 h 240"/>
                <a:gd name="T6" fmla="*/ 2 w 17"/>
                <a:gd name="T7" fmla="*/ 96 h 240"/>
                <a:gd name="T8" fmla="*/ 17 w 17"/>
                <a:gd name="T9" fmla="*/ 233 h 240"/>
                <a:gd name="T10" fmla="*/ 17 w 17"/>
                <a:gd name="T11" fmla="*/ 240 h 240"/>
                <a:gd name="T12" fmla="*/ 17 w 17"/>
                <a:gd name="T13" fmla="*/ 240 h 240"/>
                <a:gd name="T14" fmla="*/ 17 w 17"/>
                <a:gd name="T15" fmla="*/ 234 h 240"/>
                <a:gd name="T16" fmla="*/ 2 w 17"/>
                <a:gd name="T17" fmla="*/ 98 h 240"/>
                <a:gd name="T18" fmla="*/ 1 w 17"/>
                <a:gd name="T19" fmla="*/ 4 h 240"/>
                <a:gd name="T20" fmla="*/ 1 w 17"/>
                <a:gd name="T21" fmla="*/ 4 h 240"/>
                <a:gd name="T22" fmla="*/ 1 w 17"/>
                <a:gd name="T23" fmla="*/ 4 h 240"/>
                <a:gd name="T24" fmla="*/ 1 w 17"/>
                <a:gd name="T25"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240">
                  <a:moveTo>
                    <a:pt x="1" y="0"/>
                  </a:moveTo>
                  <a:cubicBezTo>
                    <a:pt x="1" y="0"/>
                    <a:pt x="1" y="0"/>
                    <a:pt x="1" y="0"/>
                  </a:cubicBezTo>
                  <a:cubicBezTo>
                    <a:pt x="1" y="1"/>
                    <a:pt x="1" y="1"/>
                    <a:pt x="1" y="2"/>
                  </a:cubicBezTo>
                  <a:cubicBezTo>
                    <a:pt x="1" y="27"/>
                    <a:pt x="0" y="67"/>
                    <a:pt x="2" y="96"/>
                  </a:cubicBezTo>
                  <a:cubicBezTo>
                    <a:pt x="4" y="142"/>
                    <a:pt x="17" y="233"/>
                    <a:pt x="17" y="233"/>
                  </a:cubicBezTo>
                  <a:cubicBezTo>
                    <a:pt x="17" y="240"/>
                    <a:pt x="17" y="240"/>
                    <a:pt x="17" y="240"/>
                  </a:cubicBezTo>
                  <a:cubicBezTo>
                    <a:pt x="17" y="240"/>
                    <a:pt x="17" y="240"/>
                    <a:pt x="17" y="240"/>
                  </a:cubicBezTo>
                  <a:cubicBezTo>
                    <a:pt x="17" y="234"/>
                    <a:pt x="17" y="234"/>
                    <a:pt x="17" y="234"/>
                  </a:cubicBezTo>
                  <a:cubicBezTo>
                    <a:pt x="17" y="234"/>
                    <a:pt x="4" y="144"/>
                    <a:pt x="2" y="98"/>
                  </a:cubicBezTo>
                  <a:cubicBezTo>
                    <a:pt x="1" y="69"/>
                    <a:pt x="1" y="29"/>
                    <a:pt x="1" y="4"/>
                  </a:cubicBezTo>
                  <a:cubicBezTo>
                    <a:pt x="1" y="4"/>
                    <a:pt x="1" y="4"/>
                    <a:pt x="1" y="4"/>
                  </a:cubicBezTo>
                  <a:cubicBezTo>
                    <a:pt x="1" y="4"/>
                    <a:pt x="1" y="4"/>
                    <a:pt x="1" y="4"/>
                  </a:cubicBezTo>
                  <a:cubicBezTo>
                    <a:pt x="1" y="2"/>
                    <a:pt x="1" y="1"/>
                    <a:pt x="1" y="0"/>
                  </a:cubicBezTo>
                </a:path>
              </a:pathLst>
            </a:custGeom>
            <a:solidFill>
              <a:srgbClr val="3F7EE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7" name="îṣ1îḑê">
              <a:extLst>
                <a:ext uri="{FF2B5EF4-FFF2-40B4-BE49-F238E27FC236}">
                  <a16:creationId xmlns:a16="http://schemas.microsoft.com/office/drawing/2014/main" id="{7F327F17-F335-4989-A771-FF07A8161532}"/>
                </a:ext>
              </a:extLst>
            </p:cNvPr>
            <p:cNvSpPr/>
            <p:nvPr/>
          </p:nvSpPr>
          <p:spPr bwMode="auto">
            <a:xfrm>
              <a:off x="6670676" y="5278438"/>
              <a:ext cx="0" cy="4763"/>
            </a:xfrm>
            <a:custGeom>
              <a:avLst/>
              <a:gdLst>
                <a:gd name="T0" fmla="*/ 0 h 3"/>
                <a:gd name="T1" fmla="*/ 0 h 3"/>
                <a:gd name="T2" fmla="*/ 3 h 3"/>
                <a:gd name="T3" fmla="*/ 2 h 3"/>
                <a:gd name="T4" fmla="*/ 0 h 3"/>
              </a:gdLst>
              <a:ahLst/>
              <a:cxnLst>
                <a:cxn ang="0">
                  <a:pos x="0" y="T0"/>
                </a:cxn>
                <a:cxn ang="0">
                  <a:pos x="0" y="T1"/>
                </a:cxn>
                <a:cxn ang="0">
                  <a:pos x="0" y="T2"/>
                </a:cxn>
                <a:cxn ang="0">
                  <a:pos x="0" y="T3"/>
                </a:cxn>
                <a:cxn ang="0">
                  <a:pos x="0" y="T4"/>
                </a:cxn>
              </a:cxnLst>
              <a:rect l="0" t="0" r="r" b="b"/>
              <a:pathLst>
                <a:path h="3">
                  <a:moveTo>
                    <a:pt x="0" y="0"/>
                  </a:moveTo>
                  <a:cubicBezTo>
                    <a:pt x="0" y="0"/>
                    <a:pt x="0" y="0"/>
                    <a:pt x="0" y="0"/>
                  </a:cubicBezTo>
                  <a:cubicBezTo>
                    <a:pt x="0" y="1"/>
                    <a:pt x="0" y="2"/>
                    <a:pt x="0" y="3"/>
                  </a:cubicBezTo>
                  <a:cubicBezTo>
                    <a:pt x="0" y="2"/>
                    <a:pt x="0" y="2"/>
                    <a:pt x="0" y="2"/>
                  </a:cubicBezTo>
                  <a:cubicBezTo>
                    <a:pt x="0" y="1"/>
                    <a:pt x="0" y="0"/>
                    <a:pt x="0" y="0"/>
                  </a:cubicBezTo>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8" name="íṧḻîďè">
              <a:extLst>
                <a:ext uri="{FF2B5EF4-FFF2-40B4-BE49-F238E27FC236}">
                  <a16:creationId xmlns:a16="http://schemas.microsoft.com/office/drawing/2014/main" id="{20852DC2-BD23-4F1C-892F-E2F31A5CAE6F}"/>
                </a:ext>
              </a:extLst>
            </p:cNvPr>
            <p:cNvSpPr/>
            <p:nvPr/>
          </p:nvSpPr>
          <p:spPr bwMode="auto">
            <a:xfrm>
              <a:off x="6618288" y="4730751"/>
              <a:ext cx="74613" cy="663575"/>
            </a:xfrm>
            <a:custGeom>
              <a:avLst/>
              <a:gdLst>
                <a:gd name="T0" fmla="*/ 2 w 54"/>
                <a:gd name="T1" fmla="*/ 0 h 484"/>
                <a:gd name="T2" fmla="*/ 0 w 54"/>
                <a:gd name="T3" fmla="*/ 0 h 484"/>
                <a:gd name="T4" fmla="*/ 0 w 54"/>
                <a:gd name="T5" fmla="*/ 0 h 484"/>
                <a:gd name="T6" fmla="*/ 1 w 54"/>
                <a:gd name="T7" fmla="*/ 94 h 484"/>
                <a:gd name="T8" fmla="*/ 16 w 54"/>
                <a:gd name="T9" fmla="*/ 230 h 484"/>
                <a:gd name="T10" fmla="*/ 16 w 54"/>
                <a:gd name="T11" fmla="*/ 236 h 484"/>
                <a:gd name="T12" fmla="*/ 16 w 54"/>
                <a:gd name="T13" fmla="*/ 277 h 484"/>
                <a:gd name="T14" fmla="*/ 15 w 54"/>
                <a:gd name="T15" fmla="*/ 299 h 484"/>
                <a:gd name="T16" fmla="*/ 27 w 54"/>
                <a:gd name="T17" fmla="*/ 333 h 484"/>
                <a:gd name="T18" fmla="*/ 30 w 54"/>
                <a:gd name="T19" fmla="*/ 363 h 484"/>
                <a:gd name="T20" fmla="*/ 38 w 54"/>
                <a:gd name="T21" fmla="*/ 399 h 484"/>
                <a:gd name="T22" fmla="*/ 38 w 54"/>
                <a:gd name="T23" fmla="*/ 401 h 484"/>
                <a:gd name="T24" fmla="*/ 38 w 54"/>
                <a:gd name="T25" fmla="*/ 402 h 484"/>
                <a:gd name="T26" fmla="*/ 45 w 54"/>
                <a:gd name="T27" fmla="*/ 449 h 484"/>
                <a:gd name="T28" fmla="*/ 50 w 54"/>
                <a:gd name="T29" fmla="*/ 484 h 484"/>
                <a:gd name="T30" fmla="*/ 52 w 54"/>
                <a:gd name="T31" fmla="*/ 473 h 484"/>
                <a:gd name="T32" fmla="*/ 47 w 54"/>
                <a:gd name="T33" fmla="*/ 438 h 484"/>
                <a:gd name="T34" fmla="*/ 40 w 54"/>
                <a:gd name="T35" fmla="*/ 388 h 484"/>
                <a:gd name="T36" fmla="*/ 32 w 54"/>
                <a:gd name="T37" fmla="*/ 352 h 484"/>
                <a:gd name="T38" fmla="*/ 29 w 54"/>
                <a:gd name="T39" fmla="*/ 321 h 484"/>
                <a:gd name="T40" fmla="*/ 18 w 54"/>
                <a:gd name="T41" fmla="*/ 264 h 484"/>
                <a:gd name="T42" fmla="*/ 18 w 54"/>
                <a:gd name="T43" fmla="*/ 217 h 484"/>
                <a:gd name="T44" fmla="*/ 3 w 54"/>
                <a:gd name="T45" fmla="*/ 81 h 484"/>
                <a:gd name="T46" fmla="*/ 2 w 54"/>
                <a:gd name="T47" fmla="*/ 0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484">
                  <a:moveTo>
                    <a:pt x="2" y="0"/>
                  </a:moveTo>
                  <a:cubicBezTo>
                    <a:pt x="1" y="0"/>
                    <a:pt x="1" y="0"/>
                    <a:pt x="0" y="0"/>
                  </a:cubicBezTo>
                  <a:cubicBezTo>
                    <a:pt x="0" y="0"/>
                    <a:pt x="0" y="0"/>
                    <a:pt x="0" y="0"/>
                  </a:cubicBezTo>
                  <a:cubicBezTo>
                    <a:pt x="0" y="25"/>
                    <a:pt x="0" y="65"/>
                    <a:pt x="1" y="94"/>
                  </a:cubicBezTo>
                  <a:cubicBezTo>
                    <a:pt x="3" y="140"/>
                    <a:pt x="16" y="230"/>
                    <a:pt x="16" y="230"/>
                  </a:cubicBezTo>
                  <a:cubicBezTo>
                    <a:pt x="16" y="236"/>
                    <a:pt x="16" y="236"/>
                    <a:pt x="16" y="236"/>
                  </a:cubicBezTo>
                  <a:cubicBezTo>
                    <a:pt x="16" y="277"/>
                    <a:pt x="16" y="277"/>
                    <a:pt x="16" y="277"/>
                  </a:cubicBezTo>
                  <a:cubicBezTo>
                    <a:pt x="15" y="284"/>
                    <a:pt x="15" y="292"/>
                    <a:pt x="15" y="299"/>
                  </a:cubicBezTo>
                  <a:cubicBezTo>
                    <a:pt x="17" y="311"/>
                    <a:pt x="21" y="323"/>
                    <a:pt x="27" y="333"/>
                  </a:cubicBezTo>
                  <a:cubicBezTo>
                    <a:pt x="30" y="363"/>
                    <a:pt x="30" y="363"/>
                    <a:pt x="30" y="363"/>
                  </a:cubicBezTo>
                  <a:cubicBezTo>
                    <a:pt x="30" y="363"/>
                    <a:pt x="40" y="388"/>
                    <a:pt x="38" y="399"/>
                  </a:cubicBezTo>
                  <a:cubicBezTo>
                    <a:pt x="38" y="399"/>
                    <a:pt x="38" y="400"/>
                    <a:pt x="38" y="401"/>
                  </a:cubicBezTo>
                  <a:cubicBezTo>
                    <a:pt x="38" y="401"/>
                    <a:pt x="38" y="401"/>
                    <a:pt x="38" y="402"/>
                  </a:cubicBezTo>
                  <a:cubicBezTo>
                    <a:pt x="37" y="414"/>
                    <a:pt x="45" y="449"/>
                    <a:pt x="45" y="449"/>
                  </a:cubicBezTo>
                  <a:cubicBezTo>
                    <a:pt x="45" y="449"/>
                    <a:pt x="46" y="483"/>
                    <a:pt x="50" y="484"/>
                  </a:cubicBezTo>
                  <a:cubicBezTo>
                    <a:pt x="53" y="479"/>
                    <a:pt x="54" y="474"/>
                    <a:pt x="52" y="473"/>
                  </a:cubicBezTo>
                  <a:cubicBezTo>
                    <a:pt x="47" y="471"/>
                    <a:pt x="47" y="438"/>
                    <a:pt x="47" y="438"/>
                  </a:cubicBezTo>
                  <a:cubicBezTo>
                    <a:pt x="47" y="438"/>
                    <a:pt x="37" y="398"/>
                    <a:pt x="40" y="388"/>
                  </a:cubicBezTo>
                  <a:cubicBezTo>
                    <a:pt x="42" y="377"/>
                    <a:pt x="32" y="352"/>
                    <a:pt x="32" y="352"/>
                  </a:cubicBezTo>
                  <a:cubicBezTo>
                    <a:pt x="29" y="321"/>
                    <a:pt x="29" y="321"/>
                    <a:pt x="29" y="321"/>
                  </a:cubicBezTo>
                  <a:cubicBezTo>
                    <a:pt x="18" y="304"/>
                    <a:pt x="15" y="284"/>
                    <a:pt x="18" y="264"/>
                  </a:cubicBezTo>
                  <a:cubicBezTo>
                    <a:pt x="18" y="217"/>
                    <a:pt x="18" y="217"/>
                    <a:pt x="18" y="217"/>
                  </a:cubicBezTo>
                  <a:cubicBezTo>
                    <a:pt x="18" y="217"/>
                    <a:pt x="5" y="127"/>
                    <a:pt x="3" y="81"/>
                  </a:cubicBezTo>
                  <a:cubicBezTo>
                    <a:pt x="2" y="56"/>
                    <a:pt x="2" y="24"/>
                    <a:pt x="2" y="0"/>
                  </a:cubicBezTo>
                </a:path>
              </a:pathLst>
            </a:custGeom>
            <a:solidFill>
              <a:srgbClr val="4240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59" name="iṩḷiḋe">
              <a:extLst>
                <a:ext uri="{FF2B5EF4-FFF2-40B4-BE49-F238E27FC236}">
                  <a16:creationId xmlns:a16="http://schemas.microsoft.com/office/drawing/2014/main" id="{ED75DE8B-88CB-44C2-BD86-0F5B08D890AF}"/>
                </a:ext>
              </a:extLst>
            </p:cNvPr>
            <p:cNvSpPr/>
            <p:nvPr/>
          </p:nvSpPr>
          <p:spPr bwMode="auto">
            <a:xfrm>
              <a:off x="6900863" y="5465763"/>
              <a:ext cx="103188" cy="39688"/>
            </a:xfrm>
            <a:custGeom>
              <a:avLst/>
              <a:gdLst>
                <a:gd name="T0" fmla="*/ 76 w 76"/>
                <a:gd name="T1" fmla="*/ 24 h 28"/>
                <a:gd name="T2" fmla="*/ 76 w 76"/>
                <a:gd name="T3" fmla="*/ 24 h 28"/>
                <a:gd name="T4" fmla="*/ 76 w 76"/>
                <a:gd name="T5" fmla="*/ 27 h 28"/>
                <a:gd name="T6" fmla="*/ 76 w 76"/>
                <a:gd name="T7" fmla="*/ 28 h 28"/>
                <a:gd name="T8" fmla="*/ 76 w 76"/>
                <a:gd name="T9" fmla="*/ 24 h 28"/>
                <a:gd name="T10" fmla="*/ 2 w 76"/>
                <a:gd name="T11" fmla="*/ 0 h 28"/>
                <a:gd name="T12" fmla="*/ 0 w 76"/>
                <a:gd name="T13" fmla="*/ 8 h 28"/>
                <a:gd name="T14" fmla="*/ 2 w 76"/>
                <a:gd name="T15" fmla="*/ 1 h 28"/>
                <a:gd name="T16" fmla="*/ 2 w 76"/>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28">
                  <a:moveTo>
                    <a:pt x="76" y="24"/>
                  </a:moveTo>
                  <a:cubicBezTo>
                    <a:pt x="76" y="24"/>
                    <a:pt x="76" y="24"/>
                    <a:pt x="76" y="24"/>
                  </a:cubicBezTo>
                  <a:cubicBezTo>
                    <a:pt x="76" y="27"/>
                    <a:pt x="76" y="27"/>
                    <a:pt x="76" y="27"/>
                  </a:cubicBezTo>
                  <a:cubicBezTo>
                    <a:pt x="76" y="28"/>
                    <a:pt x="76" y="28"/>
                    <a:pt x="76" y="28"/>
                  </a:cubicBezTo>
                  <a:cubicBezTo>
                    <a:pt x="76" y="24"/>
                    <a:pt x="76" y="24"/>
                    <a:pt x="76" y="24"/>
                  </a:cubicBezTo>
                  <a:moveTo>
                    <a:pt x="2" y="0"/>
                  </a:moveTo>
                  <a:cubicBezTo>
                    <a:pt x="1" y="2"/>
                    <a:pt x="0" y="4"/>
                    <a:pt x="0" y="8"/>
                  </a:cubicBezTo>
                  <a:cubicBezTo>
                    <a:pt x="0" y="5"/>
                    <a:pt x="1" y="3"/>
                    <a:pt x="2" y="1"/>
                  </a:cubicBezTo>
                  <a:cubicBezTo>
                    <a:pt x="2" y="1"/>
                    <a:pt x="2" y="1"/>
                    <a:pt x="2" y="0"/>
                  </a:cubicBezTo>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0" name="ïşlïḓè">
              <a:extLst>
                <a:ext uri="{FF2B5EF4-FFF2-40B4-BE49-F238E27FC236}">
                  <a16:creationId xmlns:a16="http://schemas.microsoft.com/office/drawing/2014/main" id="{63E073E3-D770-4C70-94B6-539D824E4CC2}"/>
                </a:ext>
              </a:extLst>
            </p:cNvPr>
            <p:cNvSpPr/>
            <p:nvPr/>
          </p:nvSpPr>
          <p:spPr bwMode="auto">
            <a:xfrm>
              <a:off x="7004051" y="5503863"/>
              <a:ext cx="0" cy="7938"/>
            </a:xfrm>
            <a:custGeom>
              <a:avLst/>
              <a:gdLst>
                <a:gd name="T0" fmla="*/ 0 h 6"/>
                <a:gd name="T1" fmla="*/ 6 h 6"/>
                <a:gd name="T2" fmla="*/ 6 h 6"/>
                <a:gd name="T3" fmla="*/ 1 h 6"/>
                <a:gd name="T4" fmla="*/ 0 h 6"/>
              </a:gdLst>
              <a:ahLst/>
              <a:cxnLst>
                <a:cxn ang="0">
                  <a:pos x="0" y="T0"/>
                </a:cxn>
                <a:cxn ang="0">
                  <a:pos x="0" y="T1"/>
                </a:cxn>
                <a:cxn ang="0">
                  <a:pos x="0" y="T2"/>
                </a:cxn>
                <a:cxn ang="0">
                  <a:pos x="0" y="T3"/>
                </a:cxn>
                <a:cxn ang="0">
                  <a:pos x="0" y="T4"/>
                </a:cxn>
              </a:cxnLst>
              <a:rect l="0" t="0" r="r" b="b"/>
              <a:pathLst>
                <a:path h="6">
                  <a:moveTo>
                    <a:pt x="0" y="0"/>
                  </a:moveTo>
                  <a:cubicBezTo>
                    <a:pt x="0" y="6"/>
                    <a:pt x="0" y="6"/>
                    <a:pt x="0" y="6"/>
                  </a:cubicBezTo>
                  <a:cubicBezTo>
                    <a:pt x="0" y="6"/>
                    <a:pt x="0" y="6"/>
                    <a:pt x="0" y="6"/>
                  </a:cubicBezTo>
                  <a:cubicBezTo>
                    <a:pt x="0" y="1"/>
                    <a:pt x="0" y="1"/>
                    <a:pt x="0" y="1"/>
                  </a:cubicBezTo>
                  <a:cubicBezTo>
                    <a:pt x="0" y="1"/>
                    <a:pt x="0" y="1"/>
                    <a:pt x="0" y="0"/>
                  </a:cubicBezTo>
                </a:path>
              </a:pathLst>
            </a:custGeom>
            <a:solidFill>
              <a:srgbClr val="2B273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1" name="ïš1ïḓê">
              <a:extLst>
                <a:ext uri="{FF2B5EF4-FFF2-40B4-BE49-F238E27FC236}">
                  <a16:creationId xmlns:a16="http://schemas.microsoft.com/office/drawing/2014/main" id="{CBBD2A17-4919-4DE1-8D85-40DA8E9E88A3}"/>
                </a:ext>
              </a:extLst>
            </p:cNvPr>
            <p:cNvSpPr/>
            <p:nvPr/>
          </p:nvSpPr>
          <p:spPr bwMode="auto">
            <a:xfrm>
              <a:off x="6900863" y="5467351"/>
              <a:ext cx="103188" cy="58738"/>
            </a:xfrm>
            <a:custGeom>
              <a:avLst/>
              <a:gdLst>
                <a:gd name="T0" fmla="*/ 2 w 76"/>
                <a:gd name="T1" fmla="*/ 0 h 42"/>
                <a:gd name="T2" fmla="*/ 0 w 76"/>
                <a:gd name="T3" fmla="*/ 7 h 42"/>
                <a:gd name="T4" fmla="*/ 10 w 76"/>
                <a:gd name="T5" fmla="*/ 34 h 42"/>
                <a:gd name="T6" fmla="*/ 45 w 76"/>
                <a:gd name="T7" fmla="*/ 42 h 42"/>
                <a:gd name="T8" fmla="*/ 76 w 76"/>
                <a:gd name="T9" fmla="*/ 32 h 42"/>
                <a:gd name="T10" fmla="*/ 76 w 76"/>
                <a:gd name="T11" fmla="*/ 26 h 42"/>
                <a:gd name="T12" fmla="*/ 76 w 76"/>
                <a:gd name="T13" fmla="*/ 23 h 42"/>
                <a:gd name="T14" fmla="*/ 46 w 76"/>
                <a:gd name="T15" fmla="*/ 30 h 42"/>
                <a:gd name="T16" fmla="*/ 11 w 76"/>
                <a:gd name="T17" fmla="*/ 22 h 42"/>
                <a:gd name="T18" fmla="*/ 2 w 76"/>
                <a:gd name="T1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42">
                  <a:moveTo>
                    <a:pt x="2" y="0"/>
                  </a:moveTo>
                  <a:cubicBezTo>
                    <a:pt x="1" y="2"/>
                    <a:pt x="0" y="4"/>
                    <a:pt x="0" y="7"/>
                  </a:cubicBezTo>
                  <a:cubicBezTo>
                    <a:pt x="0" y="15"/>
                    <a:pt x="5" y="28"/>
                    <a:pt x="10" y="34"/>
                  </a:cubicBezTo>
                  <a:cubicBezTo>
                    <a:pt x="13" y="38"/>
                    <a:pt x="29" y="42"/>
                    <a:pt x="45" y="42"/>
                  </a:cubicBezTo>
                  <a:cubicBezTo>
                    <a:pt x="58" y="42"/>
                    <a:pt x="71" y="39"/>
                    <a:pt x="76" y="32"/>
                  </a:cubicBezTo>
                  <a:cubicBezTo>
                    <a:pt x="76" y="26"/>
                    <a:pt x="76" y="26"/>
                    <a:pt x="76" y="26"/>
                  </a:cubicBezTo>
                  <a:cubicBezTo>
                    <a:pt x="76" y="23"/>
                    <a:pt x="76" y="23"/>
                    <a:pt x="76" y="23"/>
                  </a:cubicBezTo>
                  <a:cubicBezTo>
                    <a:pt x="70" y="28"/>
                    <a:pt x="58" y="30"/>
                    <a:pt x="46" y="30"/>
                  </a:cubicBezTo>
                  <a:cubicBezTo>
                    <a:pt x="31" y="30"/>
                    <a:pt x="15" y="27"/>
                    <a:pt x="11" y="22"/>
                  </a:cubicBezTo>
                  <a:cubicBezTo>
                    <a:pt x="7" y="16"/>
                    <a:pt x="4" y="8"/>
                    <a:pt x="2" y="0"/>
                  </a:cubicBezTo>
                </a:path>
              </a:pathLst>
            </a:custGeom>
            <a:solidFill>
              <a:srgbClr val="4240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2" name="íśļíḋè">
              <a:extLst>
                <a:ext uri="{FF2B5EF4-FFF2-40B4-BE49-F238E27FC236}">
                  <a16:creationId xmlns:a16="http://schemas.microsoft.com/office/drawing/2014/main" id="{9C459C88-F748-4CAA-9AEE-B7E7B39EF9B0}"/>
                </a:ext>
              </a:extLst>
            </p:cNvPr>
            <p:cNvSpPr/>
            <p:nvPr/>
          </p:nvSpPr>
          <p:spPr bwMode="auto">
            <a:xfrm>
              <a:off x="7016751" y="5422901"/>
              <a:ext cx="0" cy="4763"/>
            </a:xfrm>
            <a:custGeom>
              <a:avLst/>
              <a:gdLst>
                <a:gd name="T0" fmla="*/ 0 h 4"/>
                <a:gd name="T1" fmla="*/ 4 h 4"/>
                <a:gd name="T2" fmla="*/ 0 h 4"/>
              </a:gdLst>
              <a:ahLst/>
              <a:cxnLst>
                <a:cxn ang="0">
                  <a:pos x="0" y="T0"/>
                </a:cxn>
                <a:cxn ang="0">
                  <a:pos x="0" y="T1"/>
                </a:cxn>
                <a:cxn ang="0">
                  <a:pos x="0" y="T2"/>
                </a:cxn>
              </a:cxnLst>
              <a:rect l="0" t="0" r="r" b="b"/>
              <a:pathLst>
                <a:path h="4">
                  <a:moveTo>
                    <a:pt x="0" y="0"/>
                  </a:moveTo>
                  <a:cubicBezTo>
                    <a:pt x="0" y="2"/>
                    <a:pt x="0" y="3"/>
                    <a:pt x="0" y="4"/>
                  </a:cubicBezTo>
                  <a:cubicBezTo>
                    <a:pt x="0" y="3"/>
                    <a:pt x="0" y="2"/>
                    <a:pt x="0" y="0"/>
                  </a:cubicBezTo>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3" name="işľîḓê">
              <a:extLst>
                <a:ext uri="{FF2B5EF4-FFF2-40B4-BE49-F238E27FC236}">
                  <a16:creationId xmlns:a16="http://schemas.microsoft.com/office/drawing/2014/main" id="{CBACB509-839E-4697-B0C3-2704FD69B855}"/>
                </a:ext>
              </a:extLst>
            </p:cNvPr>
            <p:cNvSpPr/>
            <p:nvPr/>
          </p:nvSpPr>
          <p:spPr bwMode="auto">
            <a:xfrm>
              <a:off x="7007226" y="5422901"/>
              <a:ext cx="9525" cy="30163"/>
            </a:xfrm>
            <a:custGeom>
              <a:avLst/>
              <a:gdLst>
                <a:gd name="T0" fmla="*/ 7 w 7"/>
                <a:gd name="T1" fmla="*/ 0 h 22"/>
                <a:gd name="T2" fmla="*/ 7 w 7"/>
                <a:gd name="T3" fmla="*/ 1 h 22"/>
                <a:gd name="T4" fmla="*/ 0 w 7"/>
                <a:gd name="T5" fmla="*/ 15 h 22"/>
                <a:gd name="T6" fmla="*/ 0 w 7"/>
                <a:gd name="T7" fmla="*/ 22 h 22"/>
                <a:gd name="T8" fmla="*/ 5 w 7"/>
                <a:gd name="T9" fmla="*/ 12 h 22"/>
                <a:gd name="T10" fmla="*/ 7 w 7"/>
                <a:gd name="T11" fmla="*/ 4 h 22"/>
                <a:gd name="T12" fmla="*/ 7 w 7"/>
                <a:gd name="T13" fmla="*/ 0 h 22"/>
                <a:gd name="T14" fmla="*/ 7 w 7"/>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22">
                  <a:moveTo>
                    <a:pt x="7" y="0"/>
                  </a:moveTo>
                  <a:cubicBezTo>
                    <a:pt x="7" y="1"/>
                    <a:pt x="7" y="1"/>
                    <a:pt x="7" y="1"/>
                  </a:cubicBezTo>
                  <a:cubicBezTo>
                    <a:pt x="4" y="5"/>
                    <a:pt x="2" y="10"/>
                    <a:pt x="0" y="15"/>
                  </a:cubicBezTo>
                  <a:cubicBezTo>
                    <a:pt x="0" y="22"/>
                    <a:pt x="0" y="22"/>
                    <a:pt x="0" y="22"/>
                  </a:cubicBezTo>
                  <a:cubicBezTo>
                    <a:pt x="1" y="19"/>
                    <a:pt x="3" y="16"/>
                    <a:pt x="5" y="12"/>
                  </a:cubicBezTo>
                  <a:cubicBezTo>
                    <a:pt x="6" y="10"/>
                    <a:pt x="6" y="7"/>
                    <a:pt x="7" y="4"/>
                  </a:cubicBezTo>
                  <a:cubicBezTo>
                    <a:pt x="7" y="3"/>
                    <a:pt x="7" y="2"/>
                    <a:pt x="7" y="0"/>
                  </a:cubicBezTo>
                  <a:cubicBezTo>
                    <a:pt x="7" y="0"/>
                    <a:pt x="7" y="0"/>
                    <a:pt x="7" y="0"/>
                  </a:cubicBezTo>
                </a:path>
              </a:pathLst>
            </a:custGeom>
            <a:solidFill>
              <a:srgbClr val="4240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4" name="iṧľíḍé">
              <a:extLst>
                <a:ext uri="{FF2B5EF4-FFF2-40B4-BE49-F238E27FC236}">
                  <a16:creationId xmlns:a16="http://schemas.microsoft.com/office/drawing/2014/main" id="{900CE0A3-E1FE-4738-93E2-5A010934EF3F}"/>
                </a:ext>
              </a:extLst>
            </p:cNvPr>
            <p:cNvSpPr/>
            <p:nvPr/>
          </p:nvSpPr>
          <p:spPr bwMode="auto">
            <a:xfrm>
              <a:off x="6881813" y="5335588"/>
              <a:ext cx="3175" cy="28575"/>
            </a:xfrm>
            <a:custGeom>
              <a:avLst/>
              <a:gdLst>
                <a:gd name="T0" fmla="*/ 2 w 2"/>
                <a:gd name="T1" fmla="*/ 0 h 20"/>
                <a:gd name="T2" fmla="*/ 0 w 2"/>
                <a:gd name="T3" fmla="*/ 20 h 20"/>
                <a:gd name="T4" fmla="*/ 2 w 2"/>
                <a:gd name="T5" fmla="*/ 2 h 20"/>
                <a:gd name="T6" fmla="*/ 2 w 2"/>
                <a:gd name="T7" fmla="*/ 0 h 20"/>
              </a:gdLst>
              <a:ahLst/>
              <a:cxnLst>
                <a:cxn ang="0">
                  <a:pos x="T0" y="T1"/>
                </a:cxn>
                <a:cxn ang="0">
                  <a:pos x="T2" y="T3"/>
                </a:cxn>
                <a:cxn ang="0">
                  <a:pos x="T4" y="T5"/>
                </a:cxn>
                <a:cxn ang="0">
                  <a:pos x="T6" y="T7"/>
                </a:cxn>
              </a:cxnLst>
              <a:rect l="0" t="0" r="r" b="b"/>
              <a:pathLst>
                <a:path w="2" h="20">
                  <a:moveTo>
                    <a:pt x="2" y="0"/>
                  </a:moveTo>
                  <a:cubicBezTo>
                    <a:pt x="1" y="3"/>
                    <a:pt x="0" y="11"/>
                    <a:pt x="0" y="20"/>
                  </a:cubicBezTo>
                  <a:cubicBezTo>
                    <a:pt x="0" y="12"/>
                    <a:pt x="1" y="5"/>
                    <a:pt x="2" y="2"/>
                  </a:cubicBezTo>
                  <a:cubicBezTo>
                    <a:pt x="2" y="1"/>
                    <a:pt x="2" y="1"/>
                    <a:pt x="2" y="0"/>
                  </a:cubicBezTo>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5" name="îšlïḍê">
              <a:extLst>
                <a:ext uri="{FF2B5EF4-FFF2-40B4-BE49-F238E27FC236}">
                  <a16:creationId xmlns:a16="http://schemas.microsoft.com/office/drawing/2014/main" id="{55CED71C-208B-4908-95D2-15F63B07DDE0}"/>
                </a:ext>
              </a:extLst>
            </p:cNvPr>
            <p:cNvSpPr/>
            <p:nvPr/>
          </p:nvSpPr>
          <p:spPr bwMode="auto">
            <a:xfrm>
              <a:off x="6881813" y="5338763"/>
              <a:ext cx="44450" cy="95250"/>
            </a:xfrm>
            <a:custGeom>
              <a:avLst/>
              <a:gdLst>
                <a:gd name="T0" fmla="*/ 2 w 32"/>
                <a:gd name="T1" fmla="*/ 0 h 69"/>
                <a:gd name="T2" fmla="*/ 0 w 32"/>
                <a:gd name="T3" fmla="*/ 18 h 69"/>
                <a:gd name="T4" fmla="*/ 9 w 32"/>
                <a:gd name="T5" fmla="*/ 56 h 69"/>
                <a:gd name="T6" fmla="*/ 27 w 32"/>
                <a:gd name="T7" fmla="*/ 69 h 69"/>
                <a:gd name="T8" fmla="*/ 32 w 32"/>
                <a:gd name="T9" fmla="*/ 58 h 69"/>
                <a:gd name="T10" fmla="*/ 31 w 32"/>
                <a:gd name="T11" fmla="*/ 58 h 69"/>
                <a:gd name="T12" fmla="*/ 11 w 32"/>
                <a:gd name="T13" fmla="*/ 44 h 69"/>
                <a:gd name="T14" fmla="*/ 2 w 32"/>
                <a:gd name="T15" fmla="*/ 0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69">
                  <a:moveTo>
                    <a:pt x="2" y="0"/>
                  </a:moveTo>
                  <a:cubicBezTo>
                    <a:pt x="1" y="3"/>
                    <a:pt x="0" y="10"/>
                    <a:pt x="0" y="18"/>
                  </a:cubicBezTo>
                  <a:cubicBezTo>
                    <a:pt x="0" y="31"/>
                    <a:pt x="1" y="47"/>
                    <a:pt x="9" y="56"/>
                  </a:cubicBezTo>
                  <a:cubicBezTo>
                    <a:pt x="18" y="66"/>
                    <a:pt x="24" y="69"/>
                    <a:pt x="27" y="69"/>
                  </a:cubicBezTo>
                  <a:cubicBezTo>
                    <a:pt x="29" y="66"/>
                    <a:pt x="31" y="62"/>
                    <a:pt x="32" y="58"/>
                  </a:cubicBezTo>
                  <a:cubicBezTo>
                    <a:pt x="32" y="58"/>
                    <a:pt x="32" y="58"/>
                    <a:pt x="31" y="58"/>
                  </a:cubicBezTo>
                  <a:cubicBezTo>
                    <a:pt x="29" y="58"/>
                    <a:pt x="22" y="57"/>
                    <a:pt x="11" y="44"/>
                  </a:cubicBezTo>
                  <a:cubicBezTo>
                    <a:pt x="2" y="34"/>
                    <a:pt x="1" y="14"/>
                    <a:pt x="2" y="0"/>
                  </a:cubicBezTo>
                </a:path>
              </a:pathLst>
            </a:custGeom>
            <a:solidFill>
              <a:srgbClr val="4240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6" name="íšḻîḓé">
              <a:extLst>
                <a:ext uri="{FF2B5EF4-FFF2-40B4-BE49-F238E27FC236}">
                  <a16:creationId xmlns:a16="http://schemas.microsoft.com/office/drawing/2014/main" id="{59584707-F23C-4BC6-9609-A717375574D8}"/>
                </a:ext>
              </a:extLst>
            </p:cNvPr>
            <p:cNvSpPr/>
            <p:nvPr/>
          </p:nvSpPr>
          <p:spPr bwMode="auto">
            <a:xfrm>
              <a:off x="6832601" y="5091113"/>
              <a:ext cx="1588" cy="19050"/>
            </a:xfrm>
            <a:custGeom>
              <a:avLst/>
              <a:gdLst>
                <a:gd name="T0" fmla="*/ 0 w 1"/>
                <a:gd name="T1" fmla="*/ 0 h 13"/>
                <a:gd name="T2" fmla="*/ 0 w 1"/>
                <a:gd name="T3" fmla="*/ 6 h 13"/>
                <a:gd name="T4" fmla="*/ 0 w 1"/>
                <a:gd name="T5" fmla="*/ 13 h 13"/>
                <a:gd name="T6" fmla="*/ 0 w 1"/>
                <a:gd name="T7" fmla="*/ 7 h 13"/>
                <a:gd name="T8" fmla="*/ 0 w 1"/>
                <a:gd name="T9" fmla="*/ 0 h 13"/>
              </a:gdLst>
              <a:ahLst/>
              <a:cxnLst>
                <a:cxn ang="0">
                  <a:pos x="T0" y="T1"/>
                </a:cxn>
                <a:cxn ang="0">
                  <a:pos x="T2" y="T3"/>
                </a:cxn>
                <a:cxn ang="0">
                  <a:pos x="T4" y="T5"/>
                </a:cxn>
                <a:cxn ang="0">
                  <a:pos x="T6" y="T7"/>
                </a:cxn>
                <a:cxn ang="0">
                  <a:pos x="T8" y="T9"/>
                </a:cxn>
              </a:cxnLst>
              <a:rect l="0" t="0" r="r" b="b"/>
              <a:pathLst>
                <a:path w="1" h="13">
                  <a:moveTo>
                    <a:pt x="0" y="0"/>
                  </a:moveTo>
                  <a:cubicBezTo>
                    <a:pt x="0" y="2"/>
                    <a:pt x="0" y="4"/>
                    <a:pt x="0" y="6"/>
                  </a:cubicBezTo>
                  <a:cubicBezTo>
                    <a:pt x="0" y="8"/>
                    <a:pt x="0" y="11"/>
                    <a:pt x="0" y="13"/>
                  </a:cubicBezTo>
                  <a:cubicBezTo>
                    <a:pt x="0" y="11"/>
                    <a:pt x="0" y="9"/>
                    <a:pt x="0" y="7"/>
                  </a:cubicBezTo>
                  <a:cubicBezTo>
                    <a:pt x="1" y="4"/>
                    <a:pt x="1" y="2"/>
                    <a:pt x="0" y="0"/>
                  </a:cubicBezTo>
                </a:path>
              </a:pathLst>
            </a:custGeom>
            <a:solidFill>
              <a:srgbClr val="4A477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7" name="îṥ1iḋé">
              <a:extLst>
                <a:ext uri="{FF2B5EF4-FFF2-40B4-BE49-F238E27FC236}">
                  <a16:creationId xmlns:a16="http://schemas.microsoft.com/office/drawing/2014/main" id="{874AEA74-B27F-42AA-B882-C06EB661C9FB}"/>
                </a:ext>
              </a:extLst>
            </p:cNvPr>
            <p:cNvSpPr/>
            <p:nvPr/>
          </p:nvSpPr>
          <p:spPr bwMode="auto">
            <a:xfrm>
              <a:off x="6884988" y="5286376"/>
              <a:ext cx="1588" cy="39688"/>
            </a:xfrm>
            <a:custGeom>
              <a:avLst/>
              <a:gdLst>
                <a:gd name="T0" fmla="*/ 1 w 1"/>
                <a:gd name="T1" fmla="*/ 18 h 29"/>
                <a:gd name="T2" fmla="*/ 1 w 1"/>
                <a:gd name="T3" fmla="*/ 29 h 29"/>
                <a:gd name="T4" fmla="*/ 1 w 1"/>
                <a:gd name="T5" fmla="*/ 29 h 29"/>
                <a:gd name="T6" fmla="*/ 1 w 1"/>
                <a:gd name="T7" fmla="*/ 18 h 29"/>
                <a:gd name="T8" fmla="*/ 0 w 1"/>
                <a:gd name="T9" fmla="*/ 0 h 29"/>
                <a:gd name="T10" fmla="*/ 0 w 1"/>
                <a:gd name="T11" fmla="*/ 1 h 29"/>
                <a:gd name="T12" fmla="*/ 0 w 1"/>
                <a:gd name="T13" fmla="*/ 1 h 29"/>
                <a:gd name="T14" fmla="*/ 0 w 1"/>
                <a:gd name="T15" fmla="*/ 0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9">
                  <a:moveTo>
                    <a:pt x="1" y="18"/>
                  </a:moveTo>
                  <a:cubicBezTo>
                    <a:pt x="1" y="22"/>
                    <a:pt x="1" y="25"/>
                    <a:pt x="1" y="29"/>
                  </a:cubicBezTo>
                  <a:cubicBezTo>
                    <a:pt x="1" y="29"/>
                    <a:pt x="1" y="29"/>
                    <a:pt x="1" y="29"/>
                  </a:cubicBezTo>
                  <a:cubicBezTo>
                    <a:pt x="1" y="26"/>
                    <a:pt x="1" y="22"/>
                    <a:pt x="1" y="18"/>
                  </a:cubicBezTo>
                  <a:moveTo>
                    <a:pt x="0" y="0"/>
                  </a:moveTo>
                  <a:cubicBezTo>
                    <a:pt x="0" y="0"/>
                    <a:pt x="0" y="1"/>
                    <a:pt x="0" y="1"/>
                  </a:cubicBezTo>
                  <a:cubicBezTo>
                    <a:pt x="0" y="1"/>
                    <a:pt x="0" y="1"/>
                    <a:pt x="0" y="1"/>
                  </a:cubicBezTo>
                  <a:cubicBezTo>
                    <a:pt x="0" y="0"/>
                    <a:pt x="0" y="0"/>
                    <a:pt x="0" y="0"/>
                  </a:cubicBezTo>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8" name="ïṧlíḋè">
              <a:extLst>
                <a:ext uri="{FF2B5EF4-FFF2-40B4-BE49-F238E27FC236}">
                  <a16:creationId xmlns:a16="http://schemas.microsoft.com/office/drawing/2014/main" id="{BA8E194C-1D30-4411-9EC2-F354FA319CFC}"/>
                </a:ext>
              </a:extLst>
            </p:cNvPr>
            <p:cNvSpPr/>
            <p:nvPr/>
          </p:nvSpPr>
          <p:spPr bwMode="auto">
            <a:xfrm>
              <a:off x="6767513" y="4924426"/>
              <a:ext cx="123825" cy="401638"/>
            </a:xfrm>
            <a:custGeom>
              <a:avLst/>
              <a:gdLst>
                <a:gd name="T0" fmla="*/ 9 w 90"/>
                <a:gd name="T1" fmla="*/ 0 h 293"/>
                <a:gd name="T2" fmla="*/ 1 w 90"/>
                <a:gd name="T3" fmla="*/ 23 h 293"/>
                <a:gd name="T4" fmla="*/ 0 w 90"/>
                <a:gd name="T5" fmla="*/ 30 h 293"/>
                <a:gd name="T6" fmla="*/ 7 w 90"/>
                <a:gd name="T7" fmla="*/ 12 h 293"/>
                <a:gd name="T8" fmla="*/ 23 w 90"/>
                <a:gd name="T9" fmla="*/ 51 h 293"/>
                <a:gd name="T10" fmla="*/ 39 w 90"/>
                <a:gd name="T11" fmla="*/ 103 h 293"/>
                <a:gd name="T12" fmla="*/ 47 w 90"/>
                <a:gd name="T13" fmla="*/ 122 h 293"/>
                <a:gd name="T14" fmla="*/ 47 w 90"/>
                <a:gd name="T15" fmla="*/ 129 h 293"/>
                <a:gd name="T16" fmla="*/ 47 w 90"/>
                <a:gd name="T17" fmla="*/ 135 h 293"/>
                <a:gd name="T18" fmla="*/ 52 w 90"/>
                <a:gd name="T19" fmla="*/ 148 h 293"/>
                <a:gd name="T20" fmla="*/ 63 w 90"/>
                <a:gd name="T21" fmla="*/ 179 h 293"/>
                <a:gd name="T22" fmla="*/ 70 w 90"/>
                <a:gd name="T23" fmla="*/ 197 h 293"/>
                <a:gd name="T24" fmla="*/ 82 w 90"/>
                <a:gd name="T25" fmla="*/ 239 h 293"/>
                <a:gd name="T26" fmla="*/ 85 w 90"/>
                <a:gd name="T27" fmla="*/ 264 h 293"/>
                <a:gd name="T28" fmla="*/ 85 w 90"/>
                <a:gd name="T29" fmla="*/ 265 h 293"/>
                <a:gd name="T30" fmla="*/ 86 w 90"/>
                <a:gd name="T31" fmla="*/ 282 h 293"/>
                <a:gd name="T32" fmla="*/ 86 w 90"/>
                <a:gd name="T33" fmla="*/ 293 h 293"/>
                <a:gd name="T34" fmla="*/ 87 w 90"/>
                <a:gd name="T35" fmla="*/ 289 h 293"/>
                <a:gd name="T36" fmla="*/ 87 w 90"/>
                <a:gd name="T37" fmla="*/ 253 h 293"/>
                <a:gd name="T38" fmla="*/ 84 w 90"/>
                <a:gd name="T39" fmla="*/ 227 h 293"/>
                <a:gd name="T40" fmla="*/ 72 w 90"/>
                <a:gd name="T41" fmla="*/ 186 h 293"/>
                <a:gd name="T42" fmla="*/ 65 w 90"/>
                <a:gd name="T43" fmla="*/ 167 h 293"/>
                <a:gd name="T44" fmla="*/ 54 w 90"/>
                <a:gd name="T45" fmla="*/ 137 h 293"/>
                <a:gd name="T46" fmla="*/ 49 w 90"/>
                <a:gd name="T47" fmla="*/ 116 h 293"/>
                <a:gd name="T48" fmla="*/ 41 w 90"/>
                <a:gd name="T49" fmla="*/ 91 h 293"/>
                <a:gd name="T50" fmla="*/ 25 w 90"/>
                <a:gd name="T51" fmla="*/ 39 h 293"/>
                <a:gd name="T52" fmla="*/ 9 w 90"/>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0" h="293">
                  <a:moveTo>
                    <a:pt x="9" y="0"/>
                  </a:moveTo>
                  <a:cubicBezTo>
                    <a:pt x="1" y="23"/>
                    <a:pt x="1" y="23"/>
                    <a:pt x="1" y="23"/>
                  </a:cubicBezTo>
                  <a:cubicBezTo>
                    <a:pt x="1" y="23"/>
                    <a:pt x="1" y="25"/>
                    <a:pt x="0" y="30"/>
                  </a:cubicBezTo>
                  <a:cubicBezTo>
                    <a:pt x="7" y="12"/>
                    <a:pt x="7" y="12"/>
                    <a:pt x="7" y="12"/>
                  </a:cubicBezTo>
                  <a:cubicBezTo>
                    <a:pt x="23" y="51"/>
                    <a:pt x="23" y="51"/>
                    <a:pt x="23" y="51"/>
                  </a:cubicBezTo>
                  <a:cubicBezTo>
                    <a:pt x="39" y="103"/>
                    <a:pt x="39" y="103"/>
                    <a:pt x="39" y="103"/>
                  </a:cubicBezTo>
                  <a:cubicBezTo>
                    <a:pt x="39" y="103"/>
                    <a:pt x="46" y="112"/>
                    <a:pt x="47" y="122"/>
                  </a:cubicBezTo>
                  <a:cubicBezTo>
                    <a:pt x="48" y="124"/>
                    <a:pt x="48" y="126"/>
                    <a:pt x="47" y="129"/>
                  </a:cubicBezTo>
                  <a:cubicBezTo>
                    <a:pt x="47" y="131"/>
                    <a:pt x="47" y="133"/>
                    <a:pt x="47" y="135"/>
                  </a:cubicBezTo>
                  <a:cubicBezTo>
                    <a:pt x="48" y="140"/>
                    <a:pt x="50" y="144"/>
                    <a:pt x="52" y="148"/>
                  </a:cubicBezTo>
                  <a:cubicBezTo>
                    <a:pt x="52" y="148"/>
                    <a:pt x="56" y="173"/>
                    <a:pt x="63" y="179"/>
                  </a:cubicBezTo>
                  <a:cubicBezTo>
                    <a:pt x="70" y="185"/>
                    <a:pt x="70" y="197"/>
                    <a:pt x="70" y="197"/>
                  </a:cubicBezTo>
                  <a:cubicBezTo>
                    <a:pt x="70" y="197"/>
                    <a:pt x="78" y="233"/>
                    <a:pt x="82" y="239"/>
                  </a:cubicBezTo>
                  <a:cubicBezTo>
                    <a:pt x="85" y="244"/>
                    <a:pt x="85" y="260"/>
                    <a:pt x="85" y="264"/>
                  </a:cubicBezTo>
                  <a:cubicBezTo>
                    <a:pt x="85" y="264"/>
                    <a:pt x="85" y="264"/>
                    <a:pt x="85" y="265"/>
                  </a:cubicBezTo>
                  <a:cubicBezTo>
                    <a:pt x="86" y="271"/>
                    <a:pt x="86" y="276"/>
                    <a:pt x="86" y="282"/>
                  </a:cubicBezTo>
                  <a:cubicBezTo>
                    <a:pt x="86" y="286"/>
                    <a:pt x="86" y="290"/>
                    <a:pt x="86" y="293"/>
                  </a:cubicBezTo>
                  <a:cubicBezTo>
                    <a:pt x="87" y="291"/>
                    <a:pt x="87" y="290"/>
                    <a:pt x="87" y="289"/>
                  </a:cubicBezTo>
                  <a:cubicBezTo>
                    <a:pt x="90" y="281"/>
                    <a:pt x="87" y="253"/>
                    <a:pt x="87" y="253"/>
                  </a:cubicBezTo>
                  <a:cubicBezTo>
                    <a:pt x="87" y="253"/>
                    <a:pt x="88" y="234"/>
                    <a:pt x="84" y="227"/>
                  </a:cubicBezTo>
                  <a:cubicBezTo>
                    <a:pt x="80" y="221"/>
                    <a:pt x="72" y="186"/>
                    <a:pt x="72" y="186"/>
                  </a:cubicBezTo>
                  <a:cubicBezTo>
                    <a:pt x="72" y="186"/>
                    <a:pt x="72" y="174"/>
                    <a:pt x="65" y="167"/>
                  </a:cubicBezTo>
                  <a:cubicBezTo>
                    <a:pt x="58" y="161"/>
                    <a:pt x="54" y="137"/>
                    <a:pt x="54" y="137"/>
                  </a:cubicBezTo>
                  <a:cubicBezTo>
                    <a:pt x="50" y="130"/>
                    <a:pt x="48" y="123"/>
                    <a:pt x="49" y="116"/>
                  </a:cubicBezTo>
                  <a:cubicBezTo>
                    <a:pt x="51" y="104"/>
                    <a:pt x="41" y="91"/>
                    <a:pt x="41" y="91"/>
                  </a:cubicBezTo>
                  <a:cubicBezTo>
                    <a:pt x="25" y="39"/>
                    <a:pt x="25" y="39"/>
                    <a:pt x="25" y="39"/>
                  </a:cubicBezTo>
                  <a:cubicBezTo>
                    <a:pt x="9" y="0"/>
                    <a:pt x="9" y="0"/>
                    <a:pt x="9" y="0"/>
                  </a:cubicBezTo>
                </a:path>
              </a:pathLst>
            </a:custGeom>
            <a:solidFill>
              <a:srgbClr val="42404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69" name="îṡ1íḓê">
              <a:extLst>
                <a:ext uri="{FF2B5EF4-FFF2-40B4-BE49-F238E27FC236}">
                  <a16:creationId xmlns:a16="http://schemas.microsoft.com/office/drawing/2014/main" id="{C0BCCD54-B2A2-4E5F-8133-74196345A6E2}"/>
                </a:ext>
              </a:extLst>
            </p:cNvPr>
            <p:cNvSpPr/>
            <p:nvPr/>
          </p:nvSpPr>
          <p:spPr bwMode="auto">
            <a:xfrm>
              <a:off x="6869113" y="4005263"/>
              <a:ext cx="82550" cy="111125"/>
            </a:xfrm>
            <a:custGeom>
              <a:avLst/>
              <a:gdLst>
                <a:gd name="T0" fmla="*/ 52 w 59"/>
                <a:gd name="T1" fmla="*/ 48 h 81"/>
                <a:gd name="T2" fmla="*/ 48 w 59"/>
                <a:gd name="T3" fmla="*/ 66 h 81"/>
                <a:gd name="T4" fmla="*/ 48 w 59"/>
                <a:gd name="T5" fmla="*/ 74 h 81"/>
                <a:gd name="T6" fmla="*/ 48 w 59"/>
                <a:gd name="T7" fmla="*/ 79 h 81"/>
                <a:gd name="T8" fmla="*/ 28 w 59"/>
                <a:gd name="T9" fmla="*/ 81 h 81"/>
                <a:gd name="T10" fmla="*/ 26 w 59"/>
                <a:gd name="T11" fmla="*/ 77 h 81"/>
                <a:gd name="T12" fmla="*/ 10 w 59"/>
                <a:gd name="T13" fmla="*/ 52 h 81"/>
                <a:gd name="T14" fmla="*/ 8 w 59"/>
                <a:gd name="T15" fmla="*/ 3 h 81"/>
                <a:gd name="T16" fmla="*/ 19 w 59"/>
                <a:gd name="T17" fmla="*/ 13 h 81"/>
                <a:gd name="T18" fmla="*/ 52 w 59"/>
                <a:gd name="T19" fmla="*/ 4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81">
                  <a:moveTo>
                    <a:pt x="52" y="48"/>
                  </a:moveTo>
                  <a:cubicBezTo>
                    <a:pt x="48" y="66"/>
                    <a:pt x="48" y="66"/>
                    <a:pt x="48" y="66"/>
                  </a:cubicBezTo>
                  <a:cubicBezTo>
                    <a:pt x="48" y="74"/>
                    <a:pt x="48" y="74"/>
                    <a:pt x="48" y="74"/>
                  </a:cubicBezTo>
                  <a:cubicBezTo>
                    <a:pt x="48" y="79"/>
                    <a:pt x="48" y="79"/>
                    <a:pt x="48" y="79"/>
                  </a:cubicBezTo>
                  <a:cubicBezTo>
                    <a:pt x="28" y="81"/>
                    <a:pt x="28" y="81"/>
                    <a:pt x="28" y="81"/>
                  </a:cubicBezTo>
                  <a:cubicBezTo>
                    <a:pt x="26" y="77"/>
                    <a:pt x="26" y="77"/>
                    <a:pt x="26" y="77"/>
                  </a:cubicBezTo>
                  <a:cubicBezTo>
                    <a:pt x="22" y="70"/>
                    <a:pt x="13" y="55"/>
                    <a:pt x="10" y="52"/>
                  </a:cubicBezTo>
                  <a:cubicBezTo>
                    <a:pt x="7" y="49"/>
                    <a:pt x="0" y="0"/>
                    <a:pt x="8" y="3"/>
                  </a:cubicBezTo>
                  <a:cubicBezTo>
                    <a:pt x="13" y="5"/>
                    <a:pt x="17" y="9"/>
                    <a:pt x="19" y="13"/>
                  </a:cubicBezTo>
                  <a:cubicBezTo>
                    <a:pt x="19" y="13"/>
                    <a:pt x="59" y="17"/>
                    <a:pt x="52" y="48"/>
                  </a:cubicBezTo>
                </a:path>
              </a:pathLst>
            </a:custGeom>
            <a:solidFill>
              <a:srgbClr val="FFCD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0" name="ïṩļíḋê">
              <a:extLst>
                <a:ext uri="{FF2B5EF4-FFF2-40B4-BE49-F238E27FC236}">
                  <a16:creationId xmlns:a16="http://schemas.microsoft.com/office/drawing/2014/main" id="{20875153-9F9C-4C6E-A043-05AC425E000B}"/>
                </a:ext>
              </a:extLst>
            </p:cNvPr>
            <p:cNvSpPr/>
            <p:nvPr/>
          </p:nvSpPr>
          <p:spPr bwMode="auto">
            <a:xfrm>
              <a:off x="6935788" y="4106863"/>
              <a:ext cx="0" cy="1588"/>
            </a:xfrm>
            <a:custGeom>
              <a:avLst/>
              <a:gdLst>
                <a:gd name="T0" fmla="*/ 0 h 1"/>
                <a:gd name="T1" fmla="*/ 0 h 1"/>
                <a:gd name="T2" fmla="*/ 1 h 1"/>
                <a:gd name="T3" fmla="*/ 1 h 1"/>
                <a:gd name="T4" fmla="*/ 0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cubicBezTo>
                    <a:pt x="0" y="0"/>
                    <a:pt x="0" y="0"/>
                    <a:pt x="0" y="0"/>
                  </a:cubicBezTo>
                </a:path>
              </a:pathLst>
            </a:custGeom>
            <a:solidFill>
              <a:srgbClr val="35396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1" name="îṥḻïďè">
              <a:extLst>
                <a:ext uri="{FF2B5EF4-FFF2-40B4-BE49-F238E27FC236}">
                  <a16:creationId xmlns:a16="http://schemas.microsoft.com/office/drawing/2014/main" id="{C07B8C13-F1F8-4106-BE4A-DECFC59E97C6}"/>
                </a:ext>
              </a:extLst>
            </p:cNvPr>
            <p:cNvSpPr/>
            <p:nvPr/>
          </p:nvSpPr>
          <p:spPr bwMode="auto">
            <a:xfrm>
              <a:off x="6905626" y="4102101"/>
              <a:ext cx="30163" cy="9525"/>
            </a:xfrm>
            <a:custGeom>
              <a:avLst/>
              <a:gdLst>
                <a:gd name="T0" fmla="*/ 14 w 22"/>
                <a:gd name="T1" fmla="*/ 0 h 7"/>
                <a:gd name="T2" fmla="*/ 0 w 22"/>
                <a:gd name="T3" fmla="*/ 6 h 7"/>
                <a:gd name="T4" fmla="*/ 1 w 22"/>
                <a:gd name="T5" fmla="*/ 7 h 7"/>
                <a:gd name="T6" fmla="*/ 14 w 22"/>
                <a:gd name="T7" fmla="*/ 2 h 7"/>
                <a:gd name="T8" fmla="*/ 22 w 22"/>
                <a:gd name="T9" fmla="*/ 4 h 7"/>
                <a:gd name="T10" fmla="*/ 22 w 22"/>
                <a:gd name="T11" fmla="*/ 3 h 7"/>
                <a:gd name="T12" fmla="*/ 22 w 22"/>
                <a:gd name="T13" fmla="*/ 3 h 7"/>
                <a:gd name="T14" fmla="*/ 14 w 22"/>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7">
                  <a:moveTo>
                    <a:pt x="14" y="0"/>
                  </a:moveTo>
                  <a:cubicBezTo>
                    <a:pt x="9" y="0"/>
                    <a:pt x="4" y="2"/>
                    <a:pt x="0" y="6"/>
                  </a:cubicBezTo>
                  <a:cubicBezTo>
                    <a:pt x="1" y="7"/>
                    <a:pt x="1" y="7"/>
                    <a:pt x="1" y="7"/>
                  </a:cubicBezTo>
                  <a:cubicBezTo>
                    <a:pt x="4" y="4"/>
                    <a:pt x="9" y="2"/>
                    <a:pt x="14" y="2"/>
                  </a:cubicBezTo>
                  <a:cubicBezTo>
                    <a:pt x="17" y="2"/>
                    <a:pt x="20" y="3"/>
                    <a:pt x="22" y="4"/>
                  </a:cubicBezTo>
                  <a:cubicBezTo>
                    <a:pt x="22" y="3"/>
                    <a:pt x="22" y="3"/>
                    <a:pt x="22" y="3"/>
                  </a:cubicBezTo>
                  <a:cubicBezTo>
                    <a:pt x="22" y="3"/>
                    <a:pt x="22" y="3"/>
                    <a:pt x="22" y="3"/>
                  </a:cubicBezTo>
                  <a:cubicBezTo>
                    <a:pt x="20" y="1"/>
                    <a:pt x="17" y="0"/>
                    <a:pt x="14" y="0"/>
                  </a:cubicBezTo>
                </a:path>
              </a:pathLst>
            </a:custGeom>
            <a:solidFill>
              <a:srgbClr val="E5B8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2" name="îślïďè">
              <a:extLst>
                <a:ext uri="{FF2B5EF4-FFF2-40B4-BE49-F238E27FC236}">
                  <a16:creationId xmlns:a16="http://schemas.microsoft.com/office/drawing/2014/main" id="{4ECAC917-18DC-4913-82A5-8495079E49D1}"/>
                </a:ext>
              </a:extLst>
            </p:cNvPr>
            <p:cNvSpPr/>
            <p:nvPr/>
          </p:nvSpPr>
          <p:spPr bwMode="auto">
            <a:xfrm>
              <a:off x="6904038" y="4102101"/>
              <a:ext cx="39688" cy="33338"/>
            </a:xfrm>
            <a:custGeom>
              <a:avLst/>
              <a:gdLst>
                <a:gd name="T0" fmla="*/ 29 w 29"/>
                <a:gd name="T1" fmla="*/ 18 h 24"/>
                <a:gd name="T2" fmla="*/ 2 w 29"/>
                <a:gd name="T3" fmla="*/ 24 h 24"/>
                <a:gd name="T4" fmla="*/ 2 w 29"/>
                <a:gd name="T5" fmla="*/ 20 h 24"/>
                <a:gd name="T6" fmla="*/ 0 w 29"/>
                <a:gd name="T7" fmla="*/ 9 h 24"/>
                <a:gd name="T8" fmla="*/ 25 w 29"/>
                <a:gd name="T9" fmla="*/ 6 h 24"/>
                <a:gd name="T10" fmla="*/ 26 w 29"/>
                <a:gd name="T11" fmla="*/ 6 h 24"/>
                <a:gd name="T12" fmla="*/ 27 w 29"/>
                <a:gd name="T13" fmla="*/ 11 h 24"/>
                <a:gd name="T14" fmla="*/ 29 w 29"/>
                <a:gd name="T15" fmla="*/ 18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4">
                  <a:moveTo>
                    <a:pt x="29" y="18"/>
                  </a:moveTo>
                  <a:cubicBezTo>
                    <a:pt x="2" y="24"/>
                    <a:pt x="2" y="24"/>
                    <a:pt x="2" y="24"/>
                  </a:cubicBezTo>
                  <a:cubicBezTo>
                    <a:pt x="2" y="20"/>
                    <a:pt x="2" y="20"/>
                    <a:pt x="2" y="20"/>
                  </a:cubicBezTo>
                  <a:cubicBezTo>
                    <a:pt x="0" y="9"/>
                    <a:pt x="0" y="9"/>
                    <a:pt x="0" y="9"/>
                  </a:cubicBezTo>
                  <a:cubicBezTo>
                    <a:pt x="6" y="1"/>
                    <a:pt x="17" y="0"/>
                    <a:pt x="25" y="6"/>
                  </a:cubicBezTo>
                  <a:cubicBezTo>
                    <a:pt x="26" y="6"/>
                    <a:pt x="26" y="6"/>
                    <a:pt x="26" y="6"/>
                  </a:cubicBezTo>
                  <a:cubicBezTo>
                    <a:pt x="27" y="11"/>
                    <a:pt x="27" y="11"/>
                    <a:pt x="27" y="11"/>
                  </a:cubicBezTo>
                  <a:cubicBezTo>
                    <a:pt x="29" y="18"/>
                    <a:pt x="29" y="18"/>
                    <a:pt x="29" y="18"/>
                  </a:cubicBezTo>
                </a:path>
              </a:pathLst>
            </a:custGeom>
            <a:solidFill>
              <a:srgbClr val="DCE6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3" name="ïşļîḍé">
              <a:extLst>
                <a:ext uri="{FF2B5EF4-FFF2-40B4-BE49-F238E27FC236}">
                  <a16:creationId xmlns:a16="http://schemas.microsoft.com/office/drawing/2014/main" id="{63DAC83B-9B37-4321-8F4B-D42A1219AA69}"/>
                </a:ext>
              </a:extLst>
            </p:cNvPr>
            <p:cNvSpPr/>
            <p:nvPr/>
          </p:nvSpPr>
          <p:spPr bwMode="auto">
            <a:xfrm>
              <a:off x="6242051" y="3925888"/>
              <a:ext cx="112713" cy="168275"/>
            </a:xfrm>
            <a:custGeom>
              <a:avLst/>
              <a:gdLst>
                <a:gd name="T0" fmla="*/ 82 w 82"/>
                <a:gd name="T1" fmla="*/ 108 h 123"/>
                <a:gd name="T2" fmla="*/ 53 w 82"/>
                <a:gd name="T3" fmla="*/ 123 h 123"/>
                <a:gd name="T4" fmla="*/ 51 w 82"/>
                <a:gd name="T5" fmla="*/ 118 h 123"/>
                <a:gd name="T6" fmla="*/ 43 w 82"/>
                <a:gd name="T7" fmla="*/ 101 h 123"/>
                <a:gd name="T8" fmla="*/ 29 w 82"/>
                <a:gd name="T9" fmla="*/ 90 h 123"/>
                <a:gd name="T10" fmla="*/ 35 w 82"/>
                <a:gd name="T11" fmla="*/ 37 h 123"/>
                <a:gd name="T12" fmla="*/ 74 w 82"/>
                <a:gd name="T13" fmla="*/ 50 h 123"/>
                <a:gd name="T14" fmla="*/ 75 w 82"/>
                <a:gd name="T15" fmla="*/ 78 h 123"/>
                <a:gd name="T16" fmla="*/ 73 w 82"/>
                <a:gd name="T17" fmla="*/ 88 h 123"/>
                <a:gd name="T18" fmla="*/ 80 w 82"/>
                <a:gd name="T19" fmla="*/ 104 h 123"/>
                <a:gd name="T20" fmla="*/ 82 w 82"/>
                <a:gd name="T21" fmla="*/ 108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123">
                  <a:moveTo>
                    <a:pt x="82" y="108"/>
                  </a:moveTo>
                  <a:cubicBezTo>
                    <a:pt x="53" y="123"/>
                    <a:pt x="53" y="123"/>
                    <a:pt x="53" y="123"/>
                  </a:cubicBezTo>
                  <a:cubicBezTo>
                    <a:pt x="51" y="118"/>
                    <a:pt x="51" y="118"/>
                    <a:pt x="51" y="118"/>
                  </a:cubicBezTo>
                  <a:cubicBezTo>
                    <a:pt x="48" y="112"/>
                    <a:pt x="44" y="104"/>
                    <a:pt x="43" y="101"/>
                  </a:cubicBezTo>
                  <a:cubicBezTo>
                    <a:pt x="41" y="96"/>
                    <a:pt x="29" y="90"/>
                    <a:pt x="29" y="90"/>
                  </a:cubicBezTo>
                  <a:cubicBezTo>
                    <a:pt x="0" y="62"/>
                    <a:pt x="35" y="37"/>
                    <a:pt x="35" y="37"/>
                  </a:cubicBezTo>
                  <a:cubicBezTo>
                    <a:pt x="54" y="0"/>
                    <a:pt x="74" y="50"/>
                    <a:pt x="74" y="50"/>
                  </a:cubicBezTo>
                  <a:cubicBezTo>
                    <a:pt x="74" y="50"/>
                    <a:pt x="77" y="77"/>
                    <a:pt x="75" y="78"/>
                  </a:cubicBezTo>
                  <a:cubicBezTo>
                    <a:pt x="73" y="80"/>
                    <a:pt x="73" y="88"/>
                    <a:pt x="73" y="88"/>
                  </a:cubicBezTo>
                  <a:cubicBezTo>
                    <a:pt x="76" y="93"/>
                    <a:pt x="78" y="98"/>
                    <a:pt x="80" y="104"/>
                  </a:cubicBezTo>
                  <a:cubicBezTo>
                    <a:pt x="81" y="106"/>
                    <a:pt x="82" y="108"/>
                    <a:pt x="82" y="108"/>
                  </a:cubicBezTo>
                </a:path>
              </a:pathLst>
            </a:custGeom>
            <a:solidFill>
              <a:srgbClr val="FFCD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4" name="íśḷïde">
              <a:extLst>
                <a:ext uri="{FF2B5EF4-FFF2-40B4-BE49-F238E27FC236}">
                  <a16:creationId xmlns:a16="http://schemas.microsoft.com/office/drawing/2014/main" id="{7135FF27-FF2F-49A6-BB68-0FD9D6D0E057}"/>
                </a:ext>
              </a:extLst>
            </p:cNvPr>
            <p:cNvSpPr/>
            <p:nvPr/>
          </p:nvSpPr>
          <p:spPr bwMode="auto">
            <a:xfrm>
              <a:off x="6351588" y="4068763"/>
              <a:ext cx="1588" cy="3175"/>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0"/>
                    <a:pt x="1" y="1"/>
                    <a:pt x="1" y="2"/>
                  </a:cubicBezTo>
                  <a:cubicBezTo>
                    <a:pt x="1" y="2"/>
                    <a:pt x="1" y="2"/>
                    <a:pt x="1" y="2"/>
                  </a:cubicBezTo>
                  <a:cubicBezTo>
                    <a:pt x="1" y="1"/>
                    <a:pt x="1" y="0"/>
                    <a:pt x="0" y="0"/>
                  </a:cubicBezTo>
                </a:path>
              </a:pathLst>
            </a:custGeom>
            <a:solidFill>
              <a:srgbClr val="3962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5" name="îşlïḓe">
              <a:extLst>
                <a:ext uri="{FF2B5EF4-FFF2-40B4-BE49-F238E27FC236}">
                  <a16:creationId xmlns:a16="http://schemas.microsoft.com/office/drawing/2014/main" id="{F997451F-D48B-4B19-8707-6B89BD7539FC}"/>
                </a:ext>
              </a:extLst>
            </p:cNvPr>
            <p:cNvSpPr/>
            <p:nvPr/>
          </p:nvSpPr>
          <p:spPr bwMode="auto">
            <a:xfrm>
              <a:off x="6311901" y="4068763"/>
              <a:ext cx="41275" cy="22225"/>
            </a:xfrm>
            <a:custGeom>
              <a:avLst/>
              <a:gdLst>
                <a:gd name="T0" fmla="*/ 22 w 30"/>
                <a:gd name="T1" fmla="*/ 0 h 16"/>
                <a:gd name="T2" fmla="*/ 0 w 30"/>
                <a:gd name="T3" fmla="*/ 14 h 16"/>
                <a:gd name="T4" fmla="*/ 1 w 30"/>
                <a:gd name="T5" fmla="*/ 16 h 16"/>
                <a:gd name="T6" fmla="*/ 24 w 30"/>
                <a:gd name="T7" fmla="*/ 1 h 16"/>
                <a:gd name="T8" fmla="*/ 25 w 30"/>
                <a:gd name="T9" fmla="*/ 1 h 16"/>
                <a:gd name="T10" fmla="*/ 29 w 30"/>
                <a:gd name="T11" fmla="*/ 2 h 16"/>
                <a:gd name="T12" fmla="*/ 30 w 30"/>
                <a:gd name="T13" fmla="*/ 2 h 16"/>
                <a:gd name="T14" fmla="*/ 29 w 30"/>
                <a:gd name="T15" fmla="*/ 0 h 16"/>
                <a:gd name="T16" fmla="*/ 26 w 30"/>
                <a:gd name="T17" fmla="*/ 0 h 16"/>
                <a:gd name="T18" fmla="*/ 23 w 30"/>
                <a:gd name="T19" fmla="*/ 0 h 16"/>
                <a:gd name="T20" fmla="*/ 22 w 30"/>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16">
                  <a:moveTo>
                    <a:pt x="22" y="0"/>
                  </a:moveTo>
                  <a:cubicBezTo>
                    <a:pt x="17" y="0"/>
                    <a:pt x="4" y="11"/>
                    <a:pt x="0" y="14"/>
                  </a:cubicBezTo>
                  <a:cubicBezTo>
                    <a:pt x="1" y="16"/>
                    <a:pt x="1" y="16"/>
                    <a:pt x="1" y="16"/>
                  </a:cubicBezTo>
                  <a:cubicBezTo>
                    <a:pt x="4" y="14"/>
                    <a:pt x="19" y="1"/>
                    <a:pt x="24" y="1"/>
                  </a:cubicBezTo>
                  <a:cubicBezTo>
                    <a:pt x="24" y="1"/>
                    <a:pt x="24" y="1"/>
                    <a:pt x="25" y="1"/>
                  </a:cubicBezTo>
                  <a:cubicBezTo>
                    <a:pt x="26" y="2"/>
                    <a:pt x="27" y="2"/>
                    <a:pt x="29" y="2"/>
                  </a:cubicBezTo>
                  <a:cubicBezTo>
                    <a:pt x="29" y="2"/>
                    <a:pt x="29" y="2"/>
                    <a:pt x="30" y="2"/>
                  </a:cubicBezTo>
                  <a:cubicBezTo>
                    <a:pt x="30" y="1"/>
                    <a:pt x="29" y="0"/>
                    <a:pt x="29" y="0"/>
                  </a:cubicBezTo>
                  <a:cubicBezTo>
                    <a:pt x="28" y="0"/>
                    <a:pt x="27" y="0"/>
                    <a:pt x="26" y="0"/>
                  </a:cubicBezTo>
                  <a:cubicBezTo>
                    <a:pt x="25" y="0"/>
                    <a:pt x="24" y="0"/>
                    <a:pt x="23" y="0"/>
                  </a:cubicBezTo>
                  <a:cubicBezTo>
                    <a:pt x="22" y="0"/>
                    <a:pt x="22" y="0"/>
                    <a:pt x="22" y="0"/>
                  </a:cubicBezTo>
                </a:path>
              </a:pathLst>
            </a:custGeom>
            <a:solidFill>
              <a:srgbClr val="E5B8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6" name="i$liḑê">
              <a:extLst>
                <a:ext uri="{FF2B5EF4-FFF2-40B4-BE49-F238E27FC236}">
                  <a16:creationId xmlns:a16="http://schemas.microsoft.com/office/drawing/2014/main" id="{2876E330-DF85-4A7C-8984-51845B9BD7F9}"/>
                </a:ext>
              </a:extLst>
            </p:cNvPr>
            <p:cNvSpPr/>
            <p:nvPr/>
          </p:nvSpPr>
          <p:spPr bwMode="auto">
            <a:xfrm>
              <a:off x="6313488" y="4070351"/>
              <a:ext cx="44450" cy="36513"/>
            </a:xfrm>
            <a:custGeom>
              <a:avLst/>
              <a:gdLst>
                <a:gd name="T0" fmla="*/ 32 w 32"/>
                <a:gd name="T1" fmla="*/ 12 h 27"/>
                <a:gd name="T2" fmla="*/ 1 w 32"/>
                <a:gd name="T3" fmla="*/ 27 h 27"/>
                <a:gd name="T4" fmla="*/ 0 w 32"/>
                <a:gd name="T5" fmla="*/ 20 h 27"/>
                <a:gd name="T6" fmla="*/ 0 w 32"/>
                <a:gd name="T7" fmla="*/ 16 h 27"/>
                <a:gd name="T8" fmla="*/ 24 w 32"/>
                <a:gd name="T9" fmla="*/ 0 h 27"/>
                <a:gd name="T10" fmla="*/ 32 w 32"/>
                <a:gd name="T11" fmla="*/ 0 h 27"/>
                <a:gd name="T12" fmla="*/ 32 w 32"/>
                <a:gd name="T13" fmla="*/ 6 h 27"/>
                <a:gd name="T14" fmla="*/ 32 w 32"/>
                <a:gd name="T15" fmla="*/ 12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7">
                  <a:moveTo>
                    <a:pt x="32" y="12"/>
                  </a:moveTo>
                  <a:cubicBezTo>
                    <a:pt x="1" y="27"/>
                    <a:pt x="1" y="27"/>
                    <a:pt x="1" y="27"/>
                  </a:cubicBezTo>
                  <a:cubicBezTo>
                    <a:pt x="0" y="20"/>
                    <a:pt x="0" y="20"/>
                    <a:pt x="0" y="20"/>
                  </a:cubicBezTo>
                  <a:cubicBezTo>
                    <a:pt x="0" y="16"/>
                    <a:pt x="0" y="16"/>
                    <a:pt x="0" y="16"/>
                  </a:cubicBezTo>
                  <a:cubicBezTo>
                    <a:pt x="0" y="16"/>
                    <a:pt x="18" y="0"/>
                    <a:pt x="24" y="0"/>
                  </a:cubicBezTo>
                  <a:cubicBezTo>
                    <a:pt x="26" y="1"/>
                    <a:pt x="29" y="1"/>
                    <a:pt x="32" y="0"/>
                  </a:cubicBezTo>
                  <a:cubicBezTo>
                    <a:pt x="32" y="6"/>
                    <a:pt x="32" y="6"/>
                    <a:pt x="32" y="6"/>
                  </a:cubicBezTo>
                  <a:cubicBezTo>
                    <a:pt x="32" y="12"/>
                    <a:pt x="32" y="12"/>
                    <a:pt x="32" y="12"/>
                  </a:cubicBezTo>
                </a:path>
              </a:pathLst>
            </a:custGeom>
            <a:solidFill>
              <a:srgbClr val="DCE6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7" name="ïSḷïḓê">
              <a:extLst>
                <a:ext uri="{FF2B5EF4-FFF2-40B4-BE49-F238E27FC236}">
                  <a16:creationId xmlns:a16="http://schemas.microsoft.com/office/drawing/2014/main" id="{AD38F256-EFA4-4F93-8441-74CFFA2E1340}"/>
                </a:ext>
              </a:extLst>
            </p:cNvPr>
            <p:cNvSpPr/>
            <p:nvPr/>
          </p:nvSpPr>
          <p:spPr bwMode="auto">
            <a:xfrm>
              <a:off x="6643688" y="4041776"/>
              <a:ext cx="195263" cy="211138"/>
            </a:xfrm>
            <a:custGeom>
              <a:avLst/>
              <a:gdLst>
                <a:gd name="T0" fmla="*/ 139 w 141"/>
                <a:gd name="T1" fmla="*/ 138 h 153"/>
                <a:gd name="T2" fmla="*/ 26 w 141"/>
                <a:gd name="T3" fmla="*/ 145 h 153"/>
                <a:gd name="T4" fmla="*/ 53 w 141"/>
                <a:gd name="T5" fmla="*/ 115 h 153"/>
                <a:gd name="T6" fmla="*/ 48 w 141"/>
                <a:gd name="T7" fmla="*/ 83 h 153"/>
                <a:gd name="T8" fmla="*/ 35 w 141"/>
                <a:gd name="T9" fmla="*/ 58 h 153"/>
                <a:gd name="T10" fmla="*/ 120 w 141"/>
                <a:gd name="T11" fmla="*/ 53 h 153"/>
                <a:gd name="T12" fmla="*/ 114 w 141"/>
                <a:gd name="T13" fmla="*/ 78 h 153"/>
                <a:gd name="T14" fmla="*/ 117 w 141"/>
                <a:gd name="T15" fmla="*/ 103 h 153"/>
                <a:gd name="T16" fmla="*/ 139 w 141"/>
                <a:gd name="T17" fmla="*/ 13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153">
                  <a:moveTo>
                    <a:pt x="139" y="138"/>
                  </a:moveTo>
                  <a:cubicBezTo>
                    <a:pt x="139" y="138"/>
                    <a:pt x="0" y="153"/>
                    <a:pt x="26" y="145"/>
                  </a:cubicBezTo>
                  <a:cubicBezTo>
                    <a:pt x="44" y="139"/>
                    <a:pt x="51" y="128"/>
                    <a:pt x="53" y="115"/>
                  </a:cubicBezTo>
                  <a:cubicBezTo>
                    <a:pt x="53" y="104"/>
                    <a:pt x="52" y="93"/>
                    <a:pt x="48" y="83"/>
                  </a:cubicBezTo>
                  <a:cubicBezTo>
                    <a:pt x="44" y="74"/>
                    <a:pt x="40" y="66"/>
                    <a:pt x="35" y="58"/>
                  </a:cubicBezTo>
                  <a:cubicBezTo>
                    <a:pt x="35" y="58"/>
                    <a:pt x="141" y="0"/>
                    <a:pt x="120" y="53"/>
                  </a:cubicBezTo>
                  <a:cubicBezTo>
                    <a:pt x="117" y="61"/>
                    <a:pt x="115" y="69"/>
                    <a:pt x="114" y="78"/>
                  </a:cubicBezTo>
                  <a:cubicBezTo>
                    <a:pt x="113" y="86"/>
                    <a:pt x="114" y="95"/>
                    <a:pt x="117" y="103"/>
                  </a:cubicBezTo>
                  <a:cubicBezTo>
                    <a:pt x="121" y="116"/>
                    <a:pt x="128" y="128"/>
                    <a:pt x="139" y="138"/>
                  </a:cubicBezTo>
                </a:path>
              </a:pathLst>
            </a:custGeom>
            <a:solidFill>
              <a:srgbClr val="FFCD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8" name="išļïḑê">
              <a:extLst>
                <a:ext uri="{FF2B5EF4-FFF2-40B4-BE49-F238E27FC236}">
                  <a16:creationId xmlns:a16="http://schemas.microsoft.com/office/drawing/2014/main" id="{A2B847BA-EF62-4433-A29F-21D51FA1D56C}"/>
                </a:ext>
              </a:extLst>
            </p:cNvPr>
            <p:cNvSpPr/>
            <p:nvPr/>
          </p:nvSpPr>
          <p:spPr bwMode="auto">
            <a:xfrm>
              <a:off x="6708776" y="4152901"/>
              <a:ext cx="1588" cy="3175"/>
            </a:xfrm>
            <a:custGeom>
              <a:avLst/>
              <a:gdLst>
                <a:gd name="T0" fmla="*/ 0 w 1"/>
                <a:gd name="T1" fmla="*/ 0 h 3"/>
                <a:gd name="T2" fmla="*/ 1 w 1"/>
                <a:gd name="T3" fmla="*/ 3 h 3"/>
                <a:gd name="T4" fmla="*/ 1 w 1"/>
                <a:gd name="T5" fmla="*/ 3 h 3"/>
                <a:gd name="T6" fmla="*/ 1 w 1"/>
                <a:gd name="T7" fmla="*/ 3 h 3"/>
                <a:gd name="T8" fmla="*/ 0 w 1"/>
                <a:gd name="T9" fmla="*/ 0 h 3"/>
                <a:gd name="T10" fmla="*/ 0 w 1"/>
                <a:gd name="T11" fmla="*/ 0 h 3"/>
              </a:gdLst>
              <a:ahLst/>
              <a:cxnLst>
                <a:cxn ang="0">
                  <a:pos x="T0" y="T1"/>
                </a:cxn>
                <a:cxn ang="0">
                  <a:pos x="T2" y="T3"/>
                </a:cxn>
                <a:cxn ang="0">
                  <a:pos x="T4" y="T5"/>
                </a:cxn>
                <a:cxn ang="0">
                  <a:pos x="T6" y="T7"/>
                </a:cxn>
                <a:cxn ang="0">
                  <a:pos x="T8" y="T9"/>
                </a:cxn>
                <a:cxn ang="0">
                  <a:pos x="T10" y="T11"/>
                </a:cxn>
              </a:cxnLst>
              <a:rect l="0" t="0" r="r" b="b"/>
              <a:pathLst>
                <a:path w="1" h="3">
                  <a:moveTo>
                    <a:pt x="0" y="0"/>
                  </a:moveTo>
                  <a:cubicBezTo>
                    <a:pt x="0" y="1"/>
                    <a:pt x="0" y="2"/>
                    <a:pt x="1" y="3"/>
                  </a:cubicBezTo>
                  <a:cubicBezTo>
                    <a:pt x="1" y="3"/>
                    <a:pt x="1" y="3"/>
                    <a:pt x="1" y="3"/>
                  </a:cubicBezTo>
                  <a:cubicBezTo>
                    <a:pt x="1" y="3"/>
                    <a:pt x="1" y="3"/>
                    <a:pt x="1" y="3"/>
                  </a:cubicBezTo>
                  <a:cubicBezTo>
                    <a:pt x="0" y="2"/>
                    <a:pt x="0" y="1"/>
                    <a:pt x="0" y="0"/>
                  </a:cubicBezTo>
                  <a:cubicBezTo>
                    <a:pt x="0" y="0"/>
                    <a:pt x="0" y="0"/>
                    <a:pt x="0"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79" name="í$1ïďê">
              <a:extLst>
                <a:ext uri="{FF2B5EF4-FFF2-40B4-BE49-F238E27FC236}">
                  <a16:creationId xmlns:a16="http://schemas.microsoft.com/office/drawing/2014/main" id="{C451D656-C333-42A1-8A0C-D1B3EE62C225}"/>
                </a:ext>
              </a:extLst>
            </p:cNvPr>
            <p:cNvSpPr/>
            <p:nvPr/>
          </p:nvSpPr>
          <p:spPr bwMode="auto">
            <a:xfrm>
              <a:off x="6708776" y="4152901"/>
              <a:ext cx="17463" cy="7938"/>
            </a:xfrm>
            <a:custGeom>
              <a:avLst/>
              <a:gdLst>
                <a:gd name="T0" fmla="*/ 0 w 12"/>
                <a:gd name="T1" fmla="*/ 0 h 6"/>
                <a:gd name="T2" fmla="*/ 1 w 12"/>
                <a:gd name="T3" fmla="*/ 3 h 6"/>
                <a:gd name="T4" fmla="*/ 1 w 12"/>
                <a:gd name="T5" fmla="*/ 3 h 6"/>
                <a:gd name="T6" fmla="*/ 12 w 12"/>
                <a:gd name="T7" fmla="*/ 6 h 6"/>
                <a:gd name="T8" fmla="*/ 0 w 12"/>
                <a:gd name="T9" fmla="*/ 0 h 6"/>
              </a:gdLst>
              <a:ahLst/>
              <a:cxnLst>
                <a:cxn ang="0">
                  <a:pos x="T0" y="T1"/>
                </a:cxn>
                <a:cxn ang="0">
                  <a:pos x="T2" y="T3"/>
                </a:cxn>
                <a:cxn ang="0">
                  <a:pos x="T4" y="T5"/>
                </a:cxn>
                <a:cxn ang="0">
                  <a:pos x="T6" y="T7"/>
                </a:cxn>
                <a:cxn ang="0">
                  <a:pos x="T8" y="T9"/>
                </a:cxn>
              </a:cxnLst>
              <a:rect l="0" t="0" r="r" b="b"/>
              <a:pathLst>
                <a:path w="12" h="6">
                  <a:moveTo>
                    <a:pt x="0" y="0"/>
                  </a:moveTo>
                  <a:cubicBezTo>
                    <a:pt x="0" y="1"/>
                    <a:pt x="0" y="2"/>
                    <a:pt x="1" y="3"/>
                  </a:cubicBezTo>
                  <a:cubicBezTo>
                    <a:pt x="1" y="3"/>
                    <a:pt x="1" y="3"/>
                    <a:pt x="1" y="3"/>
                  </a:cubicBezTo>
                  <a:cubicBezTo>
                    <a:pt x="4" y="5"/>
                    <a:pt x="8" y="6"/>
                    <a:pt x="12" y="6"/>
                  </a:cubicBezTo>
                  <a:cubicBezTo>
                    <a:pt x="8" y="5"/>
                    <a:pt x="3" y="3"/>
                    <a:pt x="0" y="0"/>
                  </a:cubicBezTo>
                </a:path>
              </a:pathLst>
            </a:custGeom>
            <a:solidFill>
              <a:srgbClr val="E5B8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0" name="iṧľïḋe">
              <a:extLst>
                <a:ext uri="{FF2B5EF4-FFF2-40B4-BE49-F238E27FC236}">
                  <a16:creationId xmlns:a16="http://schemas.microsoft.com/office/drawing/2014/main" id="{70E42BE7-20B1-424B-AABD-29BFDC09A5C2}"/>
                </a:ext>
              </a:extLst>
            </p:cNvPr>
            <p:cNvSpPr/>
            <p:nvPr/>
          </p:nvSpPr>
          <p:spPr bwMode="auto">
            <a:xfrm>
              <a:off x="6672263" y="4008438"/>
              <a:ext cx="157163" cy="155575"/>
            </a:xfrm>
            <a:prstGeom prst="ellipse">
              <a:avLst/>
            </a:prstGeom>
            <a:solidFill>
              <a:srgbClr val="FFCD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1" name="iŝļïḑé">
              <a:extLst>
                <a:ext uri="{FF2B5EF4-FFF2-40B4-BE49-F238E27FC236}">
                  <a16:creationId xmlns:a16="http://schemas.microsoft.com/office/drawing/2014/main" id="{1BC826F0-FB07-4148-B37C-7A0E5E2536B1}"/>
                </a:ext>
              </a:extLst>
            </p:cNvPr>
            <p:cNvSpPr/>
            <p:nvPr/>
          </p:nvSpPr>
          <p:spPr bwMode="auto">
            <a:xfrm>
              <a:off x="6805613" y="4183063"/>
              <a:ext cx="0" cy="3175"/>
            </a:xfrm>
            <a:custGeom>
              <a:avLst/>
              <a:gdLst>
                <a:gd name="T0" fmla="*/ 0 h 2"/>
                <a:gd name="T1" fmla="*/ 0 h 2"/>
                <a:gd name="T2" fmla="*/ 2 h 2"/>
                <a:gd name="T3" fmla="*/ 2 h 2"/>
                <a:gd name="T4" fmla="*/ 0 h 2"/>
                <a:gd name="T5" fmla="*/ 0 h 2"/>
              </a:gdLst>
              <a:ahLst/>
              <a:cxnLst>
                <a:cxn ang="0">
                  <a:pos x="0" y="T0"/>
                </a:cxn>
                <a:cxn ang="0">
                  <a:pos x="0" y="T1"/>
                </a:cxn>
                <a:cxn ang="0">
                  <a:pos x="0" y="T2"/>
                </a:cxn>
                <a:cxn ang="0">
                  <a:pos x="0" y="T3"/>
                </a:cxn>
                <a:cxn ang="0">
                  <a:pos x="0" y="T4"/>
                </a:cxn>
                <a:cxn ang="0">
                  <a:pos x="0" y="T5"/>
                </a:cxn>
              </a:cxnLst>
              <a:rect l="0" t="0" r="r" b="b"/>
              <a:pathLst>
                <a:path h="2">
                  <a:moveTo>
                    <a:pt x="0" y="0"/>
                  </a:moveTo>
                  <a:cubicBezTo>
                    <a:pt x="0" y="0"/>
                    <a:pt x="0" y="0"/>
                    <a:pt x="0" y="0"/>
                  </a:cubicBezTo>
                  <a:cubicBezTo>
                    <a:pt x="0" y="1"/>
                    <a:pt x="0" y="1"/>
                    <a:pt x="0" y="2"/>
                  </a:cubicBezTo>
                  <a:cubicBezTo>
                    <a:pt x="0" y="2"/>
                    <a:pt x="0" y="2"/>
                    <a:pt x="0" y="2"/>
                  </a:cubicBezTo>
                  <a:cubicBezTo>
                    <a:pt x="0" y="1"/>
                    <a:pt x="0" y="1"/>
                    <a:pt x="0" y="0"/>
                  </a:cubicBezTo>
                  <a:cubicBezTo>
                    <a:pt x="0" y="0"/>
                    <a:pt x="0" y="0"/>
                    <a:pt x="0"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2" name="ïṣľïďè">
              <a:extLst>
                <a:ext uri="{FF2B5EF4-FFF2-40B4-BE49-F238E27FC236}">
                  <a16:creationId xmlns:a16="http://schemas.microsoft.com/office/drawing/2014/main" id="{AD39F41C-353D-4B0B-8E3C-D307E3E5C3EE}"/>
                </a:ext>
              </a:extLst>
            </p:cNvPr>
            <p:cNvSpPr/>
            <p:nvPr/>
          </p:nvSpPr>
          <p:spPr bwMode="auto">
            <a:xfrm>
              <a:off x="6716713" y="4175126"/>
              <a:ext cx="88900" cy="28575"/>
            </a:xfrm>
            <a:custGeom>
              <a:avLst/>
              <a:gdLst>
                <a:gd name="T0" fmla="*/ 43 w 64"/>
                <a:gd name="T1" fmla="*/ 0 h 20"/>
                <a:gd name="T2" fmla="*/ 29 w 64"/>
                <a:gd name="T3" fmla="*/ 2 h 20"/>
                <a:gd name="T4" fmla="*/ 0 w 64"/>
                <a:gd name="T5" fmla="*/ 18 h 20"/>
                <a:gd name="T6" fmla="*/ 0 w 64"/>
                <a:gd name="T7" fmla="*/ 18 h 20"/>
                <a:gd name="T8" fmla="*/ 0 w 64"/>
                <a:gd name="T9" fmla="*/ 20 h 20"/>
                <a:gd name="T10" fmla="*/ 29 w 64"/>
                <a:gd name="T11" fmla="*/ 4 h 20"/>
                <a:gd name="T12" fmla="*/ 42 w 64"/>
                <a:gd name="T13" fmla="*/ 2 h 20"/>
                <a:gd name="T14" fmla="*/ 54 w 64"/>
                <a:gd name="T15" fmla="*/ 3 h 20"/>
                <a:gd name="T16" fmla="*/ 64 w 64"/>
                <a:gd name="T17" fmla="*/ 8 h 20"/>
                <a:gd name="T18" fmla="*/ 64 w 64"/>
                <a:gd name="T19" fmla="*/ 8 h 20"/>
                <a:gd name="T20" fmla="*/ 64 w 64"/>
                <a:gd name="T21" fmla="*/ 6 h 20"/>
                <a:gd name="T22" fmla="*/ 64 w 64"/>
                <a:gd name="T23" fmla="*/ 6 h 20"/>
                <a:gd name="T24" fmla="*/ 55 w 64"/>
                <a:gd name="T25" fmla="*/ 2 h 20"/>
                <a:gd name="T26" fmla="*/ 43 w 64"/>
                <a:gd name="T2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20">
                  <a:moveTo>
                    <a:pt x="43" y="0"/>
                  </a:moveTo>
                  <a:cubicBezTo>
                    <a:pt x="38" y="0"/>
                    <a:pt x="34" y="1"/>
                    <a:pt x="29" y="2"/>
                  </a:cubicBezTo>
                  <a:cubicBezTo>
                    <a:pt x="21" y="5"/>
                    <a:pt x="7" y="10"/>
                    <a:pt x="0" y="18"/>
                  </a:cubicBezTo>
                  <a:cubicBezTo>
                    <a:pt x="0" y="18"/>
                    <a:pt x="0" y="18"/>
                    <a:pt x="0" y="18"/>
                  </a:cubicBezTo>
                  <a:cubicBezTo>
                    <a:pt x="0" y="18"/>
                    <a:pt x="0" y="19"/>
                    <a:pt x="0" y="20"/>
                  </a:cubicBezTo>
                  <a:cubicBezTo>
                    <a:pt x="6" y="12"/>
                    <a:pt x="20" y="7"/>
                    <a:pt x="29" y="4"/>
                  </a:cubicBezTo>
                  <a:cubicBezTo>
                    <a:pt x="34" y="2"/>
                    <a:pt x="38" y="2"/>
                    <a:pt x="42" y="2"/>
                  </a:cubicBezTo>
                  <a:cubicBezTo>
                    <a:pt x="46" y="2"/>
                    <a:pt x="50" y="2"/>
                    <a:pt x="54" y="3"/>
                  </a:cubicBezTo>
                  <a:cubicBezTo>
                    <a:pt x="58" y="4"/>
                    <a:pt x="61" y="6"/>
                    <a:pt x="64" y="8"/>
                  </a:cubicBezTo>
                  <a:cubicBezTo>
                    <a:pt x="64" y="8"/>
                    <a:pt x="64" y="8"/>
                    <a:pt x="64" y="8"/>
                  </a:cubicBezTo>
                  <a:cubicBezTo>
                    <a:pt x="64" y="7"/>
                    <a:pt x="64" y="7"/>
                    <a:pt x="64" y="6"/>
                  </a:cubicBezTo>
                  <a:cubicBezTo>
                    <a:pt x="64" y="6"/>
                    <a:pt x="64" y="6"/>
                    <a:pt x="64" y="6"/>
                  </a:cubicBezTo>
                  <a:cubicBezTo>
                    <a:pt x="61" y="4"/>
                    <a:pt x="58" y="3"/>
                    <a:pt x="55" y="2"/>
                  </a:cubicBezTo>
                  <a:cubicBezTo>
                    <a:pt x="51" y="1"/>
                    <a:pt x="47" y="0"/>
                    <a:pt x="43" y="0"/>
                  </a:cubicBezTo>
                </a:path>
              </a:pathLst>
            </a:custGeom>
            <a:solidFill>
              <a:srgbClr val="E5B8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3" name="ïṩľïḓe">
              <a:extLst>
                <a:ext uri="{FF2B5EF4-FFF2-40B4-BE49-F238E27FC236}">
                  <a16:creationId xmlns:a16="http://schemas.microsoft.com/office/drawing/2014/main" id="{D0E1AC65-D747-43E1-BE10-59DAFDAF494F}"/>
                </a:ext>
              </a:extLst>
            </p:cNvPr>
            <p:cNvSpPr/>
            <p:nvPr/>
          </p:nvSpPr>
          <p:spPr bwMode="auto">
            <a:xfrm>
              <a:off x="6907213" y="4116388"/>
              <a:ext cx="34925" cy="15875"/>
            </a:xfrm>
            <a:custGeom>
              <a:avLst/>
              <a:gdLst>
                <a:gd name="T0" fmla="*/ 18 w 25"/>
                <a:gd name="T1" fmla="*/ 0 h 11"/>
                <a:gd name="T2" fmla="*/ 0 w 25"/>
                <a:gd name="T3" fmla="*/ 10 h 11"/>
                <a:gd name="T4" fmla="*/ 0 w 25"/>
                <a:gd name="T5" fmla="*/ 11 h 11"/>
                <a:gd name="T6" fmla="*/ 18 w 25"/>
                <a:gd name="T7" fmla="*/ 2 h 11"/>
                <a:gd name="T8" fmla="*/ 25 w 25"/>
                <a:gd name="T9" fmla="*/ 3 h 11"/>
                <a:gd name="T10" fmla="*/ 25 w 25"/>
                <a:gd name="T11" fmla="*/ 1 h 11"/>
                <a:gd name="T12" fmla="*/ 18 w 25"/>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25" h="11">
                  <a:moveTo>
                    <a:pt x="18" y="0"/>
                  </a:moveTo>
                  <a:cubicBezTo>
                    <a:pt x="11" y="0"/>
                    <a:pt x="4" y="4"/>
                    <a:pt x="0" y="10"/>
                  </a:cubicBezTo>
                  <a:cubicBezTo>
                    <a:pt x="0" y="11"/>
                    <a:pt x="0" y="11"/>
                    <a:pt x="0" y="11"/>
                  </a:cubicBezTo>
                  <a:cubicBezTo>
                    <a:pt x="5" y="5"/>
                    <a:pt x="12" y="2"/>
                    <a:pt x="18" y="2"/>
                  </a:cubicBezTo>
                  <a:cubicBezTo>
                    <a:pt x="20" y="2"/>
                    <a:pt x="23" y="3"/>
                    <a:pt x="25" y="3"/>
                  </a:cubicBezTo>
                  <a:cubicBezTo>
                    <a:pt x="25" y="1"/>
                    <a:pt x="25" y="1"/>
                    <a:pt x="25" y="1"/>
                  </a:cubicBezTo>
                  <a:cubicBezTo>
                    <a:pt x="23" y="1"/>
                    <a:pt x="21" y="0"/>
                    <a:pt x="18" y="0"/>
                  </a:cubicBezTo>
                </a:path>
              </a:pathLst>
            </a:custGeom>
            <a:solidFill>
              <a:srgbClr val="C6CF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4" name="îṧľíḍé">
              <a:extLst>
                <a:ext uri="{FF2B5EF4-FFF2-40B4-BE49-F238E27FC236}">
                  <a16:creationId xmlns:a16="http://schemas.microsoft.com/office/drawing/2014/main" id="{46545B14-1720-41B2-BB69-2131C95F6FF1}"/>
                </a:ext>
              </a:extLst>
            </p:cNvPr>
            <p:cNvSpPr/>
            <p:nvPr/>
          </p:nvSpPr>
          <p:spPr bwMode="auto">
            <a:xfrm>
              <a:off x="6313488" y="4078288"/>
              <a:ext cx="44450" cy="22225"/>
            </a:xfrm>
            <a:custGeom>
              <a:avLst/>
              <a:gdLst>
                <a:gd name="T0" fmla="*/ 32 w 32"/>
                <a:gd name="T1" fmla="*/ 0 h 16"/>
                <a:gd name="T2" fmla="*/ 0 w 32"/>
                <a:gd name="T3" fmla="*/ 14 h 16"/>
                <a:gd name="T4" fmla="*/ 0 w 32"/>
                <a:gd name="T5" fmla="*/ 16 h 16"/>
                <a:gd name="T6" fmla="*/ 32 w 32"/>
                <a:gd name="T7" fmla="*/ 2 h 16"/>
                <a:gd name="T8" fmla="*/ 32 w 32"/>
                <a:gd name="T9" fmla="*/ 0 h 16"/>
              </a:gdLst>
              <a:ahLst/>
              <a:cxnLst>
                <a:cxn ang="0">
                  <a:pos x="T0" y="T1"/>
                </a:cxn>
                <a:cxn ang="0">
                  <a:pos x="T2" y="T3"/>
                </a:cxn>
                <a:cxn ang="0">
                  <a:pos x="T4" y="T5"/>
                </a:cxn>
                <a:cxn ang="0">
                  <a:pos x="T6" y="T7"/>
                </a:cxn>
                <a:cxn ang="0">
                  <a:pos x="T8" y="T9"/>
                </a:cxn>
              </a:cxnLst>
              <a:rect l="0" t="0" r="r" b="b"/>
              <a:pathLst>
                <a:path w="32" h="16">
                  <a:moveTo>
                    <a:pt x="32" y="0"/>
                  </a:moveTo>
                  <a:cubicBezTo>
                    <a:pt x="21" y="4"/>
                    <a:pt x="10" y="9"/>
                    <a:pt x="0" y="14"/>
                  </a:cubicBezTo>
                  <a:cubicBezTo>
                    <a:pt x="0" y="16"/>
                    <a:pt x="0" y="16"/>
                    <a:pt x="0" y="16"/>
                  </a:cubicBezTo>
                  <a:cubicBezTo>
                    <a:pt x="12" y="9"/>
                    <a:pt x="31" y="2"/>
                    <a:pt x="32" y="2"/>
                  </a:cubicBezTo>
                  <a:cubicBezTo>
                    <a:pt x="32" y="0"/>
                    <a:pt x="32" y="0"/>
                    <a:pt x="32" y="0"/>
                  </a:cubicBezTo>
                </a:path>
              </a:pathLst>
            </a:custGeom>
            <a:solidFill>
              <a:srgbClr val="C6CF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5" name="iślídê">
              <a:extLst>
                <a:ext uri="{FF2B5EF4-FFF2-40B4-BE49-F238E27FC236}">
                  <a16:creationId xmlns:a16="http://schemas.microsoft.com/office/drawing/2014/main" id="{9A8EFB7D-5FD6-4F0D-B94D-9DFDECE535EB}"/>
                </a:ext>
              </a:extLst>
            </p:cNvPr>
            <p:cNvSpPr/>
            <p:nvPr/>
          </p:nvSpPr>
          <p:spPr bwMode="auto">
            <a:xfrm>
              <a:off x="6621463" y="4705351"/>
              <a:ext cx="288925" cy="26988"/>
            </a:xfrm>
            <a:custGeom>
              <a:avLst/>
              <a:gdLst>
                <a:gd name="T0" fmla="*/ 210 w 211"/>
                <a:gd name="T1" fmla="*/ 0 h 20"/>
                <a:gd name="T2" fmla="*/ 77 w 211"/>
                <a:gd name="T3" fmla="*/ 16 h 20"/>
                <a:gd name="T4" fmla="*/ 68 w 211"/>
                <a:gd name="T5" fmla="*/ 16 h 20"/>
                <a:gd name="T6" fmla="*/ 33 w 211"/>
                <a:gd name="T7" fmla="*/ 13 h 20"/>
                <a:gd name="T8" fmla="*/ 0 w 211"/>
                <a:gd name="T9" fmla="*/ 14 h 20"/>
                <a:gd name="T10" fmla="*/ 0 w 211"/>
                <a:gd name="T11" fmla="*/ 18 h 20"/>
                <a:gd name="T12" fmla="*/ 32 w 211"/>
                <a:gd name="T13" fmla="*/ 17 h 20"/>
                <a:gd name="T14" fmla="*/ 68 w 211"/>
                <a:gd name="T15" fmla="*/ 20 h 20"/>
                <a:gd name="T16" fmla="*/ 77 w 211"/>
                <a:gd name="T17" fmla="*/ 20 h 20"/>
                <a:gd name="T18" fmla="*/ 211 w 211"/>
                <a:gd name="T19" fmla="*/ 4 h 20"/>
                <a:gd name="T20" fmla="*/ 210 w 21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 h="20">
                  <a:moveTo>
                    <a:pt x="210" y="0"/>
                  </a:moveTo>
                  <a:cubicBezTo>
                    <a:pt x="163" y="7"/>
                    <a:pt x="101" y="16"/>
                    <a:pt x="77" y="16"/>
                  </a:cubicBezTo>
                  <a:cubicBezTo>
                    <a:pt x="73" y="16"/>
                    <a:pt x="70" y="16"/>
                    <a:pt x="68" y="16"/>
                  </a:cubicBezTo>
                  <a:cubicBezTo>
                    <a:pt x="62" y="14"/>
                    <a:pt x="49" y="13"/>
                    <a:pt x="33" y="13"/>
                  </a:cubicBezTo>
                  <a:cubicBezTo>
                    <a:pt x="22" y="13"/>
                    <a:pt x="11" y="13"/>
                    <a:pt x="0" y="14"/>
                  </a:cubicBezTo>
                  <a:cubicBezTo>
                    <a:pt x="0" y="15"/>
                    <a:pt x="0" y="16"/>
                    <a:pt x="0" y="18"/>
                  </a:cubicBezTo>
                  <a:cubicBezTo>
                    <a:pt x="11" y="17"/>
                    <a:pt x="22" y="17"/>
                    <a:pt x="32" y="17"/>
                  </a:cubicBezTo>
                  <a:cubicBezTo>
                    <a:pt x="49" y="17"/>
                    <a:pt x="62" y="18"/>
                    <a:pt x="68" y="20"/>
                  </a:cubicBezTo>
                  <a:cubicBezTo>
                    <a:pt x="70" y="20"/>
                    <a:pt x="73" y="20"/>
                    <a:pt x="77" y="20"/>
                  </a:cubicBezTo>
                  <a:cubicBezTo>
                    <a:pt x="101" y="20"/>
                    <a:pt x="164" y="11"/>
                    <a:pt x="211" y="4"/>
                  </a:cubicBezTo>
                  <a:cubicBezTo>
                    <a:pt x="210" y="3"/>
                    <a:pt x="210" y="1"/>
                    <a:pt x="210" y="0"/>
                  </a:cubicBezTo>
                </a:path>
              </a:pathLst>
            </a:custGeom>
            <a:solidFill>
              <a:srgbClr val="3F3C4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6" name="íşḷïďe">
              <a:extLst>
                <a:ext uri="{FF2B5EF4-FFF2-40B4-BE49-F238E27FC236}">
                  <a16:creationId xmlns:a16="http://schemas.microsoft.com/office/drawing/2014/main" id="{9CBD70A6-97E6-423A-8F2B-14E3077941B3}"/>
                </a:ext>
              </a:extLst>
            </p:cNvPr>
            <p:cNvSpPr/>
            <p:nvPr/>
          </p:nvSpPr>
          <p:spPr bwMode="auto">
            <a:xfrm>
              <a:off x="6618288" y="4724401"/>
              <a:ext cx="0" cy="6350"/>
            </a:xfrm>
            <a:custGeom>
              <a:avLst/>
              <a:gdLst>
                <a:gd name="T0" fmla="*/ 0 h 4"/>
                <a:gd name="T1" fmla="*/ 0 h 4"/>
                <a:gd name="T2" fmla="*/ 4 h 4"/>
                <a:gd name="T3" fmla="*/ 4 h 4"/>
                <a:gd name="T4" fmla="*/ 0 h 4"/>
              </a:gdLst>
              <a:ahLst/>
              <a:cxnLst>
                <a:cxn ang="0">
                  <a:pos x="0" y="T0"/>
                </a:cxn>
                <a:cxn ang="0">
                  <a:pos x="0" y="T1"/>
                </a:cxn>
                <a:cxn ang="0">
                  <a:pos x="0" y="T2"/>
                </a:cxn>
                <a:cxn ang="0">
                  <a:pos x="0" y="T3"/>
                </a:cxn>
                <a:cxn ang="0">
                  <a:pos x="0" y="T4"/>
                </a:cxn>
              </a:cxnLst>
              <a:rect l="0" t="0" r="r" b="b"/>
              <a:pathLst>
                <a:path h="4">
                  <a:moveTo>
                    <a:pt x="0" y="0"/>
                  </a:moveTo>
                  <a:cubicBezTo>
                    <a:pt x="0" y="0"/>
                    <a:pt x="0" y="0"/>
                    <a:pt x="0" y="0"/>
                  </a:cubicBezTo>
                  <a:cubicBezTo>
                    <a:pt x="0" y="1"/>
                    <a:pt x="0" y="2"/>
                    <a:pt x="0" y="4"/>
                  </a:cubicBezTo>
                  <a:cubicBezTo>
                    <a:pt x="0" y="4"/>
                    <a:pt x="0" y="4"/>
                    <a:pt x="0" y="4"/>
                  </a:cubicBezTo>
                  <a:cubicBezTo>
                    <a:pt x="0" y="2"/>
                    <a:pt x="0" y="1"/>
                    <a:pt x="0" y="0"/>
                  </a:cubicBezTo>
                </a:path>
              </a:pathLst>
            </a:custGeom>
            <a:solidFill>
              <a:srgbClr val="3971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7" name="íslïďê">
              <a:extLst>
                <a:ext uri="{FF2B5EF4-FFF2-40B4-BE49-F238E27FC236}">
                  <a16:creationId xmlns:a16="http://schemas.microsoft.com/office/drawing/2014/main" id="{F33E1E89-AC76-4355-A05A-22F45BB7950C}"/>
                </a:ext>
              </a:extLst>
            </p:cNvPr>
            <p:cNvSpPr/>
            <p:nvPr/>
          </p:nvSpPr>
          <p:spPr bwMode="auto">
            <a:xfrm>
              <a:off x="6618288" y="4724401"/>
              <a:ext cx="3175" cy="6350"/>
            </a:xfrm>
            <a:custGeom>
              <a:avLst/>
              <a:gdLst>
                <a:gd name="T0" fmla="*/ 2 w 2"/>
                <a:gd name="T1" fmla="*/ 0 h 4"/>
                <a:gd name="T2" fmla="*/ 0 w 2"/>
                <a:gd name="T3" fmla="*/ 0 h 4"/>
                <a:gd name="T4" fmla="*/ 0 w 2"/>
                <a:gd name="T5" fmla="*/ 4 h 4"/>
                <a:gd name="T6" fmla="*/ 2 w 2"/>
                <a:gd name="T7" fmla="*/ 4 h 4"/>
                <a:gd name="T8" fmla="*/ 2 w 2"/>
                <a:gd name="T9" fmla="*/ 0 h 4"/>
              </a:gdLst>
              <a:ahLst/>
              <a:cxnLst>
                <a:cxn ang="0">
                  <a:pos x="T0" y="T1"/>
                </a:cxn>
                <a:cxn ang="0">
                  <a:pos x="T2" y="T3"/>
                </a:cxn>
                <a:cxn ang="0">
                  <a:pos x="T4" y="T5"/>
                </a:cxn>
                <a:cxn ang="0">
                  <a:pos x="T6" y="T7"/>
                </a:cxn>
                <a:cxn ang="0">
                  <a:pos x="T8" y="T9"/>
                </a:cxn>
              </a:cxnLst>
              <a:rect l="0" t="0" r="r" b="b"/>
              <a:pathLst>
                <a:path w="2" h="4">
                  <a:moveTo>
                    <a:pt x="2" y="0"/>
                  </a:moveTo>
                  <a:cubicBezTo>
                    <a:pt x="2" y="0"/>
                    <a:pt x="1" y="0"/>
                    <a:pt x="0" y="0"/>
                  </a:cubicBezTo>
                  <a:cubicBezTo>
                    <a:pt x="0" y="1"/>
                    <a:pt x="0" y="2"/>
                    <a:pt x="0" y="4"/>
                  </a:cubicBezTo>
                  <a:cubicBezTo>
                    <a:pt x="1" y="4"/>
                    <a:pt x="1" y="4"/>
                    <a:pt x="2" y="4"/>
                  </a:cubicBezTo>
                  <a:cubicBezTo>
                    <a:pt x="2" y="2"/>
                    <a:pt x="2" y="1"/>
                    <a:pt x="2" y="0"/>
                  </a:cubicBezTo>
                </a:path>
              </a:pathLst>
            </a:custGeom>
            <a:solidFill>
              <a:srgbClr val="3B394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8" name="íŝlîdè">
              <a:extLst>
                <a:ext uri="{FF2B5EF4-FFF2-40B4-BE49-F238E27FC236}">
                  <a16:creationId xmlns:a16="http://schemas.microsoft.com/office/drawing/2014/main" id="{A7AD76AE-8F48-4C6F-B5E6-312AEE5114B8}"/>
                </a:ext>
              </a:extLst>
            </p:cNvPr>
            <p:cNvSpPr/>
            <p:nvPr/>
          </p:nvSpPr>
          <p:spPr bwMode="auto">
            <a:xfrm>
              <a:off x="6299994" y="4081463"/>
              <a:ext cx="685800" cy="685800"/>
            </a:xfrm>
            <a:custGeom>
              <a:avLst/>
              <a:gdLst>
                <a:gd name="T0" fmla="*/ 499 w 499"/>
                <a:gd name="T1" fmla="*/ 446 h 500"/>
                <a:gd name="T2" fmla="*/ 303 w 499"/>
                <a:gd name="T3" fmla="*/ 471 h 500"/>
                <a:gd name="T4" fmla="*/ 187 w 499"/>
                <a:gd name="T5" fmla="*/ 471 h 500"/>
                <a:gd name="T6" fmla="*/ 162 w 499"/>
                <a:gd name="T7" fmla="*/ 457 h 500"/>
                <a:gd name="T8" fmla="*/ 163 w 499"/>
                <a:gd name="T9" fmla="*/ 416 h 500"/>
                <a:gd name="T10" fmla="*/ 170 w 499"/>
                <a:gd name="T11" fmla="*/ 375 h 500"/>
                <a:gd name="T12" fmla="*/ 175 w 499"/>
                <a:gd name="T13" fmla="*/ 340 h 500"/>
                <a:gd name="T14" fmla="*/ 186 w 499"/>
                <a:gd name="T15" fmla="*/ 285 h 500"/>
                <a:gd name="T16" fmla="*/ 191 w 499"/>
                <a:gd name="T17" fmla="*/ 245 h 500"/>
                <a:gd name="T18" fmla="*/ 192 w 499"/>
                <a:gd name="T19" fmla="*/ 217 h 500"/>
                <a:gd name="T20" fmla="*/ 198 w 499"/>
                <a:gd name="T21" fmla="*/ 184 h 500"/>
                <a:gd name="T22" fmla="*/ 52 w 499"/>
                <a:gd name="T23" fmla="*/ 111 h 500"/>
                <a:gd name="T24" fmla="*/ 6 w 499"/>
                <a:gd name="T25" fmla="*/ 36 h 500"/>
                <a:gd name="T26" fmla="*/ 3 w 499"/>
                <a:gd name="T27" fmla="*/ 23 h 500"/>
                <a:gd name="T28" fmla="*/ 43 w 499"/>
                <a:gd name="T29" fmla="*/ 0 h 500"/>
                <a:gd name="T30" fmla="*/ 82 w 499"/>
                <a:gd name="T31" fmla="*/ 50 h 500"/>
                <a:gd name="T32" fmla="*/ 112 w 499"/>
                <a:gd name="T33" fmla="*/ 80 h 500"/>
                <a:gd name="T34" fmla="*/ 123 w 499"/>
                <a:gd name="T35" fmla="*/ 82 h 500"/>
                <a:gd name="T36" fmla="*/ 123 w 499"/>
                <a:gd name="T37" fmla="*/ 82 h 500"/>
                <a:gd name="T38" fmla="*/ 145 w 499"/>
                <a:gd name="T39" fmla="*/ 94 h 500"/>
                <a:gd name="T40" fmla="*/ 174 w 499"/>
                <a:gd name="T41" fmla="*/ 105 h 500"/>
                <a:gd name="T42" fmla="*/ 197 w 499"/>
                <a:gd name="T43" fmla="*/ 106 h 500"/>
                <a:gd name="T44" fmla="*/ 217 w 499"/>
                <a:gd name="T45" fmla="*/ 106 h 500"/>
                <a:gd name="T46" fmla="*/ 245 w 499"/>
                <a:gd name="T47" fmla="*/ 80 h 500"/>
                <a:gd name="T48" fmla="*/ 303 w 499"/>
                <a:gd name="T49" fmla="*/ 90 h 500"/>
                <a:gd name="T50" fmla="*/ 334 w 499"/>
                <a:gd name="T51" fmla="*/ 73 h 500"/>
                <a:gd name="T52" fmla="*/ 359 w 499"/>
                <a:gd name="T53" fmla="*/ 72 h 500"/>
                <a:gd name="T54" fmla="*/ 369 w 499"/>
                <a:gd name="T55" fmla="*/ 77 h 500"/>
                <a:gd name="T56" fmla="*/ 398 w 499"/>
                <a:gd name="T57" fmla="*/ 105 h 500"/>
                <a:gd name="T58" fmla="*/ 405 w 499"/>
                <a:gd name="T59" fmla="*/ 92 h 500"/>
                <a:gd name="T60" fmla="*/ 415 w 499"/>
                <a:gd name="T61" fmla="*/ 88 h 500"/>
                <a:gd name="T62" fmla="*/ 434 w 499"/>
                <a:gd name="T63" fmla="*/ 82 h 500"/>
                <a:gd name="T64" fmla="*/ 444 w 499"/>
                <a:gd name="T65" fmla="*/ 87 h 500"/>
                <a:gd name="T66" fmla="*/ 442 w 499"/>
                <a:gd name="T67" fmla="*/ 66 h 500"/>
                <a:gd name="T68" fmla="*/ 436 w 499"/>
                <a:gd name="T69" fmla="*/ 48 h 500"/>
                <a:gd name="T70" fmla="*/ 491 w 499"/>
                <a:gd name="T71" fmla="*/ 42 h 500"/>
                <a:gd name="T72" fmla="*/ 492 w 499"/>
                <a:gd name="T73" fmla="*/ 73 h 500"/>
                <a:gd name="T74" fmla="*/ 495 w 499"/>
                <a:gd name="T75" fmla="*/ 105 h 500"/>
                <a:gd name="T76" fmla="*/ 497 w 499"/>
                <a:gd name="T77" fmla="*/ 127 h 500"/>
                <a:gd name="T78" fmla="*/ 489 w 499"/>
                <a:gd name="T79" fmla="*/ 161 h 500"/>
                <a:gd name="T80" fmla="*/ 463 w 499"/>
                <a:gd name="T81" fmla="*/ 186 h 500"/>
                <a:gd name="T82" fmla="*/ 451 w 499"/>
                <a:gd name="T83" fmla="*/ 230 h 500"/>
                <a:gd name="T84" fmla="*/ 447 w 499"/>
                <a:gd name="T85" fmla="*/ 300 h 500"/>
                <a:gd name="T86" fmla="*/ 469 w 499"/>
                <a:gd name="T87" fmla="*/ 356 h 500"/>
                <a:gd name="T88" fmla="*/ 499 w 499"/>
                <a:gd name="T89" fmla="*/ 446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9" h="500">
                  <a:moveTo>
                    <a:pt x="499" y="446"/>
                  </a:moveTo>
                  <a:cubicBezTo>
                    <a:pt x="499" y="446"/>
                    <a:pt x="322" y="476"/>
                    <a:pt x="303" y="471"/>
                  </a:cubicBezTo>
                  <a:cubicBezTo>
                    <a:pt x="284" y="465"/>
                    <a:pt x="187" y="471"/>
                    <a:pt x="187" y="471"/>
                  </a:cubicBezTo>
                  <a:cubicBezTo>
                    <a:pt x="143" y="500"/>
                    <a:pt x="162" y="457"/>
                    <a:pt x="162" y="457"/>
                  </a:cubicBezTo>
                  <a:cubicBezTo>
                    <a:pt x="162" y="457"/>
                    <a:pt x="158" y="434"/>
                    <a:pt x="163" y="416"/>
                  </a:cubicBezTo>
                  <a:cubicBezTo>
                    <a:pt x="167" y="403"/>
                    <a:pt x="169" y="389"/>
                    <a:pt x="170" y="375"/>
                  </a:cubicBezTo>
                  <a:cubicBezTo>
                    <a:pt x="170" y="375"/>
                    <a:pt x="169" y="346"/>
                    <a:pt x="175" y="340"/>
                  </a:cubicBezTo>
                  <a:cubicBezTo>
                    <a:pt x="180" y="333"/>
                    <a:pt x="186" y="285"/>
                    <a:pt x="186" y="285"/>
                  </a:cubicBezTo>
                  <a:cubicBezTo>
                    <a:pt x="186" y="285"/>
                    <a:pt x="191" y="252"/>
                    <a:pt x="191" y="245"/>
                  </a:cubicBezTo>
                  <a:cubicBezTo>
                    <a:pt x="190" y="238"/>
                    <a:pt x="192" y="217"/>
                    <a:pt x="192" y="217"/>
                  </a:cubicBezTo>
                  <a:cubicBezTo>
                    <a:pt x="198" y="184"/>
                    <a:pt x="198" y="184"/>
                    <a:pt x="198" y="184"/>
                  </a:cubicBezTo>
                  <a:cubicBezTo>
                    <a:pt x="162" y="179"/>
                    <a:pt x="52" y="111"/>
                    <a:pt x="52" y="111"/>
                  </a:cubicBezTo>
                  <a:cubicBezTo>
                    <a:pt x="47" y="89"/>
                    <a:pt x="6" y="36"/>
                    <a:pt x="6" y="36"/>
                  </a:cubicBezTo>
                  <a:cubicBezTo>
                    <a:pt x="6" y="31"/>
                    <a:pt x="4" y="27"/>
                    <a:pt x="3" y="23"/>
                  </a:cubicBezTo>
                  <a:cubicBezTo>
                    <a:pt x="0" y="15"/>
                    <a:pt x="43" y="0"/>
                    <a:pt x="43" y="0"/>
                  </a:cubicBezTo>
                  <a:cubicBezTo>
                    <a:pt x="43" y="0"/>
                    <a:pt x="75" y="39"/>
                    <a:pt x="82" y="50"/>
                  </a:cubicBezTo>
                  <a:cubicBezTo>
                    <a:pt x="89" y="60"/>
                    <a:pt x="112" y="80"/>
                    <a:pt x="112" y="80"/>
                  </a:cubicBezTo>
                  <a:cubicBezTo>
                    <a:pt x="116" y="80"/>
                    <a:pt x="119" y="80"/>
                    <a:pt x="123" y="82"/>
                  </a:cubicBezTo>
                  <a:cubicBezTo>
                    <a:pt x="123" y="82"/>
                    <a:pt x="123" y="82"/>
                    <a:pt x="123" y="82"/>
                  </a:cubicBezTo>
                  <a:cubicBezTo>
                    <a:pt x="131" y="85"/>
                    <a:pt x="138" y="89"/>
                    <a:pt x="145" y="94"/>
                  </a:cubicBezTo>
                  <a:cubicBezTo>
                    <a:pt x="156" y="94"/>
                    <a:pt x="166" y="98"/>
                    <a:pt x="174" y="105"/>
                  </a:cubicBezTo>
                  <a:cubicBezTo>
                    <a:pt x="174" y="105"/>
                    <a:pt x="194" y="102"/>
                    <a:pt x="197" y="106"/>
                  </a:cubicBezTo>
                  <a:cubicBezTo>
                    <a:pt x="201" y="109"/>
                    <a:pt x="217" y="106"/>
                    <a:pt x="217" y="106"/>
                  </a:cubicBezTo>
                  <a:cubicBezTo>
                    <a:pt x="217" y="106"/>
                    <a:pt x="234" y="70"/>
                    <a:pt x="245" y="80"/>
                  </a:cubicBezTo>
                  <a:cubicBezTo>
                    <a:pt x="256" y="91"/>
                    <a:pt x="303" y="90"/>
                    <a:pt x="303" y="90"/>
                  </a:cubicBezTo>
                  <a:cubicBezTo>
                    <a:pt x="310" y="82"/>
                    <a:pt x="325" y="76"/>
                    <a:pt x="334" y="73"/>
                  </a:cubicBezTo>
                  <a:cubicBezTo>
                    <a:pt x="342" y="70"/>
                    <a:pt x="351" y="70"/>
                    <a:pt x="359" y="72"/>
                  </a:cubicBezTo>
                  <a:cubicBezTo>
                    <a:pt x="363" y="73"/>
                    <a:pt x="366" y="75"/>
                    <a:pt x="369" y="77"/>
                  </a:cubicBezTo>
                  <a:cubicBezTo>
                    <a:pt x="398" y="105"/>
                    <a:pt x="398" y="105"/>
                    <a:pt x="398" y="105"/>
                  </a:cubicBezTo>
                  <a:cubicBezTo>
                    <a:pt x="398" y="105"/>
                    <a:pt x="406" y="95"/>
                    <a:pt x="405" y="92"/>
                  </a:cubicBezTo>
                  <a:cubicBezTo>
                    <a:pt x="404" y="90"/>
                    <a:pt x="415" y="88"/>
                    <a:pt x="415" y="88"/>
                  </a:cubicBezTo>
                  <a:cubicBezTo>
                    <a:pt x="415" y="88"/>
                    <a:pt x="429" y="84"/>
                    <a:pt x="434" y="82"/>
                  </a:cubicBezTo>
                  <a:cubicBezTo>
                    <a:pt x="439" y="81"/>
                    <a:pt x="444" y="86"/>
                    <a:pt x="444" y="87"/>
                  </a:cubicBezTo>
                  <a:cubicBezTo>
                    <a:pt x="442" y="80"/>
                    <a:pt x="441" y="73"/>
                    <a:pt x="442" y="66"/>
                  </a:cubicBezTo>
                  <a:cubicBezTo>
                    <a:pt x="442" y="59"/>
                    <a:pt x="440" y="53"/>
                    <a:pt x="436" y="48"/>
                  </a:cubicBezTo>
                  <a:cubicBezTo>
                    <a:pt x="453" y="7"/>
                    <a:pt x="491" y="42"/>
                    <a:pt x="491" y="42"/>
                  </a:cubicBezTo>
                  <a:cubicBezTo>
                    <a:pt x="491" y="42"/>
                    <a:pt x="496" y="65"/>
                    <a:pt x="492" y="73"/>
                  </a:cubicBezTo>
                  <a:cubicBezTo>
                    <a:pt x="488" y="82"/>
                    <a:pt x="496" y="100"/>
                    <a:pt x="495" y="105"/>
                  </a:cubicBezTo>
                  <a:cubicBezTo>
                    <a:pt x="494" y="110"/>
                    <a:pt x="497" y="118"/>
                    <a:pt x="497" y="127"/>
                  </a:cubicBezTo>
                  <a:cubicBezTo>
                    <a:pt x="496" y="139"/>
                    <a:pt x="493" y="150"/>
                    <a:pt x="489" y="161"/>
                  </a:cubicBezTo>
                  <a:cubicBezTo>
                    <a:pt x="486" y="169"/>
                    <a:pt x="463" y="186"/>
                    <a:pt x="463" y="186"/>
                  </a:cubicBezTo>
                  <a:cubicBezTo>
                    <a:pt x="463" y="186"/>
                    <a:pt x="461" y="214"/>
                    <a:pt x="451" y="230"/>
                  </a:cubicBezTo>
                  <a:cubicBezTo>
                    <a:pt x="441" y="246"/>
                    <a:pt x="447" y="300"/>
                    <a:pt x="447" y="300"/>
                  </a:cubicBezTo>
                  <a:cubicBezTo>
                    <a:pt x="447" y="300"/>
                    <a:pt x="457" y="342"/>
                    <a:pt x="469" y="356"/>
                  </a:cubicBezTo>
                  <a:cubicBezTo>
                    <a:pt x="481" y="370"/>
                    <a:pt x="499" y="446"/>
                    <a:pt x="499" y="446"/>
                  </a:cubicBezTo>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89" name="î$ḻiḋè">
              <a:extLst>
                <a:ext uri="{FF2B5EF4-FFF2-40B4-BE49-F238E27FC236}">
                  <a16:creationId xmlns:a16="http://schemas.microsoft.com/office/drawing/2014/main" id="{CB6CCB84-91AA-4851-9AAF-92FFCF38ADE0}"/>
                </a:ext>
              </a:extLst>
            </p:cNvPr>
            <p:cNvSpPr/>
            <p:nvPr/>
          </p:nvSpPr>
          <p:spPr bwMode="auto">
            <a:xfrm>
              <a:off x="6596063" y="4217988"/>
              <a:ext cx="38100" cy="41275"/>
            </a:xfrm>
            <a:custGeom>
              <a:avLst/>
              <a:gdLst>
                <a:gd name="T0" fmla="*/ 4 w 27"/>
                <a:gd name="T1" fmla="*/ 0 h 30"/>
                <a:gd name="T2" fmla="*/ 0 w 27"/>
                <a:gd name="T3" fmla="*/ 6 h 30"/>
                <a:gd name="T4" fmla="*/ 14 w 27"/>
                <a:gd name="T5" fmla="*/ 12 h 30"/>
                <a:gd name="T6" fmla="*/ 25 w 27"/>
                <a:gd name="T7" fmla="*/ 30 h 30"/>
                <a:gd name="T8" fmla="*/ 25 w 27"/>
                <a:gd name="T9" fmla="*/ 10 h 30"/>
                <a:gd name="T10" fmla="*/ 4 w 27"/>
                <a:gd name="T11" fmla="*/ 0 h 30"/>
              </a:gdLst>
              <a:ahLst/>
              <a:cxnLst>
                <a:cxn ang="0">
                  <a:pos x="T0" y="T1"/>
                </a:cxn>
                <a:cxn ang="0">
                  <a:pos x="T2" y="T3"/>
                </a:cxn>
                <a:cxn ang="0">
                  <a:pos x="T4" y="T5"/>
                </a:cxn>
                <a:cxn ang="0">
                  <a:pos x="T6" y="T7"/>
                </a:cxn>
                <a:cxn ang="0">
                  <a:pos x="T8" y="T9"/>
                </a:cxn>
                <a:cxn ang="0">
                  <a:pos x="T10" y="T11"/>
                </a:cxn>
              </a:cxnLst>
              <a:rect l="0" t="0" r="r" b="b"/>
              <a:pathLst>
                <a:path w="27" h="30">
                  <a:moveTo>
                    <a:pt x="4" y="0"/>
                  </a:moveTo>
                  <a:cubicBezTo>
                    <a:pt x="0" y="6"/>
                    <a:pt x="0" y="6"/>
                    <a:pt x="0" y="6"/>
                  </a:cubicBezTo>
                  <a:cubicBezTo>
                    <a:pt x="5" y="8"/>
                    <a:pt x="10" y="10"/>
                    <a:pt x="14" y="12"/>
                  </a:cubicBezTo>
                  <a:cubicBezTo>
                    <a:pt x="19" y="14"/>
                    <a:pt x="25" y="30"/>
                    <a:pt x="25" y="30"/>
                  </a:cubicBezTo>
                  <a:cubicBezTo>
                    <a:pt x="25" y="30"/>
                    <a:pt x="27" y="16"/>
                    <a:pt x="25" y="10"/>
                  </a:cubicBezTo>
                  <a:cubicBezTo>
                    <a:pt x="22" y="5"/>
                    <a:pt x="4" y="0"/>
                    <a:pt x="4"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0" name="îṣlïḓè">
              <a:extLst>
                <a:ext uri="{FF2B5EF4-FFF2-40B4-BE49-F238E27FC236}">
                  <a16:creationId xmlns:a16="http://schemas.microsoft.com/office/drawing/2014/main" id="{BA9C1C18-C7F0-43A8-9CB6-0E7E963343D9}"/>
                </a:ext>
              </a:extLst>
            </p:cNvPr>
            <p:cNvSpPr/>
            <p:nvPr/>
          </p:nvSpPr>
          <p:spPr bwMode="auto">
            <a:xfrm>
              <a:off x="6437313" y="4194176"/>
              <a:ext cx="60325" cy="30163"/>
            </a:xfrm>
            <a:custGeom>
              <a:avLst/>
              <a:gdLst>
                <a:gd name="T0" fmla="*/ 22 w 44"/>
                <a:gd name="T1" fmla="*/ 0 h 22"/>
                <a:gd name="T2" fmla="*/ 0 w 44"/>
                <a:gd name="T3" fmla="*/ 22 h 22"/>
                <a:gd name="T4" fmla="*/ 44 w 44"/>
                <a:gd name="T5" fmla="*/ 12 h 22"/>
                <a:gd name="T6" fmla="*/ 22 w 44"/>
                <a:gd name="T7" fmla="*/ 0 h 22"/>
                <a:gd name="T8" fmla="*/ 22 w 44"/>
                <a:gd name="T9" fmla="*/ 0 h 22"/>
              </a:gdLst>
              <a:ahLst/>
              <a:cxnLst>
                <a:cxn ang="0">
                  <a:pos x="T0" y="T1"/>
                </a:cxn>
                <a:cxn ang="0">
                  <a:pos x="T2" y="T3"/>
                </a:cxn>
                <a:cxn ang="0">
                  <a:pos x="T4" y="T5"/>
                </a:cxn>
                <a:cxn ang="0">
                  <a:pos x="T6" y="T7"/>
                </a:cxn>
                <a:cxn ang="0">
                  <a:pos x="T8" y="T9"/>
                </a:cxn>
              </a:cxnLst>
              <a:rect l="0" t="0" r="r" b="b"/>
              <a:pathLst>
                <a:path w="44" h="22">
                  <a:moveTo>
                    <a:pt x="22" y="0"/>
                  </a:moveTo>
                  <a:cubicBezTo>
                    <a:pt x="0" y="22"/>
                    <a:pt x="0" y="22"/>
                    <a:pt x="0" y="22"/>
                  </a:cubicBezTo>
                  <a:cubicBezTo>
                    <a:pt x="0" y="22"/>
                    <a:pt x="43" y="17"/>
                    <a:pt x="44" y="12"/>
                  </a:cubicBezTo>
                  <a:cubicBezTo>
                    <a:pt x="37" y="7"/>
                    <a:pt x="30" y="3"/>
                    <a:pt x="22" y="0"/>
                  </a:cubicBezTo>
                  <a:cubicBezTo>
                    <a:pt x="22" y="0"/>
                    <a:pt x="22" y="0"/>
                    <a:pt x="22"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1" name="íŝľîḍê">
              <a:extLst>
                <a:ext uri="{FF2B5EF4-FFF2-40B4-BE49-F238E27FC236}">
                  <a16:creationId xmlns:a16="http://schemas.microsoft.com/office/drawing/2014/main" id="{61CAECAF-8956-414A-8AC7-1279D74DF743}"/>
                </a:ext>
              </a:extLst>
            </p:cNvPr>
            <p:cNvSpPr/>
            <p:nvPr/>
          </p:nvSpPr>
          <p:spPr bwMode="auto">
            <a:xfrm>
              <a:off x="6321426" y="4113213"/>
              <a:ext cx="11113" cy="11113"/>
            </a:xfrm>
            <a:prstGeom prst="ellipse">
              <a:avLst/>
            </a:prstGeom>
            <a:solidFill>
              <a:srgbClr val="5759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2" name="îSļíḑé">
              <a:extLst>
                <a:ext uri="{FF2B5EF4-FFF2-40B4-BE49-F238E27FC236}">
                  <a16:creationId xmlns:a16="http://schemas.microsoft.com/office/drawing/2014/main" id="{DA2D35C4-D3BD-4C14-B11D-296A3EC509B1}"/>
                </a:ext>
              </a:extLst>
            </p:cNvPr>
            <p:cNvSpPr/>
            <p:nvPr/>
          </p:nvSpPr>
          <p:spPr bwMode="auto">
            <a:xfrm>
              <a:off x="6327776" y="4124326"/>
              <a:ext cx="11113" cy="11113"/>
            </a:xfrm>
            <a:prstGeom prst="ellipse">
              <a:avLst/>
            </a:prstGeom>
            <a:solidFill>
              <a:srgbClr val="5759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3" name="ïŝḻídé">
              <a:extLst>
                <a:ext uri="{FF2B5EF4-FFF2-40B4-BE49-F238E27FC236}">
                  <a16:creationId xmlns:a16="http://schemas.microsoft.com/office/drawing/2014/main" id="{7EA26D01-5F0D-420E-B367-461326FD1BFF}"/>
                </a:ext>
              </a:extLst>
            </p:cNvPr>
            <p:cNvSpPr/>
            <p:nvPr/>
          </p:nvSpPr>
          <p:spPr bwMode="auto">
            <a:xfrm>
              <a:off x="6335713" y="4133851"/>
              <a:ext cx="9525" cy="11113"/>
            </a:xfrm>
            <a:prstGeom prst="ellipse">
              <a:avLst/>
            </a:prstGeom>
            <a:solidFill>
              <a:srgbClr val="5759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4" name="íṣlïḓê">
              <a:extLst>
                <a:ext uri="{FF2B5EF4-FFF2-40B4-BE49-F238E27FC236}">
                  <a16:creationId xmlns:a16="http://schemas.microsoft.com/office/drawing/2014/main" id="{F919F349-D7DE-41C8-ACBB-A835FB4F7760}"/>
                </a:ext>
              </a:extLst>
            </p:cNvPr>
            <p:cNvSpPr/>
            <p:nvPr/>
          </p:nvSpPr>
          <p:spPr bwMode="auto">
            <a:xfrm>
              <a:off x="6342063" y="4144963"/>
              <a:ext cx="9525" cy="11113"/>
            </a:xfrm>
            <a:prstGeom prst="ellipse">
              <a:avLst/>
            </a:prstGeom>
            <a:solidFill>
              <a:srgbClr val="5759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5" name="ï$ḷíde">
              <a:extLst>
                <a:ext uri="{FF2B5EF4-FFF2-40B4-BE49-F238E27FC236}">
                  <a16:creationId xmlns:a16="http://schemas.microsoft.com/office/drawing/2014/main" id="{662BDB99-51E9-45E0-BE21-ED03C8274936}"/>
                </a:ext>
              </a:extLst>
            </p:cNvPr>
            <p:cNvSpPr/>
            <p:nvPr/>
          </p:nvSpPr>
          <p:spPr bwMode="auto">
            <a:xfrm>
              <a:off x="6965951" y="4144963"/>
              <a:ext cx="7938" cy="9525"/>
            </a:xfrm>
            <a:prstGeom prst="ellipse">
              <a:avLst/>
            </a:prstGeom>
            <a:solidFill>
              <a:srgbClr val="5759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6" name="ïśľïḋe">
              <a:extLst>
                <a:ext uri="{FF2B5EF4-FFF2-40B4-BE49-F238E27FC236}">
                  <a16:creationId xmlns:a16="http://schemas.microsoft.com/office/drawing/2014/main" id="{606C095E-7301-4713-935D-64B257AE3507}"/>
                </a:ext>
              </a:extLst>
            </p:cNvPr>
            <p:cNvSpPr/>
            <p:nvPr/>
          </p:nvSpPr>
          <p:spPr bwMode="auto">
            <a:xfrm>
              <a:off x="6967538" y="4154488"/>
              <a:ext cx="7938" cy="9525"/>
            </a:xfrm>
            <a:prstGeom prst="ellipse">
              <a:avLst/>
            </a:prstGeom>
            <a:solidFill>
              <a:srgbClr val="5759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7" name="íṣlíďê">
              <a:extLst>
                <a:ext uri="{FF2B5EF4-FFF2-40B4-BE49-F238E27FC236}">
                  <a16:creationId xmlns:a16="http://schemas.microsoft.com/office/drawing/2014/main" id="{15C2263F-C38E-4E5D-A729-7E76EBCC1CAC}"/>
                </a:ext>
              </a:extLst>
            </p:cNvPr>
            <p:cNvSpPr/>
            <p:nvPr/>
          </p:nvSpPr>
          <p:spPr bwMode="auto">
            <a:xfrm>
              <a:off x="6967538" y="4164013"/>
              <a:ext cx="7938" cy="9525"/>
            </a:xfrm>
            <a:prstGeom prst="ellipse">
              <a:avLst/>
            </a:prstGeom>
            <a:solidFill>
              <a:srgbClr val="5759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8" name="ïsļiḋé">
              <a:extLst>
                <a:ext uri="{FF2B5EF4-FFF2-40B4-BE49-F238E27FC236}">
                  <a16:creationId xmlns:a16="http://schemas.microsoft.com/office/drawing/2014/main" id="{53D85EFC-8761-481D-9F69-EBE5D3AB6D03}"/>
                </a:ext>
              </a:extLst>
            </p:cNvPr>
            <p:cNvSpPr/>
            <p:nvPr/>
          </p:nvSpPr>
          <p:spPr bwMode="auto">
            <a:xfrm>
              <a:off x="6630988" y="4437063"/>
              <a:ext cx="263525" cy="112713"/>
            </a:xfrm>
            <a:custGeom>
              <a:avLst/>
              <a:gdLst>
                <a:gd name="T0" fmla="*/ 6 w 192"/>
                <a:gd name="T1" fmla="*/ 7 h 82"/>
                <a:gd name="T2" fmla="*/ 41 w 192"/>
                <a:gd name="T3" fmla="*/ 41 h 82"/>
                <a:gd name="T4" fmla="*/ 133 w 192"/>
                <a:gd name="T5" fmla="*/ 82 h 82"/>
                <a:gd name="T6" fmla="*/ 192 w 192"/>
                <a:gd name="T7" fmla="*/ 57 h 82"/>
                <a:gd name="T8" fmla="*/ 157 w 192"/>
                <a:gd name="T9" fmla="*/ 59 h 82"/>
                <a:gd name="T10" fmla="*/ 6 w 192"/>
                <a:gd name="T11" fmla="*/ 7 h 82"/>
                <a:gd name="T12" fmla="*/ 0 w 192"/>
                <a:gd name="T13" fmla="*/ 0 h 82"/>
                <a:gd name="T14" fmla="*/ 0 w 192"/>
                <a:gd name="T15" fmla="*/ 0 h 82"/>
                <a:gd name="T16" fmla="*/ 6 w 192"/>
                <a:gd name="T17" fmla="*/ 7 h 82"/>
                <a:gd name="T18" fmla="*/ 0 w 192"/>
                <a:gd name="T19" fmla="*/ 0 h 82"/>
                <a:gd name="T20" fmla="*/ 0 w 192"/>
                <a:gd name="T21" fmla="*/ 0 h 82"/>
                <a:gd name="T22" fmla="*/ 0 w 192"/>
                <a:gd name="T23" fmla="*/ 0 h 82"/>
                <a:gd name="T24" fmla="*/ 0 w 192"/>
                <a:gd name="T2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2" h="82">
                  <a:moveTo>
                    <a:pt x="6" y="7"/>
                  </a:moveTo>
                  <a:cubicBezTo>
                    <a:pt x="13" y="15"/>
                    <a:pt x="25" y="28"/>
                    <a:pt x="41" y="41"/>
                  </a:cubicBezTo>
                  <a:cubicBezTo>
                    <a:pt x="66" y="61"/>
                    <a:pt x="99" y="82"/>
                    <a:pt x="133" y="82"/>
                  </a:cubicBezTo>
                  <a:cubicBezTo>
                    <a:pt x="153" y="82"/>
                    <a:pt x="173" y="75"/>
                    <a:pt x="192" y="57"/>
                  </a:cubicBezTo>
                  <a:cubicBezTo>
                    <a:pt x="192" y="57"/>
                    <a:pt x="178" y="59"/>
                    <a:pt x="157" y="59"/>
                  </a:cubicBezTo>
                  <a:cubicBezTo>
                    <a:pt x="116" y="59"/>
                    <a:pt x="47" y="52"/>
                    <a:pt x="6" y="7"/>
                  </a:cubicBezTo>
                  <a:moveTo>
                    <a:pt x="0" y="0"/>
                  </a:moveTo>
                  <a:cubicBezTo>
                    <a:pt x="0" y="0"/>
                    <a:pt x="0" y="0"/>
                    <a:pt x="0" y="0"/>
                  </a:cubicBezTo>
                  <a:cubicBezTo>
                    <a:pt x="2" y="2"/>
                    <a:pt x="4" y="5"/>
                    <a:pt x="6" y="7"/>
                  </a:cubicBezTo>
                  <a:cubicBezTo>
                    <a:pt x="2" y="3"/>
                    <a:pt x="0" y="0"/>
                    <a:pt x="0" y="0"/>
                  </a:cubicBezTo>
                  <a:moveTo>
                    <a:pt x="0" y="0"/>
                  </a:moveTo>
                  <a:cubicBezTo>
                    <a:pt x="0" y="0"/>
                    <a:pt x="0" y="0"/>
                    <a:pt x="0" y="0"/>
                  </a:cubicBezTo>
                  <a:cubicBezTo>
                    <a:pt x="0" y="0"/>
                    <a:pt x="0" y="0"/>
                    <a:pt x="0"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99" name="íśļîḓe">
              <a:extLst>
                <a:ext uri="{FF2B5EF4-FFF2-40B4-BE49-F238E27FC236}">
                  <a16:creationId xmlns:a16="http://schemas.microsoft.com/office/drawing/2014/main" id="{DE03AD14-AD94-4FF7-A8D8-BB52543BC8B7}"/>
                </a:ext>
              </a:extLst>
            </p:cNvPr>
            <p:cNvSpPr/>
            <p:nvPr/>
          </p:nvSpPr>
          <p:spPr bwMode="auto">
            <a:xfrm>
              <a:off x="6543676" y="4535488"/>
              <a:ext cx="100013" cy="57150"/>
            </a:xfrm>
            <a:custGeom>
              <a:avLst/>
              <a:gdLst>
                <a:gd name="T0" fmla="*/ 0 w 72"/>
                <a:gd name="T1" fmla="*/ 0 h 42"/>
                <a:gd name="T2" fmla="*/ 1 w 72"/>
                <a:gd name="T3" fmla="*/ 26 h 42"/>
                <a:gd name="T4" fmla="*/ 11 w 72"/>
                <a:gd name="T5" fmla="*/ 24 h 42"/>
                <a:gd name="T6" fmla="*/ 60 w 72"/>
                <a:gd name="T7" fmla="*/ 40 h 42"/>
                <a:gd name="T8" fmla="*/ 66 w 72"/>
                <a:gd name="T9" fmla="*/ 42 h 42"/>
                <a:gd name="T10" fmla="*/ 72 w 72"/>
                <a:gd name="T11" fmla="*/ 40 h 42"/>
                <a:gd name="T12" fmla="*/ 72 w 72"/>
                <a:gd name="T13" fmla="*/ 21 h 42"/>
                <a:gd name="T14" fmla="*/ 0 w 72"/>
                <a:gd name="T15" fmla="*/ 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42">
                  <a:moveTo>
                    <a:pt x="0" y="0"/>
                  </a:moveTo>
                  <a:cubicBezTo>
                    <a:pt x="1" y="26"/>
                    <a:pt x="1" y="26"/>
                    <a:pt x="1" y="26"/>
                  </a:cubicBezTo>
                  <a:cubicBezTo>
                    <a:pt x="3" y="24"/>
                    <a:pt x="7" y="24"/>
                    <a:pt x="11" y="24"/>
                  </a:cubicBezTo>
                  <a:cubicBezTo>
                    <a:pt x="28" y="24"/>
                    <a:pt x="55" y="37"/>
                    <a:pt x="60" y="40"/>
                  </a:cubicBezTo>
                  <a:cubicBezTo>
                    <a:pt x="62" y="41"/>
                    <a:pt x="64" y="42"/>
                    <a:pt x="66" y="42"/>
                  </a:cubicBezTo>
                  <a:cubicBezTo>
                    <a:pt x="68" y="42"/>
                    <a:pt x="70" y="41"/>
                    <a:pt x="72" y="40"/>
                  </a:cubicBezTo>
                  <a:cubicBezTo>
                    <a:pt x="72" y="21"/>
                    <a:pt x="72" y="21"/>
                    <a:pt x="72" y="21"/>
                  </a:cubicBezTo>
                  <a:cubicBezTo>
                    <a:pt x="65" y="2"/>
                    <a:pt x="0" y="0"/>
                    <a:pt x="0"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0" name="iŝḻîďe">
              <a:extLst>
                <a:ext uri="{FF2B5EF4-FFF2-40B4-BE49-F238E27FC236}">
                  <a16:creationId xmlns:a16="http://schemas.microsoft.com/office/drawing/2014/main" id="{3C31148C-3D75-4352-9720-501C8D491067}"/>
                </a:ext>
              </a:extLst>
            </p:cNvPr>
            <p:cNvSpPr/>
            <p:nvPr/>
          </p:nvSpPr>
          <p:spPr bwMode="auto">
            <a:xfrm>
              <a:off x="6546851" y="4535488"/>
              <a:ext cx="93663" cy="55563"/>
            </a:xfrm>
            <a:custGeom>
              <a:avLst/>
              <a:gdLst>
                <a:gd name="T0" fmla="*/ 0 w 68"/>
                <a:gd name="T1" fmla="*/ 0 h 40"/>
                <a:gd name="T2" fmla="*/ 68 w 68"/>
                <a:gd name="T3" fmla="*/ 20 h 40"/>
                <a:gd name="T4" fmla="*/ 68 w 68"/>
                <a:gd name="T5" fmla="*/ 38 h 40"/>
                <a:gd name="T6" fmla="*/ 57 w 68"/>
                <a:gd name="T7" fmla="*/ 38 h 40"/>
                <a:gd name="T8" fmla="*/ 0 w 68"/>
                <a:gd name="T9" fmla="*/ 25 h 40"/>
                <a:gd name="T10" fmla="*/ 0 w 68"/>
                <a:gd name="T11" fmla="*/ 0 h 40"/>
              </a:gdLst>
              <a:ahLst/>
              <a:cxnLst>
                <a:cxn ang="0">
                  <a:pos x="T0" y="T1"/>
                </a:cxn>
                <a:cxn ang="0">
                  <a:pos x="T2" y="T3"/>
                </a:cxn>
                <a:cxn ang="0">
                  <a:pos x="T4" y="T5"/>
                </a:cxn>
                <a:cxn ang="0">
                  <a:pos x="T6" y="T7"/>
                </a:cxn>
                <a:cxn ang="0">
                  <a:pos x="T8" y="T9"/>
                </a:cxn>
                <a:cxn ang="0">
                  <a:pos x="T10" y="T11"/>
                </a:cxn>
              </a:cxnLst>
              <a:rect l="0" t="0" r="r" b="b"/>
              <a:pathLst>
                <a:path w="68" h="40">
                  <a:moveTo>
                    <a:pt x="0" y="0"/>
                  </a:moveTo>
                  <a:cubicBezTo>
                    <a:pt x="0" y="0"/>
                    <a:pt x="62" y="2"/>
                    <a:pt x="68" y="20"/>
                  </a:cubicBezTo>
                  <a:cubicBezTo>
                    <a:pt x="68" y="38"/>
                    <a:pt x="68" y="38"/>
                    <a:pt x="68" y="38"/>
                  </a:cubicBezTo>
                  <a:cubicBezTo>
                    <a:pt x="65" y="40"/>
                    <a:pt x="60" y="40"/>
                    <a:pt x="57" y="38"/>
                  </a:cubicBezTo>
                  <a:cubicBezTo>
                    <a:pt x="50" y="35"/>
                    <a:pt x="13" y="16"/>
                    <a:pt x="0" y="25"/>
                  </a:cubicBezTo>
                  <a:lnTo>
                    <a:pt x="0" y="0"/>
                  </a:ln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1" name="i$1íḑè">
              <a:extLst>
                <a:ext uri="{FF2B5EF4-FFF2-40B4-BE49-F238E27FC236}">
                  <a16:creationId xmlns:a16="http://schemas.microsoft.com/office/drawing/2014/main" id="{D1F00CE0-9212-4184-91A2-58F66D15D637}"/>
                </a:ext>
              </a:extLst>
            </p:cNvPr>
            <p:cNvSpPr/>
            <p:nvPr/>
          </p:nvSpPr>
          <p:spPr bwMode="auto">
            <a:xfrm>
              <a:off x="6592888" y="4341813"/>
              <a:ext cx="88900" cy="111125"/>
            </a:xfrm>
            <a:custGeom>
              <a:avLst/>
              <a:gdLst>
                <a:gd name="T0" fmla="*/ 2 w 64"/>
                <a:gd name="T1" fmla="*/ 4 h 81"/>
                <a:gd name="T2" fmla="*/ 25 w 64"/>
                <a:gd name="T3" fmla="*/ 43 h 81"/>
                <a:gd name="T4" fmla="*/ 64 w 64"/>
                <a:gd name="T5" fmla="*/ 81 h 81"/>
                <a:gd name="T6" fmla="*/ 2 w 64"/>
                <a:gd name="T7" fmla="*/ 4 h 81"/>
                <a:gd name="T8" fmla="*/ 0 w 64"/>
                <a:gd name="T9" fmla="*/ 0 h 81"/>
                <a:gd name="T10" fmla="*/ 2 w 64"/>
                <a:gd name="T11" fmla="*/ 4 h 81"/>
                <a:gd name="T12" fmla="*/ 0 w 64"/>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64" h="81">
                  <a:moveTo>
                    <a:pt x="2" y="4"/>
                  </a:moveTo>
                  <a:cubicBezTo>
                    <a:pt x="8" y="18"/>
                    <a:pt x="16" y="31"/>
                    <a:pt x="25" y="43"/>
                  </a:cubicBezTo>
                  <a:cubicBezTo>
                    <a:pt x="36" y="58"/>
                    <a:pt x="49" y="71"/>
                    <a:pt x="64" y="81"/>
                  </a:cubicBezTo>
                  <a:cubicBezTo>
                    <a:pt x="64" y="81"/>
                    <a:pt x="12" y="22"/>
                    <a:pt x="2" y="4"/>
                  </a:cubicBezTo>
                  <a:moveTo>
                    <a:pt x="0" y="0"/>
                  </a:moveTo>
                  <a:cubicBezTo>
                    <a:pt x="0" y="1"/>
                    <a:pt x="1" y="2"/>
                    <a:pt x="2" y="4"/>
                  </a:cubicBezTo>
                  <a:cubicBezTo>
                    <a:pt x="1" y="3"/>
                    <a:pt x="0" y="1"/>
                    <a:pt x="0"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2" name="íSľïďé">
              <a:extLst>
                <a:ext uri="{FF2B5EF4-FFF2-40B4-BE49-F238E27FC236}">
                  <a16:creationId xmlns:a16="http://schemas.microsoft.com/office/drawing/2014/main" id="{2FA79FBF-2064-4B9E-A1ED-111CCCDE6646}"/>
                </a:ext>
              </a:extLst>
            </p:cNvPr>
            <p:cNvSpPr/>
            <p:nvPr/>
          </p:nvSpPr>
          <p:spPr bwMode="auto">
            <a:xfrm>
              <a:off x="6564313" y="4238626"/>
              <a:ext cx="52388" cy="85725"/>
            </a:xfrm>
            <a:custGeom>
              <a:avLst/>
              <a:gdLst>
                <a:gd name="T0" fmla="*/ 0 w 38"/>
                <a:gd name="T1" fmla="*/ 0 h 62"/>
                <a:gd name="T2" fmla="*/ 38 w 38"/>
                <a:gd name="T3" fmla="*/ 62 h 62"/>
                <a:gd name="T4" fmla="*/ 0 w 38"/>
                <a:gd name="T5" fmla="*/ 0 h 62"/>
              </a:gdLst>
              <a:ahLst/>
              <a:cxnLst>
                <a:cxn ang="0">
                  <a:pos x="T0" y="T1"/>
                </a:cxn>
                <a:cxn ang="0">
                  <a:pos x="T2" y="T3"/>
                </a:cxn>
                <a:cxn ang="0">
                  <a:pos x="T4" y="T5"/>
                </a:cxn>
              </a:cxnLst>
              <a:rect l="0" t="0" r="r" b="b"/>
              <a:pathLst>
                <a:path w="38" h="62">
                  <a:moveTo>
                    <a:pt x="0" y="0"/>
                  </a:moveTo>
                  <a:cubicBezTo>
                    <a:pt x="0" y="0"/>
                    <a:pt x="10" y="47"/>
                    <a:pt x="38" y="62"/>
                  </a:cubicBezTo>
                  <a:cubicBezTo>
                    <a:pt x="0" y="0"/>
                    <a:pt x="0" y="0"/>
                    <a:pt x="0"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3" name="íšļiďé">
              <a:extLst>
                <a:ext uri="{FF2B5EF4-FFF2-40B4-BE49-F238E27FC236}">
                  <a16:creationId xmlns:a16="http://schemas.microsoft.com/office/drawing/2014/main" id="{B79C5CB1-7C81-461D-98B3-E970D95058FA}"/>
                </a:ext>
              </a:extLst>
            </p:cNvPr>
            <p:cNvSpPr/>
            <p:nvPr/>
          </p:nvSpPr>
          <p:spPr bwMode="auto">
            <a:xfrm>
              <a:off x="6529388" y="4244976"/>
              <a:ext cx="61913" cy="79375"/>
            </a:xfrm>
            <a:custGeom>
              <a:avLst/>
              <a:gdLst>
                <a:gd name="T0" fmla="*/ 44 w 45"/>
                <a:gd name="T1" fmla="*/ 58 h 58"/>
                <a:gd name="T2" fmla="*/ 45 w 45"/>
                <a:gd name="T3" fmla="*/ 58 h 58"/>
                <a:gd name="T4" fmla="*/ 44 w 45"/>
                <a:gd name="T5" fmla="*/ 58 h 58"/>
                <a:gd name="T6" fmla="*/ 9 w 45"/>
                <a:gd name="T7" fmla="*/ 0 h 58"/>
                <a:gd name="T8" fmla="*/ 44 w 45"/>
                <a:gd name="T9" fmla="*/ 58 h 58"/>
                <a:gd name="T10" fmla="*/ 9 w 45"/>
                <a:gd name="T11" fmla="*/ 0 h 58"/>
                <a:gd name="T12" fmla="*/ 9 w 4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45" h="58">
                  <a:moveTo>
                    <a:pt x="44" y="58"/>
                  </a:moveTo>
                  <a:cubicBezTo>
                    <a:pt x="44" y="58"/>
                    <a:pt x="45" y="58"/>
                    <a:pt x="45" y="58"/>
                  </a:cubicBezTo>
                  <a:cubicBezTo>
                    <a:pt x="44" y="58"/>
                    <a:pt x="44" y="58"/>
                    <a:pt x="44" y="58"/>
                  </a:cubicBezTo>
                  <a:moveTo>
                    <a:pt x="9" y="0"/>
                  </a:moveTo>
                  <a:cubicBezTo>
                    <a:pt x="8" y="0"/>
                    <a:pt x="0" y="37"/>
                    <a:pt x="44" y="58"/>
                  </a:cubicBezTo>
                  <a:cubicBezTo>
                    <a:pt x="39" y="55"/>
                    <a:pt x="23" y="44"/>
                    <a:pt x="9" y="0"/>
                  </a:cubicBezTo>
                  <a:cubicBezTo>
                    <a:pt x="9" y="0"/>
                    <a:pt x="9" y="0"/>
                    <a:pt x="9"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4" name="íṣḻiďé">
              <a:extLst>
                <a:ext uri="{FF2B5EF4-FFF2-40B4-BE49-F238E27FC236}">
                  <a16:creationId xmlns:a16="http://schemas.microsoft.com/office/drawing/2014/main" id="{A6A51126-9019-4B63-8F35-F3BA1111664C}"/>
                </a:ext>
              </a:extLst>
            </p:cNvPr>
            <p:cNvSpPr/>
            <p:nvPr/>
          </p:nvSpPr>
          <p:spPr bwMode="auto">
            <a:xfrm>
              <a:off x="6931026" y="4202113"/>
              <a:ext cx="39688" cy="30163"/>
            </a:xfrm>
            <a:custGeom>
              <a:avLst/>
              <a:gdLst>
                <a:gd name="T0" fmla="*/ 1 w 29"/>
                <a:gd name="T1" fmla="*/ 0 h 22"/>
                <a:gd name="T2" fmla="*/ 1 w 29"/>
                <a:gd name="T3" fmla="*/ 0 h 22"/>
                <a:gd name="T4" fmla="*/ 29 w 29"/>
                <a:gd name="T5" fmla="*/ 22 h 22"/>
                <a:gd name="T6" fmla="*/ 1 w 29"/>
                <a:gd name="T7" fmla="*/ 0 h 22"/>
              </a:gdLst>
              <a:ahLst/>
              <a:cxnLst>
                <a:cxn ang="0">
                  <a:pos x="T0" y="T1"/>
                </a:cxn>
                <a:cxn ang="0">
                  <a:pos x="T2" y="T3"/>
                </a:cxn>
                <a:cxn ang="0">
                  <a:pos x="T4" y="T5"/>
                </a:cxn>
                <a:cxn ang="0">
                  <a:pos x="T6" y="T7"/>
                </a:cxn>
              </a:cxnLst>
              <a:rect l="0" t="0" r="r" b="b"/>
              <a:pathLst>
                <a:path w="29" h="22">
                  <a:moveTo>
                    <a:pt x="1" y="0"/>
                  </a:moveTo>
                  <a:cubicBezTo>
                    <a:pt x="1" y="0"/>
                    <a:pt x="1" y="0"/>
                    <a:pt x="1" y="0"/>
                  </a:cubicBezTo>
                  <a:cubicBezTo>
                    <a:pt x="0" y="0"/>
                    <a:pt x="23" y="15"/>
                    <a:pt x="29" y="22"/>
                  </a:cubicBezTo>
                  <a:cubicBezTo>
                    <a:pt x="29" y="22"/>
                    <a:pt x="15" y="0"/>
                    <a:pt x="1"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5" name="îśļiḓé">
              <a:extLst>
                <a:ext uri="{FF2B5EF4-FFF2-40B4-BE49-F238E27FC236}">
                  <a16:creationId xmlns:a16="http://schemas.microsoft.com/office/drawing/2014/main" id="{70DA3083-143F-4739-B1EF-6915C3C71808}"/>
                </a:ext>
              </a:extLst>
            </p:cNvPr>
            <p:cNvSpPr/>
            <p:nvPr/>
          </p:nvSpPr>
          <p:spPr bwMode="auto">
            <a:xfrm>
              <a:off x="6661151" y="3979863"/>
              <a:ext cx="195263" cy="193675"/>
            </a:xfrm>
            <a:custGeom>
              <a:avLst/>
              <a:gdLst>
                <a:gd name="T0" fmla="*/ 50 w 142"/>
                <a:gd name="T1" fmla="*/ 130 h 141"/>
                <a:gd name="T2" fmla="*/ 54 w 142"/>
                <a:gd name="T3" fmla="*/ 138 h 141"/>
                <a:gd name="T4" fmla="*/ 59 w 142"/>
                <a:gd name="T5" fmla="*/ 139 h 141"/>
                <a:gd name="T6" fmla="*/ 111 w 142"/>
                <a:gd name="T7" fmla="*/ 134 h 141"/>
                <a:gd name="T8" fmla="*/ 119 w 142"/>
                <a:gd name="T9" fmla="*/ 129 h 141"/>
                <a:gd name="T10" fmla="*/ 124 w 142"/>
                <a:gd name="T11" fmla="*/ 116 h 141"/>
                <a:gd name="T12" fmla="*/ 134 w 142"/>
                <a:gd name="T13" fmla="*/ 92 h 141"/>
                <a:gd name="T14" fmla="*/ 140 w 142"/>
                <a:gd name="T15" fmla="*/ 48 h 141"/>
                <a:gd name="T16" fmla="*/ 136 w 142"/>
                <a:gd name="T17" fmla="*/ 35 h 141"/>
                <a:gd name="T18" fmla="*/ 116 w 142"/>
                <a:gd name="T19" fmla="*/ 21 h 141"/>
                <a:gd name="T20" fmla="*/ 99 w 142"/>
                <a:gd name="T21" fmla="*/ 3 h 141"/>
                <a:gd name="T22" fmla="*/ 78 w 142"/>
                <a:gd name="T23" fmla="*/ 1 h 141"/>
                <a:gd name="T24" fmla="*/ 37 w 142"/>
                <a:gd name="T25" fmla="*/ 17 h 141"/>
                <a:gd name="T26" fmla="*/ 24 w 142"/>
                <a:gd name="T27" fmla="*/ 21 h 141"/>
                <a:gd name="T28" fmla="*/ 14 w 142"/>
                <a:gd name="T29" fmla="*/ 14 h 141"/>
                <a:gd name="T30" fmla="*/ 10 w 142"/>
                <a:gd name="T31" fmla="*/ 39 h 141"/>
                <a:gd name="T32" fmla="*/ 10 w 142"/>
                <a:gd name="T33" fmla="*/ 42 h 141"/>
                <a:gd name="T34" fmla="*/ 7 w 142"/>
                <a:gd name="T35" fmla="*/ 46 h 141"/>
                <a:gd name="T36" fmla="*/ 4 w 142"/>
                <a:gd name="T37" fmla="*/ 64 h 141"/>
                <a:gd name="T38" fmla="*/ 11 w 142"/>
                <a:gd name="T39" fmla="*/ 70 h 141"/>
                <a:gd name="T40" fmla="*/ 13 w 142"/>
                <a:gd name="T41" fmla="*/ 85 h 141"/>
                <a:gd name="T42" fmla="*/ 14 w 142"/>
                <a:gd name="T43" fmla="*/ 90 h 141"/>
                <a:gd name="T44" fmla="*/ 21 w 142"/>
                <a:gd name="T45" fmla="*/ 92 h 141"/>
                <a:gd name="T46" fmla="*/ 29 w 142"/>
                <a:gd name="T47" fmla="*/ 91 h 141"/>
                <a:gd name="T48" fmla="*/ 35 w 142"/>
                <a:gd name="T49" fmla="*/ 96 h 141"/>
                <a:gd name="T50" fmla="*/ 50 w 142"/>
                <a:gd name="T51" fmla="*/ 13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2" h="141">
                  <a:moveTo>
                    <a:pt x="50" y="130"/>
                  </a:moveTo>
                  <a:cubicBezTo>
                    <a:pt x="50" y="133"/>
                    <a:pt x="52" y="136"/>
                    <a:pt x="54" y="138"/>
                  </a:cubicBezTo>
                  <a:cubicBezTo>
                    <a:pt x="56" y="138"/>
                    <a:pt x="58" y="139"/>
                    <a:pt x="59" y="139"/>
                  </a:cubicBezTo>
                  <a:cubicBezTo>
                    <a:pt x="77" y="140"/>
                    <a:pt x="95" y="141"/>
                    <a:pt x="111" y="134"/>
                  </a:cubicBezTo>
                  <a:cubicBezTo>
                    <a:pt x="115" y="133"/>
                    <a:pt x="117" y="131"/>
                    <a:pt x="119" y="129"/>
                  </a:cubicBezTo>
                  <a:cubicBezTo>
                    <a:pt x="122" y="125"/>
                    <a:pt x="123" y="120"/>
                    <a:pt x="124" y="116"/>
                  </a:cubicBezTo>
                  <a:cubicBezTo>
                    <a:pt x="126" y="107"/>
                    <a:pt x="131" y="100"/>
                    <a:pt x="134" y="92"/>
                  </a:cubicBezTo>
                  <a:cubicBezTo>
                    <a:pt x="140" y="78"/>
                    <a:pt x="142" y="63"/>
                    <a:pt x="140" y="48"/>
                  </a:cubicBezTo>
                  <a:cubicBezTo>
                    <a:pt x="140" y="43"/>
                    <a:pt x="138" y="39"/>
                    <a:pt x="136" y="35"/>
                  </a:cubicBezTo>
                  <a:cubicBezTo>
                    <a:pt x="131" y="29"/>
                    <a:pt x="123" y="26"/>
                    <a:pt x="116" y="21"/>
                  </a:cubicBezTo>
                  <a:cubicBezTo>
                    <a:pt x="110" y="15"/>
                    <a:pt x="106" y="7"/>
                    <a:pt x="99" y="3"/>
                  </a:cubicBezTo>
                  <a:cubicBezTo>
                    <a:pt x="92" y="0"/>
                    <a:pt x="85" y="0"/>
                    <a:pt x="78" y="1"/>
                  </a:cubicBezTo>
                  <a:cubicBezTo>
                    <a:pt x="63" y="4"/>
                    <a:pt x="50" y="9"/>
                    <a:pt x="37" y="17"/>
                  </a:cubicBezTo>
                  <a:cubicBezTo>
                    <a:pt x="33" y="19"/>
                    <a:pt x="29" y="22"/>
                    <a:pt x="24" y="21"/>
                  </a:cubicBezTo>
                  <a:cubicBezTo>
                    <a:pt x="20" y="20"/>
                    <a:pt x="16" y="17"/>
                    <a:pt x="14" y="14"/>
                  </a:cubicBezTo>
                  <a:cubicBezTo>
                    <a:pt x="10" y="21"/>
                    <a:pt x="9" y="30"/>
                    <a:pt x="10" y="39"/>
                  </a:cubicBezTo>
                  <a:cubicBezTo>
                    <a:pt x="10" y="40"/>
                    <a:pt x="10" y="41"/>
                    <a:pt x="10" y="42"/>
                  </a:cubicBezTo>
                  <a:cubicBezTo>
                    <a:pt x="9" y="44"/>
                    <a:pt x="8" y="45"/>
                    <a:pt x="7" y="46"/>
                  </a:cubicBezTo>
                  <a:cubicBezTo>
                    <a:pt x="3" y="51"/>
                    <a:pt x="0" y="59"/>
                    <a:pt x="4" y="64"/>
                  </a:cubicBezTo>
                  <a:cubicBezTo>
                    <a:pt x="6" y="66"/>
                    <a:pt x="9" y="68"/>
                    <a:pt x="11" y="70"/>
                  </a:cubicBezTo>
                  <a:cubicBezTo>
                    <a:pt x="14" y="74"/>
                    <a:pt x="13" y="80"/>
                    <a:pt x="13" y="85"/>
                  </a:cubicBezTo>
                  <a:cubicBezTo>
                    <a:pt x="13" y="87"/>
                    <a:pt x="13" y="88"/>
                    <a:pt x="14" y="90"/>
                  </a:cubicBezTo>
                  <a:cubicBezTo>
                    <a:pt x="16" y="92"/>
                    <a:pt x="19" y="92"/>
                    <a:pt x="21" y="92"/>
                  </a:cubicBezTo>
                  <a:cubicBezTo>
                    <a:pt x="24" y="91"/>
                    <a:pt x="26" y="91"/>
                    <a:pt x="29" y="91"/>
                  </a:cubicBezTo>
                  <a:cubicBezTo>
                    <a:pt x="31" y="92"/>
                    <a:pt x="34" y="94"/>
                    <a:pt x="35" y="96"/>
                  </a:cubicBezTo>
                  <a:cubicBezTo>
                    <a:pt x="43" y="106"/>
                    <a:pt x="46" y="117"/>
                    <a:pt x="50" y="130"/>
                  </a:cubicBezTo>
                </a:path>
              </a:pathLst>
            </a:custGeom>
            <a:solidFill>
              <a:srgbClr val="2D29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6" name="íşḷidé">
              <a:extLst>
                <a:ext uri="{FF2B5EF4-FFF2-40B4-BE49-F238E27FC236}">
                  <a16:creationId xmlns:a16="http://schemas.microsoft.com/office/drawing/2014/main" id="{1F63BA22-D3A0-465B-884E-F230BBD9B5CE}"/>
                </a:ext>
              </a:extLst>
            </p:cNvPr>
            <p:cNvSpPr/>
            <p:nvPr/>
          </p:nvSpPr>
          <p:spPr bwMode="auto">
            <a:xfrm>
              <a:off x="6661151" y="4044951"/>
              <a:ext cx="6350" cy="20638"/>
            </a:xfrm>
            <a:custGeom>
              <a:avLst/>
              <a:gdLst>
                <a:gd name="T0" fmla="*/ 5 w 5"/>
                <a:gd name="T1" fmla="*/ 0 h 15"/>
                <a:gd name="T2" fmla="*/ 3 w 5"/>
                <a:gd name="T3" fmla="*/ 15 h 15"/>
                <a:gd name="T4" fmla="*/ 4 w 5"/>
                <a:gd name="T5" fmla="*/ 3 h 15"/>
                <a:gd name="T6" fmla="*/ 5 w 5"/>
                <a:gd name="T7" fmla="*/ 0 h 15"/>
              </a:gdLst>
              <a:ahLst/>
              <a:cxnLst>
                <a:cxn ang="0">
                  <a:pos x="T0" y="T1"/>
                </a:cxn>
                <a:cxn ang="0">
                  <a:pos x="T2" y="T3"/>
                </a:cxn>
                <a:cxn ang="0">
                  <a:pos x="T4" y="T5"/>
                </a:cxn>
                <a:cxn ang="0">
                  <a:pos x="T6" y="T7"/>
                </a:cxn>
              </a:cxnLst>
              <a:rect l="0" t="0" r="r" b="b"/>
              <a:pathLst>
                <a:path w="5" h="15">
                  <a:moveTo>
                    <a:pt x="5" y="0"/>
                  </a:moveTo>
                  <a:cubicBezTo>
                    <a:pt x="2" y="5"/>
                    <a:pt x="0" y="11"/>
                    <a:pt x="3" y="15"/>
                  </a:cubicBezTo>
                  <a:cubicBezTo>
                    <a:pt x="1" y="12"/>
                    <a:pt x="2" y="7"/>
                    <a:pt x="4" y="3"/>
                  </a:cubicBezTo>
                  <a:cubicBezTo>
                    <a:pt x="4" y="2"/>
                    <a:pt x="4" y="1"/>
                    <a:pt x="5"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7" name="ïṥļíďe">
              <a:extLst>
                <a:ext uri="{FF2B5EF4-FFF2-40B4-BE49-F238E27FC236}">
                  <a16:creationId xmlns:a16="http://schemas.microsoft.com/office/drawing/2014/main" id="{CBA1DF8A-708C-471A-BB8D-502F9E4FD9C4}"/>
                </a:ext>
              </a:extLst>
            </p:cNvPr>
            <p:cNvSpPr/>
            <p:nvPr/>
          </p:nvSpPr>
          <p:spPr bwMode="auto">
            <a:xfrm>
              <a:off x="6675438" y="4075113"/>
              <a:ext cx="55563" cy="87313"/>
            </a:xfrm>
            <a:custGeom>
              <a:avLst/>
              <a:gdLst>
                <a:gd name="T0" fmla="*/ 27 w 40"/>
                <a:gd name="T1" fmla="*/ 31 h 63"/>
                <a:gd name="T2" fmla="*/ 38 w 40"/>
                <a:gd name="T3" fmla="*/ 59 h 63"/>
                <a:gd name="T4" fmla="*/ 40 w 40"/>
                <a:gd name="T5" fmla="*/ 63 h 63"/>
                <a:gd name="T6" fmla="*/ 39 w 40"/>
                <a:gd name="T7" fmla="*/ 60 h 63"/>
                <a:gd name="T8" fmla="*/ 27 w 40"/>
                <a:gd name="T9" fmla="*/ 31 h 63"/>
                <a:gd name="T10" fmla="*/ 0 w 40"/>
                <a:gd name="T11" fmla="*/ 0 h 63"/>
                <a:gd name="T12" fmla="*/ 1 w 40"/>
                <a:gd name="T13" fmla="*/ 14 h 63"/>
                <a:gd name="T14" fmla="*/ 3 w 40"/>
                <a:gd name="T15" fmla="*/ 19 h 63"/>
                <a:gd name="T16" fmla="*/ 3 w 40"/>
                <a:gd name="T17" fmla="*/ 19 h 63"/>
                <a:gd name="T18" fmla="*/ 2 w 40"/>
                <a:gd name="T19" fmla="*/ 15 h 63"/>
                <a:gd name="T20" fmla="*/ 0 w 40"/>
                <a:gd name="T2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63">
                  <a:moveTo>
                    <a:pt x="27" y="31"/>
                  </a:moveTo>
                  <a:cubicBezTo>
                    <a:pt x="33" y="39"/>
                    <a:pt x="36" y="49"/>
                    <a:pt x="38" y="59"/>
                  </a:cubicBezTo>
                  <a:cubicBezTo>
                    <a:pt x="39" y="61"/>
                    <a:pt x="39" y="62"/>
                    <a:pt x="40" y="63"/>
                  </a:cubicBezTo>
                  <a:cubicBezTo>
                    <a:pt x="39" y="62"/>
                    <a:pt x="39" y="61"/>
                    <a:pt x="39" y="60"/>
                  </a:cubicBezTo>
                  <a:cubicBezTo>
                    <a:pt x="36" y="49"/>
                    <a:pt x="33" y="40"/>
                    <a:pt x="27" y="31"/>
                  </a:cubicBezTo>
                  <a:moveTo>
                    <a:pt x="0" y="0"/>
                  </a:moveTo>
                  <a:cubicBezTo>
                    <a:pt x="2" y="4"/>
                    <a:pt x="1" y="10"/>
                    <a:pt x="1" y="14"/>
                  </a:cubicBezTo>
                  <a:cubicBezTo>
                    <a:pt x="1" y="16"/>
                    <a:pt x="2" y="18"/>
                    <a:pt x="3" y="19"/>
                  </a:cubicBezTo>
                  <a:cubicBezTo>
                    <a:pt x="3" y="19"/>
                    <a:pt x="3" y="19"/>
                    <a:pt x="3" y="19"/>
                  </a:cubicBezTo>
                  <a:cubicBezTo>
                    <a:pt x="2" y="18"/>
                    <a:pt x="2" y="16"/>
                    <a:pt x="2" y="15"/>
                  </a:cubicBezTo>
                  <a:cubicBezTo>
                    <a:pt x="2" y="10"/>
                    <a:pt x="3" y="4"/>
                    <a:pt x="0" y="0"/>
                  </a:cubicBezTo>
                </a:path>
              </a:pathLst>
            </a:custGeom>
            <a:solidFill>
              <a:srgbClr val="E5B8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8" name="iŝľïdê">
              <a:extLst>
                <a:ext uri="{FF2B5EF4-FFF2-40B4-BE49-F238E27FC236}">
                  <a16:creationId xmlns:a16="http://schemas.microsoft.com/office/drawing/2014/main" id="{DA317E83-4E4E-4DE4-A3F5-BFA6F1DB0FCB}"/>
                </a:ext>
              </a:extLst>
            </p:cNvPr>
            <p:cNvSpPr/>
            <p:nvPr/>
          </p:nvSpPr>
          <p:spPr bwMode="auto">
            <a:xfrm>
              <a:off x="6662738" y="4049713"/>
              <a:ext cx="166688" cy="120650"/>
            </a:xfrm>
            <a:custGeom>
              <a:avLst/>
              <a:gdLst>
                <a:gd name="T0" fmla="*/ 3 w 121"/>
                <a:gd name="T1" fmla="*/ 0 h 88"/>
                <a:gd name="T2" fmla="*/ 2 w 121"/>
                <a:gd name="T3" fmla="*/ 12 h 88"/>
                <a:gd name="T4" fmla="*/ 3 w 121"/>
                <a:gd name="T5" fmla="*/ 13 h 88"/>
                <a:gd name="T6" fmla="*/ 9 w 121"/>
                <a:gd name="T7" fmla="*/ 18 h 88"/>
                <a:gd name="T8" fmla="*/ 10 w 121"/>
                <a:gd name="T9" fmla="*/ 19 h 88"/>
                <a:gd name="T10" fmla="*/ 12 w 121"/>
                <a:gd name="T11" fmla="*/ 34 h 88"/>
                <a:gd name="T12" fmla="*/ 13 w 121"/>
                <a:gd name="T13" fmla="*/ 38 h 88"/>
                <a:gd name="T14" fmla="*/ 18 w 121"/>
                <a:gd name="T15" fmla="*/ 40 h 88"/>
                <a:gd name="T16" fmla="*/ 20 w 121"/>
                <a:gd name="T17" fmla="*/ 40 h 88"/>
                <a:gd name="T18" fmla="*/ 25 w 121"/>
                <a:gd name="T19" fmla="*/ 39 h 88"/>
                <a:gd name="T20" fmla="*/ 27 w 121"/>
                <a:gd name="T21" fmla="*/ 39 h 88"/>
                <a:gd name="T22" fmla="*/ 34 w 121"/>
                <a:gd name="T23" fmla="*/ 44 h 88"/>
                <a:gd name="T24" fmla="*/ 37 w 121"/>
                <a:gd name="T25" fmla="*/ 50 h 88"/>
                <a:gd name="T26" fmla="*/ 49 w 121"/>
                <a:gd name="T27" fmla="*/ 79 h 88"/>
                <a:gd name="T28" fmla="*/ 50 w 121"/>
                <a:gd name="T29" fmla="*/ 82 h 88"/>
                <a:gd name="T30" fmla="*/ 53 w 121"/>
                <a:gd name="T31" fmla="*/ 86 h 88"/>
                <a:gd name="T32" fmla="*/ 58 w 121"/>
                <a:gd name="T33" fmla="*/ 87 h 88"/>
                <a:gd name="T34" fmla="*/ 58 w 121"/>
                <a:gd name="T35" fmla="*/ 87 h 88"/>
                <a:gd name="T36" fmla="*/ 77 w 121"/>
                <a:gd name="T37" fmla="*/ 88 h 88"/>
                <a:gd name="T38" fmla="*/ 110 w 121"/>
                <a:gd name="T39" fmla="*/ 82 h 88"/>
                <a:gd name="T40" fmla="*/ 118 w 121"/>
                <a:gd name="T41" fmla="*/ 77 h 88"/>
                <a:gd name="T42" fmla="*/ 121 w 121"/>
                <a:gd name="T43" fmla="*/ 72 h 88"/>
                <a:gd name="T44" fmla="*/ 120 w 121"/>
                <a:gd name="T45" fmla="*/ 73 h 88"/>
                <a:gd name="T46" fmla="*/ 112 w 121"/>
                <a:gd name="T47" fmla="*/ 78 h 88"/>
                <a:gd name="T48" fmla="*/ 79 w 121"/>
                <a:gd name="T49" fmla="*/ 84 h 88"/>
                <a:gd name="T50" fmla="*/ 60 w 121"/>
                <a:gd name="T51" fmla="*/ 83 h 88"/>
                <a:gd name="T52" fmla="*/ 60 w 121"/>
                <a:gd name="T53" fmla="*/ 83 h 88"/>
                <a:gd name="T54" fmla="*/ 55 w 121"/>
                <a:gd name="T55" fmla="*/ 82 h 88"/>
                <a:gd name="T56" fmla="*/ 50 w 121"/>
                <a:gd name="T57" fmla="*/ 74 h 88"/>
                <a:gd name="T58" fmla="*/ 36 w 121"/>
                <a:gd name="T59" fmla="*/ 41 h 88"/>
                <a:gd name="T60" fmla="*/ 29 w 121"/>
                <a:gd name="T61" fmla="*/ 35 h 88"/>
                <a:gd name="T62" fmla="*/ 27 w 121"/>
                <a:gd name="T63" fmla="*/ 35 h 88"/>
                <a:gd name="T64" fmla="*/ 22 w 121"/>
                <a:gd name="T65" fmla="*/ 36 h 88"/>
                <a:gd name="T66" fmla="*/ 20 w 121"/>
                <a:gd name="T67" fmla="*/ 36 h 88"/>
                <a:gd name="T68" fmla="*/ 15 w 121"/>
                <a:gd name="T69" fmla="*/ 35 h 88"/>
                <a:gd name="T70" fmla="*/ 13 w 121"/>
                <a:gd name="T71" fmla="*/ 29 h 88"/>
                <a:gd name="T72" fmla="*/ 11 w 121"/>
                <a:gd name="T73" fmla="*/ 14 h 88"/>
                <a:gd name="T74" fmla="*/ 5 w 121"/>
                <a:gd name="T75" fmla="*/ 9 h 88"/>
                <a:gd name="T76" fmla="*/ 3 w 121"/>
                <a:gd name="T77"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 h="88">
                  <a:moveTo>
                    <a:pt x="3" y="0"/>
                  </a:moveTo>
                  <a:cubicBezTo>
                    <a:pt x="1" y="4"/>
                    <a:pt x="0" y="9"/>
                    <a:pt x="2" y="12"/>
                  </a:cubicBezTo>
                  <a:cubicBezTo>
                    <a:pt x="2" y="12"/>
                    <a:pt x="3" y="13"/>
                    <a:pt x="3" y="13"/>
                  </a:cubicBezTo>
                  <a:cubicBezTo>
                    <a:pt x="5" y="15"/>
                    <a:pt x="7" y="16"/>
                    <a:pt x="9" y="18"/>
                  </a:cubicBezTo>
                  <a:cubicBezTo>
                    <a:pt x="10" y="19"/>
                    <a:pt x="10" y="19"/>
                    <a:pt x="10" y="19"/>
                  </a:cubicBezTo>
                  <a:cubicBezTo>
                    <a:pt x="13" y="23"/>
                    <a:pt x="12" y="29"/>
                    <a:pt x="12" y="34"/>
                  </a:cubicBezTo>
                  <a:cubicBezTo>
                    <a:pt x="12" y="35"/>
                    <a:pt x="12" y="37"/>
                    <a:pt x="13" y="38"/>
                  </a:cubicBezTo>
                  <a:cubicBezTo>
                    <a:pt x="14" y="40"/>
                    <a:pt x="16" y="40"/>
                    <a:pt x="18" y="40"/>
                  </a:cubicBezTo>
                  <a:cubicBezTo>
                    <a:pt x="18" y="40"/>
                    <a:pt x="19" y="40"/>
                    <a:pt x="20" y="40"/>
                  </a:cubicBezTo>
                  <a:cubicBezTo>
                    <a:pt x="21" y="39"/>
                    <a:pt x="23" y="39"/>
                    <a:pt x="25" y="39"/>
                  </a:cubicBezTo>
                  <a:cubicBezTo>
                    <a:pt x="26" y="39"/>
                    <a:pt x="27" y="39"/>
                    <a:pt x="27" y="39"/>
                  </a:cubicBezTo>
                  <a:cubicBezTo>
                    <a:pt x="30" y="40"/>
                    <a:pt x="32" y="42"/>
                    <a:pt x="34" y="44"/>
                  </a:cubicBezTo>
                  <a:cubicBezTo>
                    <a:pt x="35" y="46"/>
                    <a:pt x="36" y="48"/>
                    <a:pt x="37" y="50"/>
                  </a:cubicBezTo>
                  <a:cubicBezTo>
                    <a:pt x="43" y="59"/>
                    <a:pt x="46" y="68"/>
                    <a:pt x="49" y="79"/>
                  </a:cubicBezTo>
                  <a:cubicBezTo>
                    <a:pt x="49" y="80"/>
                    <a:pt x="49" y="81"/>
                    <a:pt x="50" y="82"/>
                  </a:cubicBezTo>
                  <a:cubicBezTo>
                    <a:pt x="50" y="84"/>
                    <a:pt x="52" y="85"/>
                    <a:pt x="53" y="86"/>
                  </a:cubicBezTo>
                  <a:cubicBezTo>
                    <a:pt x="54" y="87"/>
                    <a:pt x="56" y="87"/>
                    <a:pt x="58" y="87"/>
                  </a:cubicBezTo>
                  <a:cubicBezTo>
                    <a:pt x="58" y="87"/>
                    <a:pt x="58" y="87"/>
                    <a:pt x="58" y="87"/>
                  </a:cubicBezTo>
                  <a:cubicBezTo>
                    <a:pt x="64" y="88"/>
                    <a:pt x="70" y="88"/>
                    <a:pt x="77" y="88"/>
                  </a:cubicBezTo>
                  <a:cubicBezTo>
                    <a:pt x="88" y="88"/>
                    <a:pt x="100" y="87"/>
                    <a:pt x="110" y="82"/>
                  </a:cubicBezTo>
                  <a:cubicBezTo>
                    <a:pt x="113" y="81"/>
                    <a:pt x="116" y="79"/>
                    <a:pt x="118" y="77"/>
                  </a:cubicBezTo>
                  <a:cubicBezTo>
                    <a:pt x="119" y="76"/>
                    <a:pt x="120" y="74"/>
                    <a:pt x="121" y="72"/>
                  </a:cubicBezTo>
                  <a:cubicBezTo>
                    <a:pt x="120" y="73"/>
                    <a:pt x="120" y="73"/>
                    <a:pt x="120" y="73"/>
                  </a:cubicBezTo>
                  <a:cubicBezTo>
                    <a:pt x="118" y="76"/>
                    <a:pt x="115" y="77"/>
                    <a:pt x="112" y="78"/>
                  </a:cubicBezTo>
                  <a:cubicBezTo>
                    <a:pt x="102" y="83"/>
                    <a:pt x="90" y="84"/>
                    <a:pt x="79" y="84"/>
                  </a:cubicBezTo>
                  <a:cubicBezTo>
                    <a:pt x="72" y="84"/>
                    <a:pt x="66" y="84"/>
                    <a:pt x="60" y="83"/>
                  </a:cubicBezTo>
                  <a:cubicBezTo>
                    <a:pt x="60" y="83"/>
                    <a:pt x="60" y="83"/>
                    <a:pt x="60" y="83"/>
                  </a:cubicBezTo>
                  <a:cubicBezTo>
                    <a:pt x="58" y="83"/>
                    <a:pt x="56" y="83"/>
                    <a:pt x="55" y="82"/>
                  </a:cubicBezTo>
                  <a:cubicBezTo>
                    <a:pt x="52" y="80"/>
                    <a:pt x="51" y="77"/>
                    <a:pt x="50" y="74"/>
                  </a:cubicBezTo>
                  <a:cubicBezTo>
                    <a:pt x="47" y="62"/>
                    <a:pt x="44" y="51"/>
                    <a:pt x="36" y="41"/>
                  </a:cubicBezTo>
                  <a:cubicBezTo>
                    <a:pt x="34" y="38"/>
                    <a:pt x="32" y="36"/>
                    <a:pt x="29" y="35"/>
                  </a:cubicBezTo>
                  <a:cubicBezTo>
                    <a:pt x="28" y="35"/>
                    <a:pt x="28" y="35"/>
                    <a:pt x="27" y="35"/>
                  </a:cubicBezTo>
                  <a:cubicBezTo>
                    <a:pt x="25" y="35"/>
                    <a:pt x="23" y="36"/>
                    <a:pt x="22" y="36"/>
                  </a:cubicBezTo>
                  <a:cubicBezTo>
                    <a:pt x="21" y="36"/>
                    <a:pt x="20" y="36"/>
                    <a:pt x="20" y="36"/>
                  </a:cubicBezTo>
                  <a:cubicBezTo>
                    <a:pt x="18" y="36"/>
                    <a:pt x="16" y="36"/>
                    <a:pt x="15" y="35"/>
                  </a:cubicBezTo>
                  <a:cubicBezTo>
                    <a:pt x="14" y="33"/>
                    <a:pt x="13" y="31"/>
                    <a:pt x="13" y="29"/>
                  </a:cubicBezTo>
                  <a:cubicBezTo>
                    <a:pt x="13" y="24"/>
                    <a:pt x="14" y="18"/>
                    <a:pt x="11" y="14"/>
                  </a:cubicBezTo>
                  <a:cubicBezTo>
                    <a:pt x="9" y="12"/>
                    <a:pt x="7" y="11"/>
                    <a:pt x="5" y="9"/>
                  </a:cubicBezTo>
                  <a:cubicBezTo>
                    <a:pt x="3" y="6"/>
                    <a:pt x="2" y="3"/>
                    <a:pt x="3" y="0"/>
                  </a:cubicBezTo>
                </a:path>
              </a:pathLst>
            </a:custGeom>
            <a:solidFill>
              <a:srgbClr val="2825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09" name="íşḷidè">
              <a:extLst>
                <a:ext uri="{FF2B5EF4-FFF2-40B4-BE49-F238E27FC236}">
                  <a16:creationId xmlns:a16="http://schemas.microsoft.com/office/drawing/2014/main" id="{D61501E2-BD8F-4259-A88E-D09DDA0097E9}"/>
                </a:ext>
              </a:extLst>
            </p:cNvPr>
            <p:cNvSpPr/>
            <p:nvPr/>
          </p:nvSpPr>
          <p:spPr bwMode="auto">
            <a:xfrm>
              <a:off x="6673851" y="3997326"/>
              <a:ext cx="6350" cy="23813"/>
            </a:xfrm>
            <a:custGeom>
              <a:avLst/>
              <a:gdLst>
                <a:gd name="T0" fmla="*/ 5 w 5"/>
                <a:gd name="T1" fmla="*/ 0 h 18"/>
                <a:gd name="T2" fmla="*/ 0 w 5"/>
                <a:gd name="T3" fmla="*/ 18 h 18"/>
                <a:gd name="T4" fmla="*/ 1 w 5"/>
                <a:gd name="T5" fmla="*/ 18 h 18"/>
                <a:gd name="T6" fmla="*/ 5 w 5"/>
                <a:gd name="T7" fmla="*/ 1 h 18"/>
                <a:gd name="T8" fmla="*/ 5 w 5"/>
                <a:gd name="T9" fmla="*/ 1 h 18"/>
                <a:gd name="T10" fmla="*/ 5 w 5"/>
                <a:gd name="T11" fmla="*/ 0 h 18"/>
                <a:gd name="T12" fmla="*/ 5 w 5"/>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5" h="18">
                  <a:moveTo>
                    <a:pt x="5" y="0"/>
                  </a:moveTo>
                  <a:cubicBezTo>
                    <a:pt x="2" y="6"/>
                    <a:pt x="1" y="12"/>
                    <a:pt x="0" y="18"/>
                  </a:cubicBezTo>
                  <a:cubicBezTo>
                    <a:pt x="1" y="18"/>
                    <a:pt x="1" y="18"/>
                    <a:pt x="1" y="18"/>
                  </a:cubicBezTo>
                  <a:cubicBezTo>
                    <a:pt x="1" y="12"/>
                    <a:pt x="2" y="6"/>
                    <a:pt x="5" y="1"/>
                  </a:cubicBezTo>
                  <a:cubicBezTo>
                    <a:pt x="5" y="1"/>
                    <a:pt x="5" y="1"/>
                    <a:pt x="5" y="1"/>
                  </a:cubicBezTo>
                  <a:cubicBezTo>
                    <a:pt x="5" y="1"/>
                    <a:pt x="5" y="1"/>
                    <a:pt x="5" y="0"/>
                  </a:cubicBezTo>
                  <a:cubicBezTo>
                    <a:pt x="5" y="0"/>
                    <a:pt x="5" y="0"/>
                    <a:pt x="5"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0" name="islíḑè">
              <a:extLst>
                <a:ext uri="{FF2B5EF4-FFF2-40B4-BE49-F238E27FC236}">
                  <a16:creationId xmlns:a16="http://schemas.microsoft.com/office/drawing/2014/main" id="{0942B79D-3A31-4415-937C-F761A460E59E}"/>
                </a:ext>
              </a:extLst>
            </p:cNvPr>
            <p:cNvSpPr/>
            <p:nvPr/>
          </p:nvSpPr>
          <p:spPr bwMode="auto">
            <a:xfrm>
              <a:off x="6673851" y="4021138"/>
              <a:ext cx="1588" cy="14288"/>
            </a:xfrm>
            <a:custGeom>
              <a:avLst/>
              <a:gdLst>
                <a:gd name="T0" fmla="*/ 0 w 1"/>
                <a:gd name="T1" fmla="*/ 0 h 10"/>
                <a:gd name="T2" fmla="*/ 0 w 1"/>
                <a:gd name="T3" fmla="*/ 7 h 10"/>
                <a:gd name="T4" fmla="*/ 1 w 1"/>
                <a:gd name="T5" fmla="*/ 10 h 10"/>
                <a:gd name="T6" fmla="*/ 1 w 1"/>
                <a:gd name="T7" fmla="*/ 10 h 10"/>
                <a:gd name="T8" fmla="*/ 1 w 1"/>
                <a:gd name="T9" fmla="*/ 8 h 10"/>
                <a:gd name="T10" fmla="*/ 1 w 1"/>
                <a:gd name="T11" fmla="*/ 0 h 10"/>
                <a:gd name="T12" fmla="*/ 0 w 1"/>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 h="10">
                  <a:moveTo>
                    <a:pt x="0" y="0"/>
                  </a:moveTo>
                  <a:cubicBezTo>
                    <a:pt x="0" y="2"/>
                    <a:pt x="0" y="5"/>
                    <a:pt x="0" y="7"/>
                  </a:cubicBezTo>
                  <a:cubicBezTo>
                    <a:pt x="1" y="8"/>
                    <a:pt x="1" y="9"/>
                    <a:pt x="1" y="10"/>
                  </a:cubicBezTo>
                  <a:cubicBezTo>
                    <a:pt x="1" y="10"/>
                    <a:pt x="1" y="10"/>
                    <a:pt x="1" y="10"/>
                  </a:cubicBezTo>
                  <a:cubicBezTo>
                    <a:pt x="1" y="9"/>
                    <a:pt x="1" y="8"/>
                    <a:pt x="1" y="8"/>
                  </a:cubicBezTo>
                  <a:cubicBezTo>
                    <a:pt x="0" y="5"/>
                    <a:pt x="0" y="2"/>
                    <a:pt x="1" y="0"/>
                  </a:cubicBezTo>
                  <a:cubicBezTo>
                    <a:pt x="0" y="0"/>
                    <a:pt x="0" y="0"/>
                    <a:pt x="0" y="0"/>
                  </a:cubicBezTo>
                </a:path>
              </a:pathLst>
            </a:custGeom>
            <a:solidFill>
              <a:srgbClr val="3B77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1" name="î$lïḍê">
              <a:extLst>
                <a:ext uri="{FF2B5EF4-FFF2-40B4-BE49-F238E27FC236}">
                  <a16:creationId xmlns:a16="http://schemas.microsoft.com/office/drawing/2014/main" id="{11701E62-5C08-470B-B9BA-BDF5EE5F5C33}"/>
                </a:ext>
              </a:extLst>
            </p:cNvPr>
            <p:cNvSpPr/>
            <p:nvPr/>
          </p:nvSpPr>
          <p:spPr bwMode="auto">
            <a:xfrm>
              <a:off x="6673851" y="3998913"/>
              <a:ext cx="6350" cy="36513"/>
            </a:xfrm>
            <a:custGeom>
              <a:avLst/>
              <a:gdLst>
                <a:gd name="T0" fmla="*/ 5 w 5"/>
                <a:gd name="T1" fmla="*/ 0 h 27"/>
                <a:gd name="T2" fmla="*/ 1 w 5"/>
                <a:gd name="T3" fmla="*/ 17 h 27"/>
                <a:gd name="T4" fmla="*/ 1 w 5"/>
                <a:gd name="T5" fmla="*/ 25 h 27"/>
                <a:gd name="T6" fmla="*/ 1 w 5"/>
                <a:gd name="T7" fmla="*/ 27 h 27"/>
                <a:gd name="T8" fmla="*/ 2 w 5"/>
                <a:gd name="T9" fmla="*/ 24 h 27"/>
                <a:gd name="T10" fmla="*/ 2 w 5"/>
                <a:gd name="T11" fmla="*/ 20 h 27"/>
                <a:gd name="T12" fmla="*/ 5 w 5"/>
                <a:gd name="T13" fmla="*/ 0 h 27"/>
                <a:gd name="T14" fmla="*/ 5 w 5"/>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27">
                  <a:moveTo>
                    <a:pt x="5" y="0"/>
                  </a:moveTo>
                  <a:cubicBezTo>
                    <a:pt x="2" y="5"/>
                    <a:pt x="1" y="11"/>
                    <a:pt x="1" y="17"/>
                  </a:cubicBezTo>
                  <a:cubicBezTo>
                    <a:pt x="0" y="19"/>
                    <a:pt x="0" y="22"/>
                    <a:pt x="1" y="25"/>
                  </a:cubicBezTo>
                  <a:cubicBezTo>
                    <a:pt x="1" y="25"/>
                    <a:pt x="1" y="26"/>
                    <a:pt x="1" y="27"/>
                  </a:cubicBezTo>
                  <a:cubicBezTo>
                    <a:pt x="1" y="26"/>
                    <a:pt x="2" y="25"/>
                    <a:pt x="2" y="24"/>
                  </a:cubicBezTo>
                  <a:cubicBezTo>
                    <a:pt x="3" y="23"/>
                    <a:pt x="3" y="21"/>
                    <a:pt x="2" y="20"/>
                  </a:cubicBezTo>
                  <a:cubicBezTo>
                    <a:pt x="2" y="13"/>
                    <a:pt x="3" y="6"/>
                    <a:pt x="5" y="0"/>
                  </a:cubicBezTo>
                  <a:cubicBezTo>
                    <a:pt x="5" y="0"/>
                    <a:pt x="5" y="0"/>
                    <a:pt x="5" y="0"/>
                  </a:cubicBezTo>
                </a:path>
              </a:pathLst>
            </a:custGeom>
            <a:solidFill>
              <a:srgbClr val="2825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2" name="ïśḷïḋè">
              <a:extLst>
                <a:ext uri="{FF2B5EF4-FFF2-40B4-BE49-F238E27FC236}">
                  <a16:creationId xmlns:a16="http://schemas.microsoft.com/office/drawing/2014/main" id="{CBA328FD-310A-43B4-9CCB-60F85839CB7E}"/>
                </a:ext>
              </a:extLst>
            </p:cNvPr>
            <p:cNvSpPr/>
            <p:nvPr/>
          </p:nvSpPr>
          <p:spPr bwMode="auto">
            <a:xfrm>
              <a:off x="6715126" y="4203701"/>
              <a:ext cx="106363" cy="6350"/>
            </a:xfrm>
            <a:custGeom>
              <a:avLst/>
              <a:gdLst>
                <a:gd name="T0" fmla="*/ 78 w 78"/>
                <a:gd name="T1" fmla="*/ 0 h 5"/>
                <a:gd name="T2" fmla="*/ 0 w 78"/>
                <a:gd name="T3" fmla="*/ 2 h 5"/>
                <a:gd name="T4" fmla="*/ 52 w 78"/>
                <a:gd name="T5" fmla="*/ 5 h 5"/>
                <a:gd name="T6" fmla="*/ 78 w 78"/>
                <a:gd name="T7" fmla="*/ 0 h 5"/>
              </a:gdLst>
              <a:ahLst/>
              <a:cxnLst>
                <a:cxn ang="0">
                  <a:pos x="T0" y="T1"/>
                </a:cxn>
                <a:cxn ang="0">
                  <a:pos x="T2" y="T3"/>
                </a:cxn>
                <a:cxn ang="0">
                  <a:pos x="T4" y="T5"/>
                </a:cxn>
                <a:cxn ang="0">
                  <a:pos x="T6" y="T7"/>
                </a:cxn>
              </a:cxnLst>
              <a:rect l="0" t="0" r="r" b="b"/>
              <a:pathLst>
                <a:path w="78" h="5">
                  <a:moveTo>
                    <a:pt x="78" y="0"/>
                  </a:moveTo>
                  <a:cubicBezTo>
                    <a:pt x="0" y="2"/>
                    <a:pt x="0" y="2"/>
                    <a:pt x="0" y="2"/>
                  </a:cubicBezTo>
                  <a:cubicBezTo>
                    <a:pt x="0" y="2"/>
                    <a:pt x="30" y="5"/>
                    <a:pt x="52" y="5"/>
                  </a:cubicBezTo>
                  <a:cubicBezTo>
                    <a:pt x="65" y="5"/>
                    <a:pt x="76" y="4"/>
                    <a:pt x="78"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213" name="iSḷîďè">
              <a:extLst>
                <a:ext uri="{FF2B5EF4-FFF2-40B4-BE49-F238E27FC236}">
                  <a16:creationId xmlns:a16="http://schemas.microsoft.com/office/drawing/2014/main" id="{78921211-E222-4442-A717-12FACD2777DC}"/>
                </a:ext>
              </a:extLst>
            </p:cNvPr>
            <p:cNvSpPr/>
            <p:nvPr/>
          </p:nvSpPr>
          <p:spPr bwMode="auto">
            <a:xfrm>
              <a:off x="6907213" y="4164013"/>
              <a:ext cx="65088" cy="20638"/>
            </a:xfrm>
            <a:custGeom>
              <a:avLst/>
              <a:gdLst>
                <a:gd name="T0" fmla="*/ 0 w 48"/>
                <a:gd name="T1" fmla="*/ 0 h 15"/>
                <a:gd name="T2" fmla="*/ 48 w 48"/>
                <a:gd name="T3" fmla="*/ 15 h 15"/>
                <a:gd name="T4" fmla="*/ 0 w 48"/>
                <a:gd name="T5" fmla="*/ 0 h 15"/>
              </a:gdLst>
              <a:ahLst/>
              <a:cxnLst>
                <a:cxn ang="0">
                  <a:pos x="T0" y="T1"/>
                </a:cxn>
                <a:cxn ang="0">
                  <a:pos x="T2" y="T3"/>
                </a:cxn>
                <a:cxn ang="0">
                  <a:pos x="T4" y="T5"/>
                </a:cxn>
              </a:cxnLst>
              <a:rect l="0" t="0" r="r" b="b"/>
              <a:pathLst>
                <a:path w="48" h="15">
                  <a:moveTo>
                    <a:pt x="0" y="0"/>
                  </a:moveTo>
                  <a:cubicBezTo>
                    <a:pt x="48" y="15"/>
                    <a:pt x="48" y="15"/>
                    <a:pt x="48" y="15"/>
                  </a:cubicBezTo>
                  <a:cubicBezTo>
                    <a:pt x="39" y="0"/>
                    <a:pt x="0" y="0"/>
                    <a:pt x="0" y="0"/>
                  </a:cubicBezTo>
                </a:path>
              </a:pathLst>
            </a:custGeom>
            <a:solidFill>
              <a:srgbClr val="3937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grpSp>
      <p:sp>
        <p:nvSpPr>
          <p:cNvPr id="215" name="矩形 214">
            <a:extLst>
              <a:ext uri="{FF2B5EF4-FFF2-40B4-BE49-F238E27FC236}">
                <a16:creationId xmlns:a16="http://schemas.microsoft.com/office/drawing/2014/main" id="{85359E35-E880-455F-806C-6C0C686F40B4}"/>
              </a:ext>
            </a:extLst>
          </p:cNvPr>
          <p:cNvSpPr/>
          <p:nvPr/>
        </p:nvSpPr>
        <p:spPr>
          <a:xfrm>
            <a:off x="8483849" y="4028505"/>
            <a:ext cx="3487978" cy="430373"/>
          </a:xfrm>
          <a:prstGeom prst="rect">
            <a:avLst/>
          </a:prstGeom>
        </p:spPr>
        <p:txBody>
          <a:bodyPr wrap="square">
            <a:spAutoFit/>
            <a:scene3d>
              <a:camera prst="orthographicFront"/>
              <a:lightRig rig="threePt" dir="t"/>
            </a:scene3d>
            <a:sp3d contourW="12700"/>
          </a:bodyPr>
          <a:lstStyle/>
          <a:p>
            <a:pPr>
              <a:lnSpc>
                <a:spcPct val="120000"/>
              </a:lnSpc>
            </a:pPr>
            <a:endParaRPr lang="zh-TW" altLang="en-US" sz="2000" b="1" dirty="0">
              <a:solidFill>
                <a:srgbClr val="3250A6"/>
              </a:solidFill>
              <a:effectLst>
                <a:outerShdw blurRad="38100" dist="38100" dir="2700000" algn="tl">
                  <a:srgbClr val="000000">
                    <a:alpha val="43137"/>
                  </a:srgbClr>
                </a:outerShdw>
              </a:effectLst>
              <a:cs typeface="+mn-ea"/>
              <a:sym typeface="+mn-lt"/>
            </a:endParaRPr>
          </a:p>
        </p:txBody>
      </p:sp>
      <p:sp>
        <p:nvSpPr>
          <p:cNvPr id="218" name="文本框 217">
            <a:extLst>
              <a:ext uri="{FF2B5EF4-FFF2-40B4-BE49-F238E27FC236}">
                <a16:creationId xmlns:a16="http://schemas.microsoft.com/office/drawing/2014/main" id="{F90981A1-614A-4F93-8DDB-CC05CF977C04}"/>
              </a:ext>
            </a:extLst>
          </p:cNvPr>
          <p:cNvSpPr txBox="1"/>
          <p:nvPr/>
        </p:nvSpPr>
        <p:spPr>
          <a:xfrm>
            <a:off x="1338785" y="311625"/>
            <a:ext cx="8385660" cy="646331"/>
          </a:xfrm>
          <a:prstGeom prst="rect">
            <a:avLst/>
          </a:prstGeom>
          <a:noFill/>
        </p:spPr>
        <p:txBody>
          <a:bodyPr wrap="square" rtlCol="0">
            <a:spAutoFit/>
          </a:bodyPr>
          <a:lstStyle/>
          <a:p>
            <a:pPr lvl="0" defTabSz="914400">
              <a:defRPr/>
            </a:pPr>
            <a:r>
              <a:rPr lang="en-US" altLang="zh-TW" sz="3600" b="1" dirty="0" smtClean="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115</a:t>
            </a:r>
            <a:r>
              <a:rPr lang="zh-TW" altLang="en-US" sz="3600" b="1" dirty="0" smtClean="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入學</a:t>
            </a:r>
            <a:r>
              <a:rPr lang="zh-TW"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管道與名額</a:t>
            </a:r>
            <a:endParaRPr lang="zh-CN"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endParaRPr>
          </a:p>
        </p:txBody>
      </p:sp>
      <p:pic>
        <p:nvPicPr>
          <p:cNvPr id="2" name="圖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grpSp>
        <p:nvGrpSpPr>
          <p:cNvPr id="217" name="组合 14">
            <a:extLst>
              <a:ext uri="{FF2B5EF4-FFF2-40B4-BE49-F238E27FC236}">
                <a16:creationId xmlns:a16="http://schemas.microsoft.com/office/drawing/2014/main" id="{6C05A525-3F11-47EB-9A5B-F584B8C3B159}"/>
              </a:ext>
            </a:extLst>
          </p:cNvPr>
          <p:cNvGrpSpPr/>
          <p:nvPr/>
        </p:nvGrpSpPr>
        <p:grpSpPr>
          <a:xfrm>
            <a:off x="7899800" y="3272381"/>
            <a:ext cx="3996325" cy="846790"/>
            <a:chOff x="8389208" y="2167757"/>
            <a:chExt cx="2866592" cy="608853"/>
          </a:xfrm>
        </p:grpSpPr>
        <p:sp>
          <p:nvSpPr>
            <p:cNvPr id="219" name="矩形 218">
              <a:extLst>
                <a:ext uri="{FF2B5EF4-FFF2-40B4-BE49-F238E27FC236}">
                  <a16:creationId xmlns:a16="http://schemas.microsoft.com/office/drawing/2014/main" id="{4CC0413A-52F9-4105-A730-5A03AFA3E511}"/>
                </a:ext>
              </a:extLst>
            </p:cNvPr>
            <p:cNvSpPr/>
            <p:nvPr/>
          </p:nvSpPr>
          <p:spPr>
            <a:xfrm>
              <a:off x="8389208" y="2167757"/>
              <a:ext cx="2501951" cy="318665"/>
            </a:xfrm>
            <a:prstGeom prst="rect">
              <a:avLst/>
            </a:prstGeom>
          </p:spPr>
          <p:txBody>
            <a:bodyPr wrap="square">
              <a:spAutoFit/>
              <a:scene3d>
                <a:camera prst="orthographicFront"/>
                <a:lightRig rig="threePt" dir="t"/>
              </a:scene3d>
              <a:sp3d contourW="12700"/>
            </a:bodyPr>
            <a:lstStyle/>
            <a:p>
              <a:pPr>
                <a:lnSpc>
                  <a:spcPct val="114000"/>
                </a:lnSpc>
              </a:pPr>
              <a:r>
                <a:rPr lang="zh-TW" altLang="en-US" sz="2000" b="1" dirty="0">
                  <a:solidFill>
                    <a:srgbClr val="3250A6"/>
                  </a:solidFill>
                  <a:effectLst>
                    <a:outerShdw blurRad="38100" dist="38100" dir="2700000" algn="tl">
                      <a:srgbClr val="000000">
                        <a:alpha val="43137"/>
                      </a:srgbClr>
                    </a:outerShdw>
                  </a:effectLst>
                  <a:cs typeface="+mn-ea"/>
                  <a:sym typeface="+mn-lt"/>
                </a:rPr>
                <a:t>日四</a:t>
              </a:r>
              <a:r>
                <a:rPr lang="zh-TW" altLang="en-US" sz="2000" b="1" dirty="0" smtClean="0">
                  <a:solidFill>
                    <a:srgbClr val="3250A6"/>
                  </a:solidFill>
                  <a:effectLst>
                    <a:outerShdw blurRad="38100" dist="38100" dir="2700000" algn="tl">
                      <a:srgbClr val="000000">
                        <a:alpha val="43137"/>
                      </a:srgbClr>
                    </a:outerShdw>
                  </a:effectLst>
                  <a:cs typeface="+mn-ea"/>
                  <a:sym typeface="+mn-lt"/>
                </a:rPr>
                <a:t>技</a:t>
              </a:r>
              <a:r>
                <a:rPr lang="zh-CN" altLang="en-US" sz="2000" b="1" dirty="0" smtClean="0">
                  <a:solidFill>
                    <a:srgbClr val="3250A6"/>
                  </a:solidFill>
                  <a:effectLst>
                    <a:outerShdw blurRad="38100" dist="38100" dir="2700000" algn="tl">
                      <a:srgbClr val="000000">
                        <a:alpha val="43137"/>
                      </a:srgbClr>
                    </a:outerShdw>
                  </a:effectLst>
                  <a:cs typeface="+mn-ea"/>
                  <a:sym typeface="+mn-lt"/>
                </a:rPr>
                <a:t>科技</a:t>
              </a:r>
              <a:r>
                <a:rPr lang="zh-TW" altLang="en-US" sz="2000" b="1" dirty="0" smtClean="0">
                  <a:solidFill>
                    <a:srgbClr val="3250A6"/>
                  </a:solidFill>
                  <a:effectLst>
                    <a:outerShdw blurRad="38100" dist="38100" dir="2700000" algn="tl">
                      <a:srgbClr val="000000">
                        <a:alpha val="43137"/>
                      </a:srgbClr>
                    </a:outerShdw>
                  </a:effectLst>
                  <a:cs typeface="+mn-ea"/>
                  <a:sym typeface="+mn-lt"/>
                </a:rPr>
                <a:t>繁星</a:t>
              </a:r>
              <a:r>
                <a:rPr lang="en-US" altLang="zh-TW" sz="2000" b="1" dirty="0">
                  <a:solidFill>
                    <a:srgbClr val="3250A6"/>
                  </a:solidFill>
                  <a:effectLst>
                    <a:outerShdw blurRad="38100" dist="38100" dir="2700000" algn="tl">
                      <a:srgbClr val="000000">
                        <a:alpha val="43137"/>
                      </a:srgbClr>
                    </a:outerShdw>
                  </a:effectLst>
                  <a:cs typeface="+mn-ea"/>
                  <a:sym typeface="+mn-lt"/>
                </a:rPr>
                <a:t>4</a:t>
              </a:r>
              <a:r>
                <a:rPr lang="zh-TW" altLang="en-US" sz="2000" b="1" dirty="0" smtClean="0">
                  <a:solidFill>
                    <a:srgbClr val="3250A6"/>
                  </a:solidFill>
                  <a:effectLst>
                    <a:outerShdw blurRad="38100" dist="38100" dir="2700000" algn="tl">
                      <a:srgbClr val="000000">
                        <a:alpha val="43137"/>
                      </a:srgbClr>
                    </a:outerShdw>
                  </a:effectLst>
                  <a:cs typeface="+mn-ea"/>
                  <a:sym typeface="+mn-lt"/>
                </a:rPr>
                <a:t>名</a:t>
              </a:r>
              <a:r>
                <a:rPr lang="en-US" altLang="zh-TW" sz="2000" b="1" dirty="0">
                  <a:solidFill>
                    <a:srgbClr val="3250A6"/>
                  </a:solidFill>
                  <a:effectLst>
                    <a:outerShdw blurRad="38100" dist="38100" dir="2700000" algn="tl">
                      <a:srgbClr val="000000">
                        <a:alpha val="43137"/>
                      </a:srgbClr>
                    </a:outerShdw>
                  </a:effectLst>
                  <a:cs typeface="+mn-ea"/>
                  <a:sym typeface="+mn-lt"/>
                </a:rPr>
                <a:t>(</a:t>
              </a:r>
              <a:r>
                <a:rPr lang="zh-TW" altLang="en-US" sz="2000" b="1" dirty="0">
                  <a:solidFill>
                    <a:srgbClr val="3250A6"/>
                  </a:solidFill>
                  <a:effectLst>
                    <a:outerShdw blurRad="38100" dist="38100" dir="2700000" algn="tl">
                      <a:srgbClr val="000000">
                        <a:alpha val="43137"/>
                      </a:srgbClr>
                    </a:outerShdw>
                  </a:effectLst>
                  <a:cs typeface="+mn-ea"/>
                  <a:sym typeface="+mn-lt"/>
                </a:rPr>
                <a:t>商管群</a:t>
              </a:r>
              <a:r>
                <a:rPr lang="en-US" altLang="zh-TW" sz="2000" b="1" dirty="0">
                  <a:solidFill>
                    <a:srgbClr val="3250A6"/>
                  </a:solidFill>
                  <a:effectLst>
                    <a:outerShdw blurRad="38100" dist="38100" dir="2700000" algn="tl">
                      <a:srgbClr val="000000">
                        <a:alpha val="43137"/>
                      </a:srgbClr>
                    </a:outerShdw>
                  </a:effectLst>
                  <a:cs typeface="+mn-ea"/>
                  <a:sym typeface="+mn-lt"/>
                </a:rPr>
                <a:t>)</a:t>
              </a:r>
              <a:endParaRPr lang="zh-TW" altLang="en-US" sz="2000" b="1" dirty="0">
                <a:solidFill>
                  <a:srgbClr val="3250A6"/>
                </a:solidFill>
                <a:effectLst>
                  <a:outerShdw blurRad="38100" dist="38100" dir="2700000" algn="tl">
                    <a:srgbClr val="000000">
                      <a:alpha val="43137"/>
                    </a:srgbClr>
                  </a:outerShdw>
                </a:effectLst>
                <a:cs typeface="+mn-ea"/>
                <a:sym typeface="+mn-lt"/>
              </a:endParaRPr>
            </a:p>
          </p:txBody>
        </p:sp>
        <p:sp>
          <p:nvSpPr>
            <p:cNvPr id="220" name="文本框 16">
              <a:extLst>
                <a:ext uri="{FF2B5EF4-FFF2-40B4-BE49-F238E27FC236}">
                  <a16:creationId xmlns:a16="http://schemas.microsoft.com/office/drawing/2014/main" id="{5E2109B9-7328-41AC-A338-120187053DA7}"/>
                </a:ext>
              </a:extLst>
            </p:cNvPr>
            <p:cNvSpPr txBox="1"/>
            <p:nvPr/>
          </p:nvSpPr>
          <p:spPr>
            <a:xfrm>
              <a:off x="8406207" y="2477124"/>
              <a:ext cx="2849593" cy="299486"/>
            </a:xfrm>
            <a:prstGeom prst="rect">
              <a:avLst/>
            </a:prstGeom>
            <a:noFill/>
          </p:spPr>
          <p:txBody>
            <a:bodyPr wrap="square" rtlCol="0">
              <a:spAutoFit/>
              <a:scene3d>
                <a:camera prst="orthographicFront"/>
                <a:lightRig rig="threePt" dir="t"/>
              </a:scene3d>
              <a:sp3d contourW="12700"/>
            </a:bodyPr>
            <a:lstStyle/>
            <a:p>
              <a:pPr marL="342900" indent="-342900">
                <a:lnSpc>
                  <a:spcPct val="114000"/>
                </a:lnSpc>
                <a:buBlip>
                  <a:blip r:embed="rId5"/>
                </a:buBlip>
              </a:pPr>
              <a:r>
                <a:rPr lang="zh-TW" altLang="en-US" sz="2000" b="1" dirty="0">
                  <a:solidFill>
                    <a:schemeClr val="bg1">
                      <a:lumMod val="50000"/>
                    </a:schemeClr>
                  </a:solidFill>
                  <a:cs typeface="+mn-ea"/>
                  <a:sym typeface="+mn-lt"/>
                </a:rPr>
                <a:t>第一</a:t>
              </a:r>
              <a:r>
                <a:rPr lang="zh-TW" altLang="en-US" sz="2000" b="1" dirty="0" smtClean="0">
                  <a:solidFill>
                    <a:schemeClr val="bg1">
                      <a:lumMod val="50000"/>
                    </a:schemeClr>
                  </a:solidFill>
                  <a:cs typeface="+mn-ea"/>
                  <a:sym typeface="+mn-lt"/>
                </a:rPr>
                <a:t>志願四萬元入學獎學金</a:t>
              </a:r>
              <a:endParaRPr lang="zh-TW" altLang="en-US" sz="2000" b="1" dirty="0">
                <a:solidFill>
                  <a:schemeClr val="bg1">
                    <a:lumMod val="50000"/>
                  </a:schemeClr>
                </a:solidFill>
                <a:cs typeface="+mn-ea"/>
                <a:sym typeface="+mn-lt"/>
              </a:endParaRPr>
            </a:p>
          </p:txBody>
        </p:sp>
      </p:grpSp>
      <p:grpSp>
        <p:nvGrpSpPr>
          <p:cNvPr id="221" name="组合 14">
            <a:extLst>
              <a:ext uri="{FF2B5EF4-FFF2-40B4-BE49-F238E27FC236}">
                <a16:creationId xmlns:a16="http://schemas.microsoft.com/office/drawing/2014/main" id="{6C05A525-3F11-47EB-9A5B-F584B8C3B159}"/>
              </a:ext>
            </a:extLst>
          </p:cNvPr>
          <p:cNvGrpSpPr/>
          <p:nvPr/>
        </p:nvGrpSpPr>
        <p:grpSpPr>
          <a:xfrm>
            <a:off x="7956207" y="4329876"/>
            <a:ext cx="4230184" cy="1266093"/>
            <a:chOff x="8381478" y="2138442"/>
            <a:chExt cx="3034341" cy="910337"/>
          </a:xfrm>
        </p:grpSpPr>
        <p:sp>
          <p:nvSpPr>
            <p:cNvPr id="222" name="矩形 221">
              <a:extLst>
                <a:ext uri="{FF2B5EF4-FFF2-40B4-BE49-F238E27FC236}">
                  <a16:creationId xmlns:a16="http://schemas.microsoft.com/office/drawing/2014/main" id="{4CC0413A-52F9-4105-A730-5A03AFA3E511}"/>
                </a:ext>
              </a:extLst>
            </p:cNvPr>
            <p:cNvSpPr/>
            <p:nvPr/>
          </p:nvSpPr>
          <p:spPr>
            <a:xfrm>
              <a:off x="8386921" y="2138442"/>
              <a:ext cx="2501951" cy="299486"/>
            </a:xfrm>
            <a:prstGeom prst="rect">
              <a:avLst/>
            </a:prstGeom>
          </p:spPr>
          <p:txBody>
            <a:bodyPr wrap="square">
              <a:spAutoFit/>
              <a:scene3d>
                <a:camera prst="orthographicFront"/>
                <a:lightRig rig="threePt" dir="t"/>
              </a:scene3d>
              <a:sp3d contourW="12700"/>
            </a:bodyPr>
            <a:lstStyle/>
            <a:p>
              <a:pPr>
                <a:lnSpc>
                  <a:spcPct val="114000"/>
                </a:lnSpc>
              </a:pPr>
              <a:r>
                <a:rPr lang="zh-TW" altLang="en-US" sz="2000" b="1" dirty="0">
                  <a:solidFill>
                    <a:srgbClr val="3250A6"/>
                  </a:solidFill>
                  <a:effectLst>
                    <a:outerShdw blurRad="38100" dist="38100" dir="2700000" algn="tl">
                      <a:srgbClr val="000000">
                        <a:alpha val="43137"/>
                      </a:srgbClr>
                    </a:outerShdw>
                  </a:effectLst>
                  <a:cs typeface="+mn-ea"/>
                  <a:sym typeface="+mn-lt"/>
                </a:rPr>
                <a:t>日四技獨立招生</a:t>
              </a:r>
              <a:r>
                <a:rPr lang="en-US" altLang="zh-TW" sz="2000" b="1" dirty="0" smtClean="0">
                  <a:solidFill>
                    <a:srgbClr val="3250A6"/>
                  </a:solidFill>
                  <a:effectLst>
                    <a:outerShdw blurRad="38100" dist="38100" dir="2700000" algn="tl">
                      <a:srgbClr val="000000">
                        <a:alpha val="43137"/>
                      </a:srgbClr>
                    </a:outerShdw>
                  </a:effectLst>
                  <a:cs typeface="+mn-ea"/>
                  <a:sym typeface="+mn-lt"/>
                </a:rPr>
                <a:t>15</a:t>
              </a:r>
              <a:r>
                <a:rPr lang="zh-TW" altLang="en-US" sz="2000" b="1" dirty="0" smtClean="0">
                  <a:solidFill>
                    <a:srgbClr val="3250A6"/>
                  </a:solidFill>
                  <a:effectLst>
                    <a:outerShdw blurRad="38100" dist="38100" dir="2700000" algn="tl">
                      <a:srgbClr val="000000">
                        <a:alpha val="43137"/>
                      </a:srgbClr>
                    </a:outerShdw>
                  </a:effectLst>
                  <a:cs typeface="+mn-ea"/>
                  <a:sym typeface="+mn-lt"/>
                </a:rPr>
                <a:t>名</a:t>
              </a:r>
              <a:endParaRPr lang="en-US" altLang="zh-TW" sz="2000" b="1" dirty="0">
                <a:solidFill>
                  <a:srgbClr val="3250A6"/>
                </a:solidFill>
                <a:effectLst>
                  <a:outerShdw blurRad="38100" dist="38100" dir="2700000" algn="tl">
                    <a:srgbClr val="000000">
                      <a:alpha val="43137"/>
                    </a:srgbClr>
                  </a:outerShdw>
                </a:effectLst>
                <a:cs typeface="+mn-ea"/>
                <a:sym typeface="+mn-lt"/>
              </a:endParaRPr>
            </a:p>
          </p:txBody>
        </p:sp>
        <p:sp>
          <p:nvSpPr>
            <p:cNvPr id="223" name="文本框 16">
              <a:extLst>
                <a:ext uri="{FF2B5EF4-FFF2-40B4-BE49-F238E27FC236}">
                  <a16:creationId xmlns:a16="http://schemas.microsoft.com/office/drawing/2014/main" id="{5E2109B9-7328-41AC-A338-120187053DA7}"/>
                </a:ext>
              </a:extLst>
            </p:cNvPr>
            <p:cNvSpPr txBox="1"/>
            <p:nvPr/>
          </p:nvSpPr>
          <p:spPr>
            <a:xfrm>
              <a:off x="8381478" y="2477837"/>
              <a:ext cx="3034341" cy="570942"/>
            </a:xfrm>
            <a:prstGeom prst="rect">
              <a:avLst/>
            </a:prstGeom>
            <a:noFill/>
          </p:spPr>
          <p:txBody>
            <a:bodyPr wrap="square" rtlCol="0">
              <a:spAutoFit/>
              <a:scene3d>
                <a:camera prst="orthographicFront"/>
                <a:lightRig rig="threePt" dir="t"/>
              </a:scene3d>
              <a:sp3d contourW="12700"/>
            </a:bodyPr>
            <a:lstStyle/>
            <a:p>
              <a:pPr marL="342900" indent="-342900">
                <a:lnSpc>
                  <a:spcPct val="114000"/>
                </a:lnSpc>
                <a:buBlip>
                  <a:blip r:embed="rId5"/>
                </a:buBlip>
              </a:pPr>
              <a:r>
                <a:rPr lang="zh-TW" altLang="en-US" sz="2000" b="1" dirty="0" smtClean="0">
                  <a:solidFill>
                    <a:schemeClr val="bg1">
                      <a:lumMod val="50000"/>
                    </a:schemeClr>
                  </a:solidFill>
                  <a:cs typeface="+mn-ea"/>
                  <a:sym typeface="+mn-lt"/>
                </a:rPr>
                <a:t>免統測、免口試</a:t>
              </a:r>
              <a:endParaRPr lang="en-US" altLang="zh-TW" sz="2000" b="1" dirty="0" smtClean="0">
                <a:solidFill>
                  <a:schemeClr val="bg1">
                    <a:lumMod val="50000"/>
                  </a:schemeClr>
                </a:solidFill>
                <a:cs typeface="+mn-ea"/>
                <a:sym typeface="+mn-lt"/>
              </a:endParaRPr>
            </a:p>
            <a:p>
              <a:pPr marL="342900" indent="-342900">
                <a:lnSpc>
                  <a:spcPct val="114000"/>
                </a:lnSpc>
                <a:buBlip>
                  <a:blip r:embed="rId5"/>
                </a:buBlip>
              </a:pPr>
              <a:r>
                <a:rPr lang="zh-TW" altLang="en-US" sz="2000" dirty="0">
                  <a:solidFill>
                    <a:schemeClr val="bg1">
                      <a:lumMod val="50000"/>
                    </a:schemeClr>
                  </a:solidFill>
                  <a:cs typeface="+mn-ea"/>
                  <a:sym typeface="+mn-lt"/>
                </a:rPr>
                <a:t>不分類群</a:t>
              </a:r>
            </a:p>
          </p:txBody>
        </p:sp>
      </p:grpSp>
    </p:spTree>
    <p:extLst>
      <p:ext uri="{BB962C8B-B14F-4D97-AF65-F5344CB8AC3E}">
        <p14:creationId xmlns:p14="http://schemas.microsoft.com/office/powerpoint/2010/main" val="385244037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17"/>
                                        </p:tgtEl>
                                        <p:attrNameLst>
                                          <p:attrName>style.visibility</p:attrName>
                                        </p:attrNameLst>
                                      </p:cBhvr>
                                      <p:to>
                                        <p:strVal val="visible"/>
                                      </p:to>
                                    </p:set>
                                    <p:animEffect transition="in" filter="fade">
                                      <p:cBhvr>
                                        <p:cTn id="25" dur="1000"/>
                                        <p:tgtEl>
                                          <p:spTgt spid="217"/>
                                        </p:tgtEl>
                                      </p:cBhvr>
                                    </p:animEffect>
                                    <p:anim calcmode="lin" valueType="num">
                                      <p:cBhvr>
                                        <p:cTn id="26" dur="1000" fill="hold"/>
                                        <p:tgtEl>
                                          <p:spTgt spid="217"/>
                                        </p:tgtEl>
                                        <p:attrNameLst>
                                          <p:attrName>ppt_x</p:attrName>
                                        </p:attrNameLst>
                                      </p:cBhvr>
                                      <p:tavLst>
                                        <p:tav tm="0">
                                          <p:val>
                                            <p:strVal val="#ppt_x"/>
                                          </p:val>
                                        </p:tav>
                                        <p:tav tm="100000">
                                          <p:val>
                                            <p:strVal val="#ppt_x"/>
                                          </p:val>
                                        </p:tav>
                                      </p:tavLst>
                                    </p:anim>
                                    <p:anim calcmode="lin" valueType="num">
                                      <p:cBhvr>
                                        <p:cTn id="27" dur="1000" fill="hold"/>
                                        <p:tgtEl>
                                          <p:spTgt spid="217"/>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221"/>
                                        </p:tgtEl>
                                        <p:attrNameLst>
                                          <p:attrName>style.visibility</p:attrName>
                                        </p:attrNameLst>
                                      </p:cBhvr>
                                      <p:to>
                                        <p:strVal val="visible"/>
                                      </p:to>
                                    </p:set>
                                    <p:animEffect transition="in" filter="fade">
                                      <p:cBhvr>
                                        <p:cTn id="31" dur="1000"/>
                                        <p:tgtEl>
                                          <p:spTgt spid="221"/>
                                        </p:tgtEl>
                                      </p:cBhvr>
                                    </p:animEffect>
                                    <p:anim calcmode="lin" valueType="num">
                                      <p:cBhvr>
                                        <p:cTn id="32" dur="1000" fill="hold"/>
                                        <p:tgtEl>
                                          <p:spTgt spid="221"/>
                                        </p:tgtEl>
                                        <p:attrNameLst>
                                          <p:attrName>ppt_x</p:attrName>
                                        </p:attrNameLst>
                                      </p:cBhvr>
                                      <p:tavLst>
                                        <p:tav tm="0">
                                          <p:val>
                                            <p:strVal val="#ppt_x"/>
                                          </p:val>
                                        </p:tav>
                                        <p:tav tm="100000">
                                          <p:val>
                                            <p:strVal val="#ppt_x"/>
                                          </p:val>
                                        </p:tav>
                                      </p:tavLst>
                                    </p:anim>
                                    <p:anim calcmode="lin" valueType="num">
                                      <p:cBhvr>
                                        <p:cTn id="33" dur="1000" fill="hold"/>
                                        <p:tgtEl>
                                          <p:spTgt spid="2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50CD5BF3-7DB5-4AA2-B12A-7A0C2CCAE561}"/>
              </a:ext>
            </a:extLst>
          </p:cNvPr>
          <p:cNvSpPr/>
          <p:nvPr/>
        </p:nvSpPr>
        <p:spPr>
          <a:xfrm>
            <a:off x="3681455" y="1678543"/>
            <a:ext cx="7887693" cy="3280898"/>
          </a:xfrm>
          <a:prstGeom prst="rect">
            <a:avLst/>
          </a:prstGeom>
        </p:spPr>
        <p:txBody>
          <a:bodyPr wrap="square">
            <a:spAutoFit/>
            <a:scene3d>
              <a:camera prst="orthographicFront"/>
              <a:lightRig rig="threePt" dir="t"/>
            </a:scene3d>
            <a:sp3d contourW="12700"/>
          </a:bodyPr>
          <a:lstStyle/>
          <a:p>
            <a:pPr marL="342900" indent="-342900">
              <a:lnSpc>
                <a:spcPct val="120000"/>
              </a:lnSpc>
              <a:spcBef>
                <a:spcPts val="600"/>
              </a:spcBef>
              <a:spcAft>
                <a:spcPts val="600"/>
              </a:spcAft>
              <a:buFont typeface="Arial" panose="020B0604020202020204" pitchFamily="34" charset="0"/>
              <a:buChar char="•"/>
            </a:pPr>
            <a:r>
              <a:rPr lang="zh-TW" altLang="en-US" sz="2600" dirty="0" smtClean="0">
                <a:solidFill>
                  <a:srgbClr val="3250A6"/>
                </a:solidFill>
                <a:effectLst>
                  <a:outerShdw blurRad="38100" dist="38100" dir="2700000" algn="tl">
                    <a:srgbClr val="000000">
                      <a:alpha val="43137"/>
                    </a:srgbClr>
                  </a:outerShdw>
                </a:effectLst>
                <a:cs typeface="+mn-ea"/>
                <a:sym typeface="+mn-lt"/>
              </a:rPr>
              <a:t>以甄選或登記分發方式錄取，統測成績</a:t>
            </a:r>
            <a:r>
              <a:rPr lang="zh-TW" altLang="en-US" sz="2600" dirty="0">
                <a:solidFill>
                  <a:srgbClr val="3250A6"/>
                </a:solidFill>
                <a:effectLst>
                  <a:outerShdw blurRad="38100" dist="38100" dir="2700000" algn="tl">
                    <a:srgbClr val="000000">
                      <a:alpha val="43137"/>
                    </a:srgbClr>
                  </a:outerShdw>
                </a:effectLst>
                <a:cs typeface="+mn-ea"/>
                <a:sym typeface="+mn-lt"/>
              </a:rPr>
              <a:t>原始總</a:t>
            </a:r>
            <a:r>
              <a:rPr lang="zh-TW" altLang="en-US" sz="2600" dirty="0" smtClean="0">
                <a:solidFill>
                  <a:srgbClr val="3250A6"/>
                </a:solidFill>
                <a:effectLst>
                  <a:outerShdw blurRad="38100" dist="38100" dir="2700000" algn="tl">
                    <a:srgbClr val="000000">
                      <a:alpha val="43137"/>
                    </a:srgbClr>
                  </a:outerShdw>
                </a:effectLst>
                <a:cs typeface="+mn-ea"/>
                <a:sym typeface="+mn-lt"/>
              </a:rPr>
              <a:t>分達</a:t>
            </a:r>
            <a:r>
              <a:rPr lang="en-US" altLang="zh-TW" sz="2600" dirty="0">
                <a:solidFill>
                  <a:srgbClr val="3250A6"/>
                </a:solidFill>
                <a:effectLst>
                  <a:outerShdw blurRad="38100" dist="38100" dir="2700000" algn="tl">
                    <a:srgbClr val="000000">
                      <a:alpha val="43137"/>
                    </a:srgbClr>
                  </a:outerShdw>
                </a:effectLst>
                <a:cs typeface="+mn-ea"/>
                <a:sym typeface="+mn-lt"/>
              </a:rPr>
              <a:t>320</a:t>
            </a:r>
            <a:r>
              <a:rPr lang="zh-TW" altLang="en-US" sz="2600" dirty="0">
                <a:solidFill>
                  <a:srgbClr val="3250A6"/>
                </a:solidFill>
                <a:effectLst>
                  <a:outerShdw blurRad="38100" dist="38100" dir="2700000" algn="tl">
                    <a:srgbClr val="000000">
                      <a:alpha val="43137"/>
                    </a:srgbClr>
                  </a:outerShdw>
                </a:effectLst>
                <a:cs typeface="+mn-ea"/>
                <a:sym typeface="+mn-lt"/>
              </a:rPr>
              <a:t>分</a:t>
            </a:r>
            <a:r>
              <a:rPr lang="en-US" altLang="zh-TW" sz="2600" dirty="0">
                <a:solidFill>
                  <a:srgbClr val="3250A6"/>
                </a:solidFill>
                <a:effectLst>
                  <a:outerShdw blurRad="38100" dist="38100" dir="2700000" algn="tl">
                    <a:srgbClr val="000000">
                      <a:alpha val="43137"/>
                    </a:srgbClr>
                  </a:outerShdw>
                </a:effectLst>
                <a:cs typeface="+mn-ea"/>
                <a:sym typeface="+mn-lt"/>
              </a:rPr>
              <a:t>(</a:t>
            </a:r>
            <a:r>
              <a:rPr lang="zh-TW" altLang="en-US" sz="2600" dirty="0">
                <a:solidFill>
                  <a:srgbClr val="3250A6"/>
                </a:solidFill>
                <a:effectLst>
                  <a:outerShdw blurRad="38100" dist="38100" dir="2700000" algn="tl">
                    <a:srgbClr val="000000">
                      <a:alpha val="43137"/>
                    </a:srgbClr>
                  </a:outerShdw>
                </a:effectLst>
                <a:cs typeface="+mn-ea"/>
                <a:sym typeface="+mn-lt"/>
              </a:rPr>
              <a:t>含</a:t>
            </a:r>
            <a:r>
              <a:rPr lang="en-US" altLang="zh-TW" sz="2600" dirty="0">
                <a:solidFill>
                  <a:srgbClr val="3250A6"/>
                </a:solidFill>
                <a:effectLst>
                  <a:outerShdw blurRad="38100" dist="38100" dir="2700000" algn="tl">
                    <a:srgbClr val="000000">
                      <a:alpha val="43137"/>
                    </a:srgbClr>
                  </a:outerShdw>
                </a:effectLst>
                <a:cs typeface="+mn-ea"/>
                <a:sym typeface="+mn-lt"/>
              </a:rPr>
              <a:t>)</a:t>
            </a:r>
            <a:r>
              <a:rPr lang="zh-TW" altLang="en-US" sz="2600" dirty="0">
                <a:solidFill>
                  <a:srgbClr val="3250A6"/>
                </a:solidFill>
                <a:effectLst>
                  <a:outerShdw blurRad="38100" dist="38100" dir="2700000" algn="tl">
                    <a:srgbClr val="000000">
                      <a:alpha val="43137"/>
                    </a:srgbClr>
                  </a:outerShdw>
                </a:effectLst>
                <a:cs typeface="+mn-ea"/>
                <a:sym typeface="+mn-lt"/>
              </a:rPr>
              <a:t>以上，註冊後給予三萬元獎</a:t>
            </a:r>
            <a:r>
              <a:rPr lang="zh-TW" altLang="en-US" sz="2600" dirty="0" smtClean="0">
                <a:solidFill>
                  <a:srgbClr val="3250A6"/>
                </a:solidFill>
                <a:effectLst>
                  <a:outerShdw blurRad="38100" dist="38100" dir="2700000" algn="tl">
                    <a:srgbClr val="000000">
                      <a:alpha val="43137"/>
                    </a:srgbClr>
                  </a:outerShdw>
                </a:effectLst>
                <a:cs typeface="+mn-ea"/>
                <a:sym typeface="+mn-lt"/>
              </a:rPr>
              <a:t>助學金</a:t>
            </a:r>
            <a:r>
              <a:rPr lang="en-US" altLang="zh-TW" sz="2600" dirty="0" smtClean="0">
                <a:solidFill>
                  <a:srgbClr val="3250A6"/>
                </a:solidFill>
                <a:effectLst>
                  <a:outerShdw blurRad="38100" dist="38100" dir="2700000" algn="tl">
                    <a:srgbClr val="000000">
                      <a:alpha val="43137"/>
                    </a:srgbClr>
                  </a:outerShdw>
                </a:effectLst>
                <a:cs typeface="+mn-ea"/>
                <a:sym typeface="+mn-lt"/>
              </a:rPr>
              <a:t>-----</a:t>
            </a:r>
            <a:r>
              <a:rPr lang="zh-TW" altLang="en-US" sz="2600" dirty="0" smtClean="0">
                <a:solidFill>
                  <a:srgbClr val="3250A6"/>
                </a:solidFill>
                <a:effectLst>
                  <a:outerShdw blurRad="38100" dist="38100" dir="2700000" algn="tl">
                    <a:srgbClr val="000000">
                      <a:alpha val="43137"/>
                    </a:srgbClr>
                  </a:outerShdw>
                </a:effectLst>
                <a:cs typeface="+mn-ea"/>
                <a:sym typeface="+mn-lt"/>
              </a:rPr>
              <a:t> </a:t>
            </a:r>
            <a:r>
              <a:rPr lang="en-US" altLang="zh-TW" sz="2600" dirty="0" smtClean="0">
                <a:solidFill>
                  <a:srgbClr val="3250A6"/>
                </a:solidFill>
                <a:effectLst>
                  <a:outerShdw blurRad="38100" dist="38100" dir="2700000" algn="tl">
                    <a:srgbClr val="000000">
                      <a:alpha val="43137"/>
                    </a:srgbClr>
                  </a:outerShdw>
                </a:effectLst>
                <a:cs typeface="+mn-ea"/>
                <a:sym typeface="+mn-lt"/>
              </a:rPr>
              <a:t>&gt;</a:t>
            </a:r>
            <a:r>
              <a:rPr lang="zh-TW" altLang="en-US" sz="2600" dirty="0" smtClean="0">
                <a:solidFill>
                  <a:srgbClr val="3250A6"/>
                </a:solidFill>
                <a:effectLst>
                  <a:outerShdw blurRad="38100" dist="38100" dir="2700000" algn="tl">
                    <a:srgbClr val="000000">
                      <a:alpha val="43137"/>
                    </a:srgbClr>
                  </a:outerShdw>
                </a:effectLst>
                <a:cs typeface="+mn-ea"/>
                <a:sym typeface="+mn-lt"/>
              </a:rPr>
              <a:t> </a:t>
            </a:r>
            <a:r>
              <a:rPr lang="zh-TW" altLang="en-US" sz="2600" b="1" dirty="0" smtClean="0">
                <a:solidFill>
                  <a:srgbClr val="C00000"/>
                </a:solidFill>
                <a:effectLst>
                  <a:outerShdw blurRad="38100" dist="38100" dir="2700000" algn="tl">
                    <a:srgbClr val="000000">
                      <a:alpha val="43137"/>
                    </a:srgbClr>
                  </a:outerShdw>
                </a:effectLst>
                <a:cs typeface="+mn-ea"/>
                <a:sym typeface="+mn-lt"/>
              </a:rPr>
              <a:t>優於國立大學收費</a:t>
            </a:r>
            <a:r>
              <a:rPr lang="en-US" altLang="zh-TW" sz="2600" b="1" dirty="0" smtClean="0">
                <a:solidFill>
                  <a:srgbClr val="C00000"/>
                </a:solidFill>
                <a:effectLst>
                  <a:outerShdw blurRad="38100" dist="38100" dir="2700000" algn="tl">
                    <a:srgbClr val="000000">
                      <a:alpha val="43137"/>
                    </a:srgbClr>
                  </a:outerShdw>
                </a:effectLst>
                <a:cs typeface="+mn-ea"/>
                <a:sym typeface="+mn-lt"/>
              </a:rPr>
              <a:t>!</a:t>
            </a:r>
          </a:p>
          <a:p>
            <a:pPr marL="342900" indent="-342900">
              <a:lnSpc>
                <a:spcPct val="120000"/>
              </a:lnSpc>
              <a:spcBef>
                <a:spcPts val="600"/>
              </a:spcBef>
              <a:spcAft>
                <a:spcPts val="600"/>
              </a:spcAft>
              <a:buFont typeface="Arial" panose="020B0604020202020204" pitchFamily="34" charset="0"/>
              <a:buChar char="•"/>
            </a:pPr>
            <a:r>
              <a:rPr lang="zh-TW" altLang="en-US" sz="2600" dirty="0" smtClean="0">
                <a:solidFill>
                  <a:srgbClr val="3250A6"/>
                </a:solidFill>
                <a:effectLst>
                  <a:outerShdw blurRad="38100" dist="38100" dir="2700000" algn="tl">
                    <a:srgbClr val="000000">
                      <a:alpha val="43137"/>
                    </a:srgbClr>
                  </a:outerShdw>
                </a:effectLst>
                <a:cs typeface="+mn-ea"/>
                <a:sym typeface="+mn-lt"/>
              </a:rPr>
              <a:t>以</a:t>
            </a:r>
            <a:r>
              <a:rPr lang="zh-TW" altLang="en-US" sz="2600" dirty="0">
                <a:solidFill>
                  <a:srgbClr val="3250A6"/>
                </a:solidFill>
                <a:effectLst>
                  <a:outerShdw blurRad="38100" dist="38100" dir="2700000" algn="tl">
                    <a:srgbClr val="000000">
                      <a:alpha val="43137"/>
                    </a:srgbClr>
                  </a:outerShdw>
                </a:effectLst>
                <a:cs typeface="+mn-ea"/>
                <a:sym typeface="+mn-lt"/>
              </a:rPr>
              <a:t>技優甄審管道</a:t>
            </a:r>
            <a:r>
              <a:rPr lang="zh-TW" altLang="en-US" sz="2600" dirty="0" smtClean="0">
                <a:solidFill>
                  <a:srgbClr val="3250A6"/>
                </a:solidFill>
                <a:effectLst>
                  <a:outerShdw blurRad="38100" dist="38100" dir="2700000" algn="tl">
                    <a:srgbClr val="000000">
                      <a:alpha val="43137"/>
                    </a:srgbClr>
                  </a:outerShdw>
                </a:effectLst>
                <a:cs typeface="+mn-ea"/>
                <a:sym typeface="+mn-lt"/>
              </a:rPr>
              <a:t>錄取，</a:t>
            </a:r>
            <a:r>
              <a:rPr lang="zh-TW" altLang="en-US" sz="2600" dirty="0">
                <a:solidFill>
                  <a:srgbClr val="3250A6"/>
                </a:solidFill>
                <a:effectLst>
                  <a:outerShdw blurRad="38100" dist="38100" dir="2700000" algn="tl">
                    <a:srgbClr val="000000">
                      <a:alpha val="43137"/>
                    </a:srgbClr>
                  </a:outerShdw>
                </a:effectLst>
                <a:cs typeface="+mn-ea"/>
                <a:sym typeface="+mn-lt"/>
              </a:rPr>
              <a:t>錄取當學期每人</a:t>
            </a:r>
            <a:r>
              <a:rPr lang="zh-TW" altLang="en-US" sz="2600" dirty="0" smtClean="0">
                <a:solidFill>
                  <a:srgbClr val="3250A6"/>
                </a:solidFill>
                <a:effectLst>
                  <a:outerShdw blurRad="38100" dist="38100" dir="2700000" algn="tl">
                    <a:srgbClr val="000000">
                      <a:alpha val="43137"/>
                    </a:srgbClr>
                  </a:outerShdw>
                </a:effectLst>
                <a:cs typeface="+mn-ea"/>
                <a:sym typeface="+mn-lt"/>
              </a:rPr>
              <a:t>核發</a:t>
            </a:r>
            <a:r>
              <a:rPr lang="zh-TW" altLang="en-US" sz="2600" dirty="0">
                <a:solidFill>
                  <a:srgbClr val="3250A6"/>
                </a:solidFill>
                <a:effectLst>
                  <a:outerShdw blurRad="38100" dist="38100" dir="2700000" algn="tl">
                    <a:srgbClr val="000000">
                      <a:alpha val="43137"/>
                    </a:srgbClr>
                  </a:outerShdw>
                </a:effectLst>
                <a:cs typeface="+mn-ea"/>
                <a:sym typeface="+mn-lt"/>
              </a:rPr>
              <a:t>三</a:t>
            </a:r>
            <a:r>
              <a:rPr lang="zh-TW" altLang="en-US" sz="2600" dirty="0" smtClean="0">
                <a:solidFill>
                  <a:srgbClr val="3250A6"/>
                </a:solidFill>
                <a:effectLst>
                  <a:outerShdw blurRad="38100" dist="38100" dir="2700000" algn="tl">
                    <a:srgbClr val="000000">
                      <a:alpha val="43137"/>
                    </a:srgbClr>
                  </a:outerShdw>
                </a:effectLst>
                <a:cs typeface="+mn-ea"/>
                <a:sym typeface="+mn-lt"/>
              </a:rPr>
              <a:t>萬</a:t>
            </a:r>
            <a:r>
              <a:rPr lang="zh-TW" altLang="en-US" sz="2600" dirty="0">
                <a:solidFill>
                  <a:srgbClr val="3250A6"/>
                </a:solidFill>
                <a:effectLst>
                  <a:outerShdw blurRad="38100" dist="38100" dir="2700000" algn="tl">
                    <a:srgbClr val="000000">
                      <a:alpha val="43137"/>
                    </a:srgbClr>
                  </a:outerShdw>
                </a:effectLst>
                <a:cs typeface="+mn-ea"/>
                <a:sym typeface="+mn-lt"/>
              </a:rPr>
              <a:t>元獎</a:t>
            </a:r>
            <a:r>
              <a:rPr lang="zh-TW" altLang="en-US" sz="2600" dirty="0" smtClean="0">
                <a:solidFill>
                  <a:srgbClr val="3250A6"/>
                </a:solidFill>
                <a:effectLst>
                  <a:outerShdw blurRad="38100" dist="38100" dir="2700000" algn="tl">
                    <a:srgbClr val="000000">
                      <a:alpha val="43137"/>
                    </a:srgbClr>
                  </a:outerShdw>
                </a:effectLst>
                <a:cs typeface="+mn-ea"/>
                <a:sym typeface="+mn-lt"/>
              </a:rPr>
              <a:t>助學金</a:t>
            </a:r>
            <a:endParaRPr lang="en-US" altLang="zh-TW" sz="2600" dirty="0" smtClean="0">
              <a:solidFill>
                <a:srgbClr val="3250A6"/>
              </a:solidFill>
              <a:effectLst>
                <a:outerShdw blurRad="38100" dist="38100" dir="2700000" algn="tl">
                  <a:srgbClr val="000000">
                    <a:alpha val="43137"/>
                  </a:srgbClr>
                </a:outerShdw>
              </a:effectLst>
              <a:cs typeface="+mn-ea"/>
              <a:sym typeface="+mn-lt"/>
            </a:endParaRPr>
          </a:p>
          <a:p>
            <a:pPr marL="342900" indent="-342900">
              <a:lnSpc>
                <a:spcPct val="120000"/>
              </a:lnSpc>
              <a:spcBef>
                <a:spcPts val="600"/>
              </a:spcBef>
              <a:spcAft>
                <a:spcPts val="600"/>
              </a:spcAft>
              <a:buFont typeface="Arial" panose="020B0604020202020204" pitchFamily="34" charset="0"/>
              <a:buChar char="•"/>
            </a:pPr>
            <a:r>
              <a:rPr lang="zh-TW" altLang="en-US" sz="2600" dirty="0" smtClean="0">
                <a:solidFill>
                  <a:srgbClr val="3250A6"/>
                </a:solidFill>
                <a:effectLst>
                  <a:outerShdw blurRad="38100" dist="38100" dir="2700000" algn="tl">
                    <a:srgbClr val="000000">
                      <a:alpha val="43137"/>
                    </a:srgbClr>
                  </a:outerShdw>
                </a:effectLst>
                <a:cs typeface="+mn-ea"/>
                <a:sym typeface="+mn-lt"/>
              </a:rPr>
              <a:t>學業成績優異者，可</a:t>
            </a:r>
            <a:r>
              <a:rPr lang="zh-TW" altLang="en-US" sz="2600" dirty="0">
                <a:solidFill>
                  <a:srgbClr val="3250A6"/>
                </a:solidFill>
                <a:effectLst>
                  <a:outerShdw blurRad="38100" dist="38100" dir="2700000" algn="tl">
                    <a:srgbClr val="000000">
                      <a:alpha val="43137"/>
                    </a:srgbClr>
                  </a:outerShdw>
                </a:effectLst>
                <a:cs typeface="+mn-ea"/>
                <a:sym typeface="+mn-lt"/>
              </a:rPr>
              <a:t>於下一學期繼續獲得獎</a:t>
            </a:r>
            <a:r>
              <a:rPr lang="zh-TW" altLang="en-US" sz="2600" dirty="0" smtClean="0">
                <a:solidFill>
                  <a:srgbClr val="3250A6"/>
                </a:solidFill>
                <a:effectLst>
                  <a:outerShdw blurRad="38100" dist="38100" dir="2700000" algn="tl">
                    <a:srgbClr val="000000">
                      <a:alpha val="43137"/>
                    </a:srgbClr>
                  </a:outerShdw>
                </a:effectLst>
                <a:cs typeface="+mn-ea"/>
                <a:sym typeface="+mn-lt"/>
              </a:rPr>
              <a:t>助學金</a:t>
            </a:r>
            <a:endParaRPr lang="zh-TW" altLang="en-US" sz="2600" dirty="0">
              <a:solidFill>
                <a:srgbClr val="3250A6"/>
              </a:solidFill>
              <a:effectLst>
                <a:outerShdw blurRad="38100" dist="38100" dir="2700000" algn="tl">
                  <a:srgbClr val="000000">
                    <a:alpha val="43137"/>
                  </a:srgbClr>
                </a:outerShdw>
              </a:effectLst>
              <a:cs typeface="+mn-ea"/>
              <a:sym typeface="+mn-lt"/>
            </a:endParaRPr>
          </a:p>
        </p:txBody>
      </p:sp>
      <p:sp>
        <p:nvSpPr>
          <p:cNvPr id="218" name="文本框 217">
            <a:extLst>
              <a:ext uri="{FF2B5EF4-FFF2-40B4-BE49-F238E27FC236}">
                <a16:creationId xmlns:a16="http://schemas.microsoft.com/office/drawing/2014/main" id="{F90981A1-614A-4F93-8DDB-CC05CF977C04}"/>
              </a:ext>
            </a:extLst>
          </p:cNvPr>
          <p:cNvSpPr txBox="1"/>
          <p:nvPr/>
        </p:nvSpPr>
        <p:spPr>
          <a:xfrm>
            <a:off x="1338785" y="311625"/>
            <a:ext cx="8385660" cy="646331"/>
          </a:xfrm>
          <a:prstGeom prst="rect">
            <a:avLst/>
          </a:prstGeom>
          <a:noFill/>
        </p:spPr>
        <p:txBody>
          <a:bodyPr wrap="square" rtlCol="0">
            <a:spAutoFit/>
          </a:bodyPr>
          <a:lstStyle/>
          <a:p>
            <a:pPr lvl="0" defTabSz="914400">
              <a:defRPr/>
            </a:pPr>
            <a:r>
              <a:rPr lang="zh-TW" altLang="en-US" sz="3600" b="1" dirty="0" smtClean="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獎學金</a:t>
            </a:r>
            <a:r>
              <a:rPr lang="en-US" altLang="zh-TW" sz="3600" b="1" dirty="0" smtClean="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a:t>
            </a:r>
            <a:endParaRPr lang="zh-CN"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873" y="1678543"/>
            <a:ext cx="3425921" cy="3425921"/>
          </a:xfrm>
          <a:prstGeom prst="rect">
            <a:avLst/>
          </a:prstGeom>
        </p:spPr>
      </p:pic>
    </p:spTree>
    <p:extLst>
      <p:ext uri="{BB962C8B-B14F-4D97-AF65-F5344CB8AC3E}">
        <p14:creationId xmlns:p14="http://schemas.microsoft.com/office/powerpoint/2010/main" val="194582162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a:extLst>
              <a:ext uri="{FF2B5EF4-FFF2-40B4-BE49-F238E27FC236}">
                <a16:creationId xmlns:a16="http://schemas.microsoft.com/office/drawing/2014/main" id="{6F4DEFD3-5190-4484-85DF-0DC57B08EC46}"/>
              </a:ext>
            </a:extLst>
          </p:cNvPr>
          <p:cNvGrpSpPr/>
          <p:nvPr/>
        </p:nvGrpSpPr>
        <p:grpSpPr>
          <a:xfrm>
            <a:off x="8022338" y="1976968"/>
            <a:ext cx="3487978" cy="1856688"/>
            <a:chOff x="8380772" y="2116762"/>
            <a:chExt cx="2501951" cy="1334983"/>
          </a:xfrm>
        </p:grpSpPr>
        <p:sp>
          <p:nvSpPr>
            <p:cNvPr id="27" name="矩形 26">
              <a:extLst>
                <a:ext uri="{FF2B5EF4-FFF2-40B4-BE49-F238E27FC236}">
                  <a16:creationId xmlns:a16="http://schemas.microsoft.com/office/drawing/2014/main" id="{A267F656-54D2-4CA0-8DF7-60B703BE4EDB}"/>
                </a:ext>
              </a:extLst>
            </p:cNvPr>
            <p:cNvSpPr/>
            <p:nvPr/>
          </p:nvSpPr>
          <p:spPr>
            <a:xfrm>
              <a:off x="8380772" y="2116762"/>
              <a:ext cx="2501951" cy="370209"/>
            </a:xfrm>
            <a:prstGeom prst="rect">
              <a:avLst/>
            </a:prstGeom>
          </p:spPr>
          <p:txBody>
            <a:bodyPr wrap="square">
              <a:spAutoFit/>
              <a:scene3d>
                <a:camera prst="orthographicFront"/>
                <a:lightRig rig="threePt" dir="t"/>
              </a:scene3d>
              <a:sp3d contourW="12700"/>
            </a:bodyPr>
            <a:lstStyle/>
            <a:p>
              <a:pPr>
                <a:lnSpc>
                  <a:spcPct val="120000"/>
                </a:lnSpc>
              </a:pPr>
              <a:r>
                <a:rPr lang="en-US" altLang="zh-CN" sz="2500" b="1" dirty="0">
                  <a:solidFill>
                    <a:schemeClr val="tx1">
                      <a:lumMod val="75000"/>
                      <a:lumOff val="25000"/>
                    </a:schemeClr>
                  </a:solidFill>
                  <a:cs typeface="+mn-ea"/>
                  <a:sym typeface="+mn-lt"/>
                </a:rPr>
                <a:t>[</a:t>
              </a:r>
              <a:r>
                <a:rPr lang="zh-CN" altLang="en-US" sz="2500" b="1" dirty="0">
                  <a:solidFill>
                    <a:schemeClr val="tx1">
                      <a:lumMod val="75000"/>
                      <a:lumOff val="25000"/>
                    </a:schemeClr>
                  </a:solidFill>
                  <a:cs typeface="+mn-ea"/>
                  <a:sym typeface="+mn-lt"/>
                </a:rPr>
                <a:t>人流</a:t>
              </a:r>
              <a:r>
                <a:rPr lang="en-US" altLang="zh-CN" sz="2500" b="1" dirty="0">
                  <a:solidFill>
                    <a:schemeClr val="tx1">
                      <a:lumMod val="75000"/>
                      <a:lumOff val="25000"/>
                    </a:schemeClr>
                  </a:solidFill>
                  <a:cs typeface="+mn-ea"/>
                  <a:sym typeface="+mn-lt"/>
                </a:rPr>
                <a:t>]</a:t>
              </a:r>
            </a:p>
          </p:txBody>
        </p:sp>
        <p:sp>
          <p:nvSpPr>
            <p:cNvPr id="28" name="文本框 27">
              <a:extLst>
                <a:ext uri="{FF2B5EF4-FFF2-40B4-BE49-F238E27FC236}">
                  <a16:creationId xmlns:a16="http://schemas.microsoft.com/office/drawing/2014/main" id="{2B26E2D2-FAC5-49E6-8FDA-514ADA425C31}"/>
                </a:ext>
              </a:extLst>
            </p:cNvPr>
            <p:cNvSpPr txBox="1"/>
            <p:nvPr/>
          </p:nvSpPr>
          <p:spPr>
            <a:xfrm>
              <a:off x="8406207" y="2477124"/>
              <a:ext cx="1873274" cy="974621"/>
            </a:xfrm>
            <a:prstGeom prst="rect">
              <a:avLst/>
            </a:prstGeom>
            <a:noFill/>
          </p:spPr>
          <p:txBody>
            <a:bodyPr wrap="square" rtlCol="0">
              <a:spAutoFit/>
              <a:scene3d>
                <a:camera prst="orthographicFront"/>
                <a:lightRig rig="threePt" dir="t"/>
              </a:scene3d>
              <a:sp3d contourW="12700"/>
            </a:bodyPr>
            <a:lstStyle/>
            <a:p>
              <a:pPr marL="285750" indent="-285750">
                <a:lnSpc>
                  <a:spcPct val="114000"/>
                </a:lnSpc>
                <a:buBlip>
                  <a:blip r:embed="rId4"/>
                </a:buBlip>
              </a:pPr>
              <a:r>
                <a:rPr lang="zh-TW" altLang="en-US" dirty="0">
                  <a:solidFill>
                    <a:schemeClr val="bg1">
                      <a:lumMod val="50000"/>
                    </a:schemeClr>
                  </a:solidFill>
                  <a:cs typeface="+mn-ea"/>
                  <a:sym typeface="+mn-lt"/>
                </a:rPr>
                <a:t>管理學</a:t>
              </a:r>
            </a:p>
            <a:p>
              <a:pPr marL="285750" indent="-285750">
                <a:lnSpc>
                  <a:spcPct val="114000"/>
                </a:lnSpc>
                <a:buBlip>
                  <a:blip r:embed="rId4"/>
                </a:buBlip>
              </a:pPr>
              <a:r>
                <a:rPr lang="zh-TW" altLang="en-US" dirty="0">
                  <a:solidFill>
                    <a:schemeClr val="bg1">
                      <a:lumMod val="50000"/>
                    </a:schemeClr>
                  </a:solidFill>
                  <a:cs typeface="+mn-ea"/>
                  <a:sym typeface="+mn-lt"/>
                </a:rPr>
                <a:t>國際人資管理</a:t>
              </a:r>
            </a:p>
            <a:p>
              <a:pPr marL="285750" indent="-285750">
                <a:lnSpc>
                  <a:spcPct val="114000"/>
                </a:lnSpc>
                <a:buBlip>
                  <a:blip r:embed="rId4"/>
                </a:buBlip>
              </a:pPr>
              <a:r>
                <a:rPr lang="zh-TW" altLang="en-US" dirty="0" smtClean="0">
                  <a:solidFill>
                    <a:schemeClr val="bg1">
                      <a:lumMod val="50000"/>
                    </a:schemeClr>
                  </a:solidFill>
                  <a:cs typeface="+mn-ea"/>
                  <a:sym typeface="+mn-lt"/>
                </a:rPr>
                <a:t>組織行為學</a:t>
              </a:r>
              <a:endParaRPr lang="zh-TW" altLang="en-US" dirty="0">
                <a:solidFill>
                  <a:schemeClr val="bg1">
                    <a:lumMod val="50000"/>
                  </a:schemeClr>
                </a:solidFill>
                <a:cs typeface="+mn-ea"/>
                <a:sym typeface="+mn-lt"/>
              </a:endParaRPr>
            </a:p>
            <a:p>
              <a:pPr marL="285750" indent="-285750">
                <a:lnSpc>
                  <a:spcPct val="114000"/>
                </a:lnSpc>
                <a:buBlip>
                  <a:blip r:embed="rId4"/>
                </a:buBlip>
              </a:pPr>
              <a:r>
                <a:rPr lang="zh-TW" altLang="en-US" dirty="0">
                  <a:solidFill>
                    <a:schemeClr val="bg1">
                      <a:lumMod val="50000"/>
                    </a:schemeClr>
                  </a:solidFill>
                  <a:cs typeface="+mn-ea"/>
                  <a:sym typeface="+mn-lt"/>
                </a:rPr>
                <a:t>跨文化溝通</a:t>
              </a:r>
            </a:p>
          </p:txBody>
        </p:sp>
      </p:grpSp>
      <p:grpSp>
        <p:nvGrpSpPr>
          <p:cNvPr id="29" name="组合 28">
            <a:extLst>
              <a:ext uri="{FF2B5EF4-FFF2-40B4-BE49-F238E27FC236}">
                <a16:creationId xmlns:a16="http://schemas.microsoft.com/office/drawing/2014/main" id="{96F1AA56-69AC-4880-803B-5BF45200C333}"/>
              </a:ext>
            </a:extLst>
          </p:cNvPr>
          <p:cNvGrpSpPr/>
          <p:nvPr/>
        </p:nvGrpSpPr>
        <p:grpSpPr>
          <a:xfrm>
            <a:off x="2288211" y="1947298"/>
            <a:ext cx="3487978" cy="1866659"/>
            <a:chOff x="8385816" y="2109593"/>
            <a:chExt cx="2501951" cy="1342152"/>
          </a:xfrm>
        </p:grpSpPr>
        <p:sp>
          <p:nvSpPr>
            <p:cNvPr id="30" name="矩形 29">
              <a:extLst>
                <a:ext uri="{FF2B5EF4-FFF2-40B4-BE49-F238E27FC236}">
                  <a16:creationId xmlns:a16="http://schemas.microsoft.com/office/drawing/2014/main" id="{09408DD8-9023-4D5D-94D9-399735E2CEEF}"/>
                </a:ext>
              </a:extLst>
            </p:cNvPr>
            <p:cNvSpPr/>
            <p:nvPr/>
          </p:nvSpPr>
          <p:spPr>
            <a:xfrm>
              <a:off x="8385816" y="2109593"/>
              <a:ext cx="2501951" cy="370209"/>
            </a:xfrm>
            <a:prstGeom prst="rect">
              <a:avLst/>
            </a:prstGeom>
          </p:spPr>
          <p:txBody>
            <a:bodyPr wrap="square">
              <a:spAutoFit/>
              <a:scene3d>
                <a:camera prst="orthographicFront"/>
                <a:lightRig rig="threePt" dir="t"/>
              </a:scene3d>
              <a:sp3d contourW="12700"/>
            </a:bodyPr>
            <a:lstStyle/>
            <a:p>
              <a:pPr>
                <a:lnSpc>
                  <a:spcPct val="120000"/>
                </a:lnSpc>
              </a:pPr>
              <a:r>
                <a:rPr lang="en-US" altLang="zh-CN" sz="2500" b="1" dirty="0">
                  <a:solidFill>
                    <a:schemeClr val="tx1">
                      <a:lumMod val="75000"/>
                      <a:lumOff val="25000"/>
                    </a:schemeClr>
                  </a:solidFill>
                  <a:cs typeface="+mn-ea"/>
                  <a:sym typeface="+mn-lt"/>
                </a:rPr>
                <a:t>[</a:t>
              </a:r>
              <a:r>
                <a:rPr lang="zh-CN" altLang="en-US" sz="2500" b="1" dirty="0">
                  <a:solidFill>
                    <a:schemeClr val="tx1">
                      <a:lumMod val="75000"/>
                      <a:lumOff val="25000"/>
                    </a:schemeClr>
                  </a:solidFill>
                  <a:cs typeface="+mn-ea"/>
                  <a:sym typeface="+mn-lt"/>
                </a:rPr>
                <a:t>物流</a:t>
              </a:r>
              <a:r>
                <a:rPr lang="en-US" altLang="zh-CN" sz="2500" b="1" dirty="0">
                  <a:solidFill>
                    <a:schemeClr val="tx1">
                      <a:lumMod val="75000"/>
                      <a:lumOff val="25000"/>
                    </a:schemeClr>
                  </a:solidFill>
                  <a:cs typeface="+mn-ea"/>
                  <a:sym typeface="+mn-lt"/>
                </a:rPr>
                <a:t>]</a:t>
              </a:r>
            </a:p>
          </p:txBody>
        </p:sp>
        <p:sp>
          <p:nvSpPr>
            <p:cNvPr id="31" name="文本框 30">
              <a:extLst>
                <a:ext uri="{FF2B5EF4-FFF2-40B4-BE49-F238E27FC236}">
                  <a16:creationId xmlns:a16="http://schemas.microsoft.com/office/drawing/2014/main" id="{2CC56BCC-F740-48B0-AC0B-9EEEB5D8DF40}"/>
                </a:ext>
              </a:extLst>
            </p:cNvPr>
            <p:cNvSpPr txBox="1"/>
            <p:nvPr/>
          </p:nvSpPr>
          <p:spPr>
            <a:xfrm>
              <a:off x="8406207" y="2477124"/>
              <a:ext cx="1873274" cy="974621"/>
            </a:xfrm>
            <a:prstGeom prst="rect">
              <a:avLst/>
            </a:prstGeom>
            <a:noFill/>
          </p:spPr>
          <p:txBody>
            <a:bodyPr wrap="square" rtlCol="0">
              <a:spAutoFit/>
              <a:scene3d>
                <a:camera prst="orthographicFront"/>
                <a:lightRig rig="threePt" dir="t"/>
              </a:scene3d>
              <a:sp3d contourW="12700"/>
            </a:bodyPr>
            <a:lstStyle/>
            <a:p>
              <a:pPr marL="285750" indent="-285750">
                <a:lnSpc>
                  <a:spcPct val="114000"/>
                </a:lnSpc>
                <a:buBlip>
                  <a:blip r:embed="rId5"/>
                </a:buBlip>
              </a:pPr>
              <a:r>
                <a:rPr lang="zh-TW" altLang="en-US" dirty="0">
                  <a:solidFill>
                    <a:schemeClr val="bg1">
                      <a:lumMod val="50000"/>
                    </a:schemeClr>
                  </a:solidFill>
                  <a:cs typeface="+mn-ea"/>
                  <a:sym typeface="+mn-lt"/>
                </a:rPr>
                <a:t>國際貿易實務</a:t>
              </a:r>
            </a:p>
            <a:p>
              <a:pPr marL="285750" indent="-285750">
                <a:lnSpc>
                  <a:spcPct val="114000"/>
                </a:lnSpc>
                <a:buBlip>
                  <a:blip r:embed="rId5"/>
                </a:buBlip>
              </a:pPr>
              <a:r>
                <a:rPr lang="zh-TW" altLang="en-US" dirty="0">
                  <a:solidFill>
                    <a:schemeClr val="bg1">
                      <a:lumMod val="50000"/>
                    </a:schemeClr>
                  </a:solidFill>
                  <a:cs typeface="+mn-ea"/>
                  <a:sym typeface="+mn-lt"/>
                </a:rPr>
                <a:t>國際行銷管理</a:t>
              </a:r>
            </a:p>
            <a:p>
              <a:pPr marL="285750" indent="-285750">
                <a:lnSpc>
                  <a:spcPct val="114000"/>
                </a:lnSpc>
                <a:buBlip>
                  <a:blip r:embed="rId5"/>
                </a:buBlip>
              </a:pPr>
              <a:r>
                <a:rPr lang="zh-TW" altLang="en-US" dirty="0">
                  <a:solidFill>
                    <a:schemeClr val="bg1">
                      <a:lumMod val="50000"/>
                    </a:schemeClr>
                  </a:solidFill>
                  <a:cs typeface="+mn-ea"/>
                  <a:sym typeface="+mn-lt"/>
                </a:rPr>
                <a:t>國際物流管理</a:t>
              </a:r>
            </a:p>
            <a:p>
              <a:pPr marL="285750" indent="-285750">
                <a:lnSpc>
                  <a:spcPct val="114000"/>
                </a:lnSpc>
                <a:buBlip>
                  <a:blip r:embed="rId5"/>
                </a:buBlip>
              </a:pPr>
              <a:r>
                <a:rPr lang="zh-TW" altLang="en-US" dirty="0">
                  <a:solidFill>
                    <a:schemeClr val="bg1">
                      <a:lumMod val="50000"/>
                    </a:schemeClr>
                  </a:solidFill>
                  <a:cs typeface="+mn-ea"/>
                  <a:sym typeface="+mn-lt"/>
                </a:rPr>
                <a:t>企業資源規劃</a:t>
              </a:r>
            </a:p>
          </p:txBody>
        </p:sp>
      </p:grpSp>
      <p:grpSp>
        <p:nvGrpSpPr>
          <p:cNvPr id="32" name="组合 31">
            <a:extLst>
              <a:ext uri="{FF2B5EF4-FFF2-40B4-BE49-F238E27FC236}">
                <a16:creationId xmlns:a16="http://schemas.microsoft.com/office/drawing/2014/main" id="{FEC6F403-9E77-4E70-AB35-0E8DB46AE09A}"/>
              </a:ext>
            </a:extLst>
          </p:cNvPr>
          <p:cNvGrpSpPr/>
          <p:nvPr/>
        </p:nvGrpSpPr>
        <p:grpSpPr>
          <a:xfrm>
            <a:off x="5140466" y="4324831"/>
            <a:ext cx="3487978" cy="1876279"/>
            <a:chOff x="8386921" y="2102676"/>
            <a:chExt cx="2501951" cy="1349069"/>
          </a:xfrm>
        </p:grpSpPr>
        <p:sp>
          <p:nvSpPr>
            <p:cNvPr id="33" name="矩形 32">
              <a:extLst>
                <a:ext uri="{FF2B5EF4-FFF2-40B4-BE49-F238E27FC236}">
                  <a16:creationId xmlns:a16="http://schemas.microsoft.com/office/drawing/2014/main" id="{3196669A-3019-4CE7-AA79-A52A62403BFE}"/>
                </a:ext>
              </a:extLst>
            </p:cNvPr>
            <p:cNvSpPr/>
            <p:nvPr/>
          </p:nvSpPr>
          <p:spPr>
            <a:xfrm>
              <a:off x="8386921" y="2102676"/>
              <a:ext cx="2501951" cy="370209"/>
            </a:xfrm>
            <a:prstGeom prst="rect">
              <a:avLst/>
            </a:prstGeom>
          </p:spPr>
          <p:txBody>
            <a:bodyPr wrap="square">
              <a:spAutoFit/>
              <a:scene3d>
                <a:camera prst="orthographicFront"/>
                <a:lightRig rig="threePt" dir="t"/>
              </a:scene3d>
              <a:sp3d contourW="12700"/>
            </a:bodyPr>
            <a:lstStyle/>
            <a:p>
              <a:pPr>
                <a:lnSpc>
                  <a:spcPct val="120000"/>
                </a:lnSpc>
              </a:pPr>
              <a:r>
                <a:rPr lang="en-US" altLang="zh-CN" sz="2500" b="1" dirty="0">
                  <a:solidFill>
                    <a:schemeClr val="tx1">
                      <a:lumMod val="75000"/>
                      <a:lumOff val="25000"/>
                    </a:schemeClr>
                  </a:solidFill>
                  <a:cs typeface="+mn-ea"/>
                  <a:sym typeface="+mn-lt"/>
                </a:rPr>
                <a:t>[</a:t>
              </a:r>
              <a:r>
                <a:rPr lang="zh-CN" altLang="en-US" sz="2500" b="1" dirty="0">
                  <a:solidFill>
                    <a:schemeClr val="tx1">
                      <a:lumMod val="75000"/>
                      <a:lumOff val="25000"/>
                    </a:schemeClr>
                  </a:solidFill>
                  <a:cs typeface="+mn-ea"/>
                  <a:sym typeface="+mn-lt"/>
                </a:rPr>
                <a:t>金流</a:t>
              </a:r>
              <a:r>
                <a:rPr lang="en-US" altLang="zh-CN" sz="2500" b="1" dirty="0">
                  <a:solidFill>
                    <a:schemeClr val="tx1">
                      <a:lumMod val="75000"/>
                      <a:lumOff val="25000"/>
                    </a:schemeClr>
                  </a:solidFill>
                  <a:cs typeface="+mn-ea"/>
                  <a:sym typeface="+mn-lt"/>
                </a:rPr>
                <a:t>]</a:t>
              </a:r>
            </a:p>
          </p:txBody>
        </p:sp>
        <p:sp>
          <p:nvSpPr>
            <p:cNvPr id="34" name="文本框 33">
              <a:extLst>
                <a:ext uri="{FF2B5EF4-FFF2-40B4-BE49-F238E27FC236}">
                  <a16:creationId xmlns:a16="http://schemas.microsoft.com/office/drawing/2014/main" id="{5BDC2EDA-72BA-473F-A659-EFF53B927611}"/>
                </a:ext>
              </a:extLst>
            </p:cNvPr>
            <p:cNvSpPr txBox="1"/>
            <p:nvPr/>
          </p:nvSpPr>
          <p:spPr>
            <a:xfrm>
              <a:off x="8406207" y="2477124"/>
              <a:ext cx="1873274" cy="974621"/>
            </a:xfrm>
            <a:prstGeom prst="rect">
              <a:avLst/>
            </a:prstGeom>
            <a:noFill/>
          </p:spPr>
          <p:txBody>
            <a:bodyPr wrap="square" rtlCol="0">
              <a:spAutoFit/>
              <a:scene3d>
                <a:camera prst="orthographicFront"/>
                <a:lightRig rig="threePt" dir="t"/>
              </a:scene3d>
              <a:sp3d contourW="12700"/>
            </a:bodyPr>
            <a:lstStyle/>
            <a:p>
              <a:pPr marL="285750" indent="-285750">
                <a:lnSpc>
                  <a:spcPct val="114000"/>
                </a:lnSpc>
                <a:buBlip>
                  <a:blip r:embed="rId6"/>
                </a:buBlip>
              </a:pPr>
              <a:r>
                <a:rPr lang="zh-TW" altLang="en-US" dirty="0">
                  <a:solidFill>
                    <a:schemeClr val="bg1">
                      <a:lumMod val="50000"/>
                    </a:schemeClr>
                  </a:solidFill>
                  <a:cs typeface="+mn-ea"/>
                  <a:sym typeface="+mn-lt"/>
                </a:rPr>
                <a:t>金融市場</a:t>
              </a:r>
            </a:p>
            <a:p>
              <a:pPr marL="285750" indent="-285750">
                <a:lnSpc>
                  <a:spcPct val="114000"/>
                </a:lnSpc>
                <a:buBlip>
                  <a:blip r:embed="rId6"/>
                </a:buBlip>
              </a:pPr>
              <a:r>
                <a:rPr lang="zh-TW" altLang="en-US" dirty="0">
                  <a:solidFill>
                    <a:schemeClr val="bg1">
                      <a:lumMod val="50000"/>
                    </a:schemeClr>
                  </a:solidFill>
                  <a:cs typeface="+mn-ea"/>
                  <a:sym typeface="+mn-lt"/>
                </a:rPr>
                <a:t>財務管理</a:t>
              </a:r>
            </a:p>
            <a:p>
              <a:pPr marL="285750" indent="-285750">
                <a:lnSpc>
                  <a:spcPct val="114000"/>
                </a:lnSpc>
                <a:buBlip>
                  <a:blip r:embed="rId6"/>
                </a:buBlip>
              </a:pPr>
              <a:r>
                <a:rPr lang="zh-TW" altLang="en-US" dirty="0">
                  <a:solidFill>
                    <a:schemeClr val="bg1">
                      <a:lumMod val="50000"/>
                    </a:schemeClr>
                  </a:solidFill>
                  <a:cs typeface="+mn-ea"/>
                  <a:sym typeface="+mn-lt"/>
                </a:rPr>
                <a:t>投資學</a:t>
              </a:r>
            </a:p>
            <a:p>
              <a:pPr marL="285750" indent="-285750">
                <a:lnSpc>
                  <a:spcPct val="114000"/>
                </a:lnSpc>
                <a:buBlip>
                  <a:blip r:embed="rId6"/>
                </a:buBlip>
              </a:pPr>
              <a:r>
                <a:rPr lang="zh-TW" altLang="en-US" dirty="0">
                  <a:solidFill>
                    <a:schemeClr val="bg1">
                      <a:lumMod val="50000"/>
                    </a:schemeClr>
                  </a:solidFill>
                  <a:cs typeface="+mn-ea"/>
                  <a:sym typeface="+mn-lt"/>
                </a:rPr>
                <a:t>財務報表分析</a:t>
              </a:r>
            </a:p>
          </p:txBody>
        </p:sp>
      </p:grpSp>
      <p:sp>
        <p:nvSpPr>
          <p:cNvPr id="134" name="文本框 133">
            <a:extLst>
              <a:ext uri="{FF2B5EF4-FFF2-40B4-BE49-F238E27FC236}">
                <a16:creationId xmlns:a16="http://schemas.microsoft.com/office/drawing/2014/main" id="{CC0CDB0D-6FDE-4321-8054-93A331F52708}"/>
              </a:ext>
            </a:extLst>
          </p:cNvPr>
          <p:cNvSpPr txBox="1"/>
          <p:nvPr/>
        </p:nvSpPr>
        <p:spPr>
          <a:xfrm>
            <a:off x="1338785" y="311625"/>
            <a:ext cx="4582087" cy="646331"/>
          </a:xfrm>
          <a:prstGeom prst="rect">
            <a:avLst/>
          </a:prstGeom>
          <a:noFill/>
        </p:spPr>
        <p:txBody>
          <a:bodyPr wrap="square" rtlCol="0">
            <a:spAutoFit/>
          </a:bodyPr>
          <a:lstStyle/>
          <a:p>
            <a:pPr lvl="0" defTabSz="914400">
              <a:defRPr/>
            </a:pPr>
            <a:r>
              <a:rPr lang="zh-TW" altLang="en-US" sz="3600" b="1" dirty="0">
                <a:gradFill>
                  <a:gsLst>
                    <a:gs pos="0">
                      <a:srgbClr val="365FA7"/>
                    </a:gs>
                    <a:gs pos="100000">
                      <a:schemeClr val="tx1"/>
                    </a:gs>
                  </a:gsLst>
                  <a:lin ang="5400000" scaled="1"/>
                </a:gradFill>
                <a:effectLst>
                  <a:outerShdw dist="63500" dir="5400000" algn="t" rotWithShape="0">
                    <a:prstClr val="black">
                      <a:alpha val="10000"/>
                    </a:prstClr>
                  </a:outerShdw>
                </a:effectLst>
                <a:cs typeface="+mn-ea"/>
                <a:sym typeface="+mn-lt"/>
              </a:rPr>
              <a:t>企業經營三大命脈</a:t>
            </a:r>
          </a:p>
        </p:txBody>
      </p:sp>
      <p:grpSp>
        <p:nvGrpSpPr>
          <p:cNvPr id="135" name="群組 134"/>
          <p:cNvGrpSpPr/>
          <p:nvPr/>
        </p:nvGrpSpPr>
        <p:grpSpPr>
          <a:xfrm>
            <a:off x="1029321" y="1549864"/>
            <a:ext cx="10017993" cy="4942837"/>
            <a:chOff x="3743628" y="1805650"/>
            <a:chExt cx="4229781" cy="4072045"/>
          </a:xfrm>
        </p:grpSpPr>
        <p:sp>
          <p:nvSpPr>
            <p:cNvPr id="136" name="Freeform 26">
              <a:extLst>
                <a:ext uri="{FF2B5EF4-FFF2-40B4-BE49-F238E27FC236}">
                  <a16:creationId xmlns:a16="http://schemas.microsoft.com/office/drawing/2014/main" id="{540C3C37-EF2A-4729-86B5-A31A332E0899}"/>
                </a:ext>
              </a:extLst>
            </p:cNvPr>
            <p:cNvSpPr/>
            <p:nvPr/>
          </p:nvSpPr>
          <p:spPr>
            <a:xfrm>
              <a:off x="5649800" y="1805650"/>
              <a:ext cx="2323609" cy="2315943"/>
            </a:xfrm>
            <a:custGeom>
              <a:avLst/>
              <a:gdLst>
                <a:gd name="connsiteX0" fmla="*/ 411867 w 3055980"/>
                <a:gd name="connsiteY0" fmla="*/ 2468997 h 3045899"/>
                <a:gd name="connsiteX1" fmla="*/ 496817 w 3055980"/>
                <a:gd name="connsiteY1" fmla="*/ 2562466 h 3045899"/>
                <a:gd name="connsiteX2" fmla="*/ 1236454 w 3055980"/>
                <a:gd name="connsiteY2" fmla="*/ 2961238 h 3045899"/>
                <a:gd name="connsiteX3" fmla="*/ 1363430 w 3055980"/>
                <a:gd name="connsiteY3" fmla="*/ 2980617 h 3045899"/>
                <a:gd name="connsiteX4" fmla="*/ 1359581 w 3055980"/>
                <a:gd name="connsiteY4" fmla="*/ 2993017 h 3045899"/>
                <a:gd name="connsiteX5" fmla="*/ 1355825 w 3055980"/>
                <a:gd name="connsiteY5" fmla="*/ 3030274 h 3045899"/>
                <a:gd name="connsiteX6" fmla="*/ 1357400 w 3055980"/>
                <a:gd name="connsiteY6" fmla="*/ 3045899 h 3045899"/>
                <a:gd name="connsiteX7" fmla="*/ 1220047 w 3055980"/>
                <a:gd name="connsiteY7" fmla="*/ 3024937 h 3045899"/>
                <a:gd name="connsiteX8" fmla="*/ 447538 w 3055980"/>
                <a:gd name="connsiteY8" fmla="*/ 2608442 h 3045899"/>
                <a:gd name="connsiteX9" fmla="*/ 357338 w 3055980"/>
                <a:gd name="connsiteY9" fmla="*/ 2509197 h 3045899"/>
                <a:gd name="connsiteX10" fmla="*/ 407619 w 3055980"/>
                <a:gd name="connsiteY10" fmla="*/ 2475297 h 3045899"/>
                <a:gd name="connsiteX11" fmla="*/ 164497 w 3055980"/>
                <a:gd name="connsiteY11" fmla="*/ 841018 h 3045899"/>
                <a:gd name="connsiteX12" fmla="*/ 194395 w 3055980"/>
                <a:gd name="connsiteY12" fmla="*/ 861176 h 3045899"/>
                <a:gd name="connsiteX13" fmla="*/ 225535 w 3055980"/>
                <a:gd name="connsiteY13" fmla="*/ 870842 h 3045899"/>
                <a:gd name="connsiteX14" fmla="*/ 183291 w 3055980"/>
                <a:gd name="connsiteY14" fmla="*/ 958536 h 3045899"/>
                <a:gd name="connsiteX15" fmla="*/ 68323 w 3055980"/>
                <a:gd name="connsiteY15" fmla="*/ 1527990 h 3045899"/>
                <a:gd name="connsiteX16" fmla="*/ 183291 w 3055980"/>
                <a:gd name="connsiteY16" fmla="*/ 2097444 h 3045899"/>
                <a:gd name="connsiteX17" fmla="*/ 218290 w 3055980"/>
                <a:gd name="connsiteY17" fmla="*/ 2170097 h 3045899"/>
                <a:gd name="connsiteX18" fmla="*/ 204942 w 3055980"/>
                <a:gd name="connsiteY18" fmla="*/ 2174241 h 3045899"/>
                <a:gd name="connsiteX19" fmla="*/ 159605 w 3055980"/>
                <a:gd name="connsiteY19" fmla="*/ 2204808 h 3045899"/>
                <a:gd name="connsiteX20" fmla="*/ 120077 w 3055980"/>
                <a:gd name="connsiteY20" fmla="*/ 2122753 h 3045899"/>
                <a:gd name="connsiteX21" fmla="*/ 0 w 3055980"/>
                <a:gd name="connsiteY21" fmla="*/ 1527990 h 3045899"/>
                <a:gd name="connsiteX22" fmla="*/ 120077 w 3055980"/>
                <a:gd name="connsiteY22" fmla="*/ 933227 h 3045899"/>
                <a:gd name="connsiteX23" fmla="*/ 1527990 w 3055980"/>
                <a:gd name="connsiteY23" fmla="*/ 0 h 3045899"/>
                <a:gd name="connsiteX24" fmla="*/ 3055980 w 3055980"/>
                <a:gd name="connsiteY24" fmla="*/ 1527990 h 3045899"/>
                <a:gd name="connsiteX25" fmla="*/ 1835934 w 3055980"/>
                <a:gd name="connsiteY25" fmla="*/ 3024937 h 3045899"/>
                <a:gd name="connsiteX26" fmla="*/ 1724377 w 3055980"/>
                <a:gd name="connsiteY26" fmla="*/ 3041962 h 3045899"/>
                <a:gd name="connsiteX27" fmla="*/ 1725555 w 3055980"/>
                <a:gd name="connsiteY27" fmla="*/ 3030274 h 3045899"/>
                <a:gd name="connsiteX28" fmla="*/ 1721799 w 3055980"/>
                <a:gd name="connsiteY28" fmla="*/ 2993017 h 3045899"/>
                <a:gd name="connsiteX29" fmla="*/ 1717100 w 3055980"/>
                <a:gd name="connsiteY29" fmla="*/ 2977878 h 3045899"/>
                <a:gd name="connsiteX30" fmla="*/ 1826133 w 3055980"/>
                <a:gd name="connsiteY30" fmla="*/ 2961238 h 3045899"/>
                <a:gd name="connsiteX31" fmla="*/ 2994263 w 3055980"/>
                <a:gd name="connsiteY31" fmla="*/ 1527990 h 3045899"/>
                <a:gd name="connsiteX32" fmla="*/ 1531293 w 3055980"/>
                <a:gd name="connsiteY32" fmla="*/ 65020 h 3045899"/>
                <a:gd name="connsiteX33" fmla="*/ 496817 w 3055980"/>
                <a:gd name="connsiteY33" fmla="*/ 493514 h 3045899"/>
                <a:gd name="connsiteX34" fmla="*/ 413771 w 3055980"/>
                <a:gd name="connsiteY34" fmla="*/ 584888 h 3045899"/>
                <a:gd name="connsiteX35" fmla="*/ 397072 w 3055980"/>
                <a:gd name="connsiteY35" fmla="*/ 560119 h 3045899"/>
                <a:gd name="connsiteX36" fmla="*/ 364919 w 3055980"/>
                <a:gd name="connsiteY36" fmla="*/ 538441 h 3045899"/>
                <a:gd name="connsiteX37" fmla="*/ 447538 w 3055980"/>
                <a:gd name="connsiteY37" fmla="*/ 447538 h 3045899"/>
                <a:gd name="connsiteX38" fmla="*/ 1527990 w 3055980"/>
                <a:gd name="connsiteY38" fmla="*/ 0 h 304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055980" h="3045899">
                  <a:moveTo>
                    <a:pt x="411867" y="2468997"/>
                  </a:moveTo>
                  <a:lnTo>
                    <a:pt x="496817" y="2562466"/>
                  </a:lnTo>
                  <a:cubicBezTo>
                    <a:pt x="695377" y="2761026"/>
                    <a:pt x="950747" y="2902774"/>
                    <a:pt x="1236454" y="2961238"/>
                  </a:cubicBezTo>
                  <a:lnTo>
                    <a:pt x="1363430" y="2980617"/>
                  </a:lnTo>
                  <a:lnTo>
                    <a:pt x="1359581" y="2993017"/>
                  </a:lnTo>
                  <a:cubicBezTo>
                    <a:pt x="1357119" y="3005052"/>
                    <a:pt x="1355825" y="3017512"/>
                    <a:pt x="1355825" y="3030274"/>
                  </a:cubicBezTo>
                  <a:lnTo>
                    <a:pt x="1357400" y="3045899"/>
                  </a:lnTo>
                  <a:lnTo>
                    <a:pt x="1220047" y="3024937"/>
                  </a:lnTo>
                  <a:cubicBezTo>
                    <a:pt x="921642" y="2963874"/>
                    <a:pt x="654922" y="2815826"/>
                    <a:pt x="447538" y="2608442"/>
                  </a:cubicBezTo>
                  <a:lnTo>
                    <a:pt x="357338" y="2509197"/>
                  </a:lnTo>
                  <a:lnTo>
                    <a:pt x="407619" y="2475297"/>
                  </a:lnTo>
                  <a:close/>
                  <a:moveTo>
                    <a:pt x="164497" y="841018"/>
                  </a:moveTo>
                  <a:lnTo>
                    <a:pt x="194395" y="861176"/>
                  </a:lnTo>
                  <a:lnTo>
                    <a:pt x="225535" y="870842"/>
                  </a:lnTo>
                  <a:lnTo>
                    <a:pt x="183291" y="958536"/>
                  </a:lnTo>
                  <a:cubicBezTo>
                    <a:pt x="109260" y="1133564"/>
                    <a:pt x="68323" y="1325996"/>
                    <a:pt x="68323" y="1527990"/>
                  </a:cubicBezTo>
                  <a:cubicBezTo>
                    <a:pt x="68323" y="1729984"/>
                    <a:pt x="109260" y="1922417"/>
                    <a:pt x="183291" y="2097444"/>
                  </a:cubicBezTo>
                  <a:lnTo>
                    <a:pt x="218290" y="2170097"/>
                  </a:lnTo>
                  <a:lnTo>
                    <a:pt x="204942" y="2174241"/>
                  </a:lnTo>
                  <a:lnTo>
                    <a:pt x="159605" y="2204808"/>
                  </a:lnTo>
                  <a:lnTo>
                    <a:pt x="120077" y="2122753"/>
                  </a:lnTo>
                  <a:cubicBezTo>
                    <a:pt x="42757" y="1939947"/>
                    <a:pt x="0" y="1738962"/>
                    <a:pt x="0" y="1527990"/>
                  </a:cubicBezTo>
                  <a:cubicBezTo>
                    <a:pt x="0" y="1317019"/>
                    <a:pt x="42757" y="1116034"/>
                    <a:pt x="120077" y="933227"/>
                  </a:cubicBezTo>
                  <a:close/>
                  <a:moveTo>
                    <a:pt x="1527990" y="0"/>
                  </a:moveTo>
                  <a:cubicBezTo>
                    <a:pt x="2371876" y="0"/>
                    <a:pt x="3055980" y="684104"/>
                    <a:pt x="3055980" y="1527990"/>
                  </a:cubicBezTo>
                  <a:cubicBezTo>
                    <a:pt x="3055980" y="2266390"/>
                    <a:pt x="2532213" y="2882458"/>
                    <a:pt x="1835934" y="3024937"/>
                  </a:cubicBezTo>
                  <a:lnTo>
                    <a:pt x="1724377" y="3041962"/>
                  </a:lnTo>
                  <a:lnTo>
                    <a:pt x="1725555" y="3030274"/>
                  </a:lnTo>
                  <a:cubicBezTo>
                    <a:pt x="1725555" y="3017512"/>
                    <a:pt x="1724262" y="3005052"/>
                    <a:pt x="1721799" y="2993017"/>
                  </a:cubicBezTo>
                  <a:lnTo>
                    <a:pt x="1717100" y="2977878"/>
                  </a:lnTo>
                  <a:lnTo>
                    <a:pt x="1826133" y="2961238"/>
                  </a:lnTo>
                  <a:cubicBezTo>
                    <a:pt x="2492783" y="2824821"/>
                    <a:pt x="2994263" y="2234969"/>
                    <a:pt x="2994263" y="1527990"/>
                  </a:cubicBezTo>
                  <a:cubicBezTo>
                    <a:pt x="2994263" y="720014"/>
                    <a:pt x="2339269" y="65020"/>
                    <a:pt x="1531293" y="65020"/>
                  </a:cubicBezTo>
                  <a:cubicBezTo>
                    <a:pt x="1127305" y="65020"/>
                    <a:pt x="761563" y="228769"/>
                    <a:pt x="496817" y="493514"/>
                  </a:cubicBezTo>
                  <a:lnTo>
                    <a:pt x="413771" y="584888"/>
                  </a:lnTo>
                  <a:lnTo>
                    <a:pt x="397072" y="560119"/>
                  </a:lnTo>
                  <a:lnTo>
                    <a:pt x="364919" y="538441"/>
                  </a:lnTo>
                  <a:lnTo>
                    <a:pt x="447538" y="447538"/>
                  </a:lnTo>
                  <a:cubicBezTo>
                    <a:pt x="724050" y="171026"/>
                    <a:pt x="1106047" y="0"/>
                    <a:pt x="1527990" y="0"/>
                  </a:cubicBezTo>
                  <a:close/>
                </a:path>
              </a:pathLst>
            </a:custGeom>
            <a:solidFill>
              <a:schemeClr val="accent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cs typeface="+mn-ea"/>
                <a:sym typeface="+mn-lt"/>
              </a:endParaRPr>
            </a:p>
          </p:txBody>
        </p:sp>
        <p:sp>
          <p:nvSpPr>
            <p:cNvPr id="137" name="Freeform 27">
              <a:extLst>
                <a:ext uri="{FF2B5EF4-FFF2-40B4-BE49-F238E27FC236}">
                  <a16:creationId xmlns:a16="http://schemas.microsoft.com/office/drawing/2014/main" id="{9B7944FB-25B5-4C8C-B814-EB8F6B58260C}"/>
                </a:ext>
              </a:extLst>
            </p:cNvPr>
            <p:cNvSpPr/>
            <p:nvPr/>
          </p:nvSpPr>
          <p:spPr>
            <a:xfrm>
              <a:off x="3743628" y="1805650"/>
              <a:ext cx="2323609" cy="2314446"/>
            </a:xfrm>
            <a:custGeom>
              <a:avLst/>
              <a:gdLst>
                <a:gd name="connsiteX0" fmla="*/ 2644086 w 3055980"/>
                <a:gd name="connsiteY0" fmla="*/ 2476295 h 3043931"/>
                <a:gd name="connsiteX1" fmla="*/ 2696455 w 3055980"/>
                <a:gd name="connsiteY1" fmla="*/ 2511604 h 3043931"/>
                <a:gd name="connsiteX2" fmla="*/ 2608443 w 3055980"/>
                <a:gd name="connsiteY2" fmla="*/ 2608442 h 3043931"/>
                <a:gd name="connsiteX3" fmla="*/ 1835934 w 3055980"/>
                <a:gd name="connsiteY3" fmla="*/ 3024937 h 3043931"/>
                <a:gd name="connsiteX4" fmla="*/ 1711479 w 3055980"/>
                <a:gd name="connsiteY4" fmla="*/ 3043931 h 3043931"/>
                <a:gd name="connsiteX5" fmla="*/ 1712855 w 3055980"/>
                <a:gd name="connsiteY5" fmla="*/ 3030274 h 3043931"/>
                <a:gd name="connsiteX6" fmla="*/ 1709099 w 3055980"/>
                <a:gd name="connsiteY6" fmla="*/ 2993017 h 3043931"/>
                <a:gd name="connsiteX7" fmla="*/ 1704974 w 3055980"/>
                <a:gd name="connsiteY7" fmla="*/ 2979729 h 3043931"/>
                <a:gd name="connsiteX8" fmla="*/ 1826133 w 3055980"/>
                <a:gd name="connsiteY8" fmla="*/ 2961238 h 3043931"/>
                <a:gd name="connsiteX9" fmla="*/ 2565769 w 3055980"/>
                <a:gd name="connsiteY9" fmla="*/ 2562466 h 3043931"/>
                <a:gd name="connsiteX10" fmla="*/ 2890073 w 3055980"/>
                <a:gd name="connsiteY10" fmla="*/ 838089 h 3043931"/>
                <a:gd name="connsiteX11" fmla="*/ 2935903 w 3055980"/>
                <a:gd name="connsiteY11" fmla="*/ 933227 h 3043931"/>
                <a:gd name="connsiteX12" fmla="*/ 3055980 w 3055980"/>
                <a:gd name="connsiteY12" fmla="*/ 1527990 h 3043931"/>
                <a:gd name="connsiteX13" fmla="*/ 2935903 w 3055980"/>
                <a:gd name="connsiteY13" fmla="*/ 2122753 h 3043931"/>
                <a:gd name="connsiteX14" fmla="*/ 2894964 w 3055980"/>
                <a:gd name="connsiteY14" fmla="*/ 2207737 h 3043931"/>
                <a:gd name="connsiteX15" fmla="*/ 2845283 w 3055980"/>
                <a:gd name="connsiteY15" fmla="*/ 2174241 h 3043931"/>
                <a:gd name="connsiteX16" fmla="*/ 2842689 w 3055980"/>
                <a:gd name="connsiteY16" fmla="*/ 2173435 h 3043931"/>
                <a:gd name="connsiteX17" fmla="*/ 2879296 w 3055980"/>
                <a:gd name="connsiteY17" fmla="*/ 2097444 h 3043931"/>
                <a:gd name="connsiteX18" fmla="*/ 2994263 w 3055980"/>
                <a:gd name="connsiteY18" fmla="*/ 1527990 h 3043931"/>
                <a:gd name="connsiteX19" fmla="*/ 2879296 w 3055980"/>
                <a:gd name="connsiteY19" fmla="*/ 958536 h 3043931"/>
                <a:gd name="connsiteX20" fmla="*/ 2835443 w 3055980"/>
                <a:gd name="connsiteY20" fmla="*/ 867504 h 3043931"/>
                <a:gd name="connsiteX21" fmla="*/ 2855830 w 3055980"/>
                <a:gd name="connsiteY21" fmla="*/ 861176 h 3043931"/>
                <a:gd name="connsiteX22" fmla="*/ 1527990 w 3055980"/>
                <a:gd name="connsiteY22" fmla="*/ 0 h 3043931"/>
                <a:gd name="connsiteX23" fmla="*/ 2608443 w 3055980"/>
                <a:gd name="connsiteY23" fmla="*/ 447538 h 3043931"/>
                <a:gd name="connsiteX24" fmla="*/ 2688874 w 3055980"/>
                <a:gd name="connsiteY24" fmla="*/ 536035 h 3043931"/>
                <a:gd name="connsiteX25" fmla="*/ 2653153 w 3055980"/>
                <a:gd name="connsiteY25" fmla="*/ 560119 h 3043931"/>
                <a:gd name="connsiteX26" fmla="*/ 2641718 w 3055980"/>
                <a:gd name="connsiteY26" fmla="*/ 577079 h 3043931"/>
                <a:gd name="connsiteX27" fmla="*/ 2565769 w 3055980"/>
                <a:gd name="connsiteY27" fmla="*/ 493514 h 3043931"/>
                <a:gd name="connsiteX28" fmla="*/ 1531293 w 3055980"/>
                <a:gd name="connsiteY28" fmla="*/ 65020 h 3043931"/>
                <a:gd name="connsiteX29" fmla="*/ 68323 w 3055980"/>
                <a:gd name="connsiteY29" fmla="*/ 1527990 h 3043931"/>
                <a:gd name="connsiteX30" fmla="*/ 1236454 w 3055980"/>
                <a:gd name="connsiteY30" fmla="*/ 2961238 h 3043931"/>
                <a:gd name="connsiteX31" fmla="*/ 1351305 w 3055980"/>
                <a:gd name="connsiteY31" fmla="*/ 2978766 h 3043931"/>
                <a:gd name="connsiteX32" fmla="*/ 1346881 w 3055980"/>
                <a:gd name="connsiteY32" fmla="*/ 2993017 h 3043931"/>
                <a:gd name="connsiteX33" fmla="*/ 1343125 w 3055980"/>
                <a:gd name="connsiteY33" fmla="*/ 3030274 h 3043931"/>
                <a:gd name="connsiteX34" fmla="*/ 1344502 w 3055980"/>
                <a:gd name="connsiteY34" fmla="*/ 3043931 h 3043931"/>
                <a:gd name="connsiteX35" fmla="*/ 1220047 w 3055980"/>
                <a:gd name="connsiteY35" fmla="*/ 3024937 h 3043931"/>
                <a:gd name="connsiteX36" fmla="*/ 0 w 3055980"/>
                <a:gd name="connsiteY36" fmla="*/ 1527990 h 3043931"/>
                <a:gd name="connsiteX37" fmla="*/ 1527990 w 3055980"/>
                <a:gd name="connsiteY37" fmla="*/ 0 h 304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55980" h="3043931">
                  <a:moveTo>
                    <a:pt x="2644086" y="2476295"/>
                  </a:moveTo>
                  <a:lnTo>
                    <a:pt x="2696455" y="2511604"/>
                  </a:lnTo>
                  <a:lnTo>
                    <a:pt x="2608443" y="2608442"/>
                  </a:lnTo>
                  <a:cubicBezTo>
                    <a:pt x="2401059" y="2815826"/>
                    <a:pt x="2134339" y="2963874"/>
                    <a:pt x="1835934" y="3024937"/>
                  </a:cubicBezTo>
                  <a:lnTo>
                    <a:pt x="1711479" y="3043931"/>
                  </a:lnTo>
                  <a:lnTo>
                    <a:pt x="1712855" y="3030274"/>
                  </a:lnTo>
                  <a:cubicBezTo>
                    <a:pt x="1712855" y="3017512"/>
                    <a:pt x="1711562" y="3005052"/>
                    <a:pt x="1709099" y="2993017"/>
                  </a:cubicBezTo>
                  <a:lnTo>
                    <a:pt x="1704974" y="2979729"/>
                  </a:lnTo>
                  <a:lnTo>
                    <a:pt x="1826133" y="2961238"/>
                  </a:lnTo>
                  <a:cubicBezTo>
                    <a:pt x="2111840" y="2902774"/>
                    <a:pt x="2367211" y="2761026"/>
                    <a:pt x="2565769" y="2562466"/>
                  </a:cubicBezTo>
                  <a:close/>
                  <a:moveTo>
                    <a:pt x="2890073" y="838089"/>
                  </a:moveTo>
                  <a:lnTo>
                    <a:pt x="2935903" y="933227"/>
                  </a:lnTo>
                  <a:cubicBezTo>
                    <a:pt x="3013224" y="1116034"/>
                    <a:pt x="3055980" y="1317019"/>
                    <a:pt x="3055980" y="1527990"/>
                  </a:cubicBezTo>
                  <a:cubicBezTo>
                    <a:pt x="3055980" y="1738962"/>
                    <a:pt x="3013224" y="1939947"/>
                    <a:pt x="2935903" y="2122753"/>
                  </a:cubicBezTo>
                  <a:lnTo>
                    <a:pt x="2894964" y="2207737"/>
                  </a:lnTo>
                  <a:lnTo>
                    <a:pt x="2845283" y="2174241"/>
                  </a:lnTo>
                  <a:lnTo>
                    <a:pt x="2842689" y="2173435"/>
                  </a:lnTo>
                  <a:lnTo>
                    <a:pt x="2879296" y="2097444"/>
                  </a:lnTo>
                  <a:cubicBezTo>
                    <a:pt x="2953326" y="1922417"/>
                    <a:pt x="2994263" y="1729984"/>
                    <a:pt x="2994263" y="1527990"/>
                  </a:cubicBezTo>
                  <a:cubicBezTo>
                    <a:pt x="2994263" y="1325996"/>
                    <a:pt x="2953326" y="1133564"/>
                    <a:pt x="2879296" y="958536"/>
                  </a:cubicBezTo>
                  <a:lnTo>
                    <a:pt x="2835443" y="867504"/>
                  </a:lnTo>
                  <a:lnTo>
                    <a:pt x="2855830" y="861176"/>
                  </a:lnTo>
                  <a:close/>
                  <a:moveTo>
                    <a:pt x="1527990" y="0"/>
                  </a:moveTo>
                  <a:cubicBezTo>
                    <a:pt x="1949933" y="0"/>
                    <a:pt x="2331931" y="171026"/>
                    <a:pt x="2608443" y="447538"/>
                  </a:cubicBezTo>
                  <a:lnTo>
                    <a:pt x="2688874" y="536035"/>
                  </a:lnTo>
                  <a:lnTo>
                    <a:pt x="2653153" y="560119"/>
                  </a:lnTo>
                  <a:lnTo>
                    <a:pt x="2641718" y="577079"/>
                  </a:lnTo>
                  <a:lnTo>
                    <a:pt x="2565769" y="493514"/>
                  </a:lnTo>
                  <a:cubicBezTo>
                    <a:pt x="2301024" y="228769"/>
                    <a:pt x="1935281" y="65020"/>
                    <a:pt x="1531293" y="65020"/>
                  </a:cubicBezTo>
                  <a:cubicBezTo>
                    <a:pt x="723317" y="65020"/>
                    <a:pt x="68323" y="720014"/>
                    <a:pt x="68323" y="1527990"/>
                  </a:cubicBezTo>
                  <a:cubicBezTo>
                    <a:pt x="68323" y="2234969"/>
                    <a:pt x="569803" y="2824821"/>
                    <a:pt x="1236454" y="2961238"/>
                  </a:cubicBezTo>
                  <a:lnTo>
                    <a:pt x="1351305" y="2978766"/>
                  </a:lnTo>
                  <a:lnTo>
                    <a:pt x="1346881" y="2993017"/>
                  </a:lnTo>
                  <a:cubicBezTo>
                    <a:pt x="1344419" y="3005052"/>
                    <a:pt x="1343125" y="3017512"/>
                    <a:pt x="1343125" y="3030274"/>
                  </a:cubicBezTo>
                  <a:lnTo>
                    <a:pt x="1344502" y="3043931"/>
                  </a:lnTo>
                  <a:lnTo>
                    <a:pt x="1220047" y="3024937"/>
                  </a:lnTo>
                  <a:cubicBezTo>
                    <a:pt x="523767" y="2882458"/>
                    <a:pt x="0" y="2266390"/>
                    <a:pt x="0" y="1527990"/>
                  </a:cubicBezTo>
                  <a:cubicBezTo>
                    <a:pt x="0" y="684104"/>
                    <a:pt x="684104" y="0"/>
                    <a:pt x="1527990" y="0"/>
                  </a:cubicBezTo>
                  <a:close/>
                </a:path>
              </a:pathLst>
            </a:custGeom>
            <a:solidFill>
              <a:schemeClr val="accent3"/>
            </a:solidFill>
            <a:ln w="57150">
              <a:solidFill>
                <a:srgbClr val="0035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cs typeface="+mn-ea"/>
                <a:sym typeface="+mn-lt"/>
              </a:endParaRPr>
            </a:p>
          </p:txBody>
        </p:sp>
        <p:sp>
          <p:nvSpPr>
            <p:cNvPr id="138" name="Freeform 28">
              <a:extLst>
                <a:ext uri="{FF2B5EF4-FFF2-40B4-BE49-F238E27FC236}">
                  <a16:creationId xmlns:a16="http://schemas.microsoft.com/office/drawing/2014/main" id="{610C2A89-9CA5-4209-BDFA-B6B2461191F3}"/>
                </a:ext>
              </a:extLst>
            </p:cNvPr>
            <p:cNvSpPr/>
            <p:nvPr/>
          </p:nvSpPr>
          <p:spPr>
            <a:xfrm>
              <a:off x="4691119" y="3561173"/>
              <a:ext cx="2323609" cy="2316522"/>
            </a:xfrm>
            <a:custGeom>
              <a:avLst/>
              <a:gdLst>
                <a:gd name="connsiteX0" fmla="*/ 2902882 w 3055980"/>
                <a:gd name="connsiteY0" fmla="*/ 855361 h 3046661"/>
                <a:gd name="connsiteX1" fmla="*/ 2935903 w 3055980"/>
                <a:gd name="connsiteY1" fmla="*/ 923908 h 3046661"/>
                <a:gd name="connsiteX2" fmla="*/ 3055980 w 3055980"/>
                <a:gd name="connsiteY2" fmla="*/ 1518671 h 3046661"/>
                <a:gd name="connsiteX3" fmla="*/ 1527990 w 3055980"/>
                <a:gd name="connsiteY3" fmla="*/ 3046661 h 3046661"/>
                <a:gd name="connsiteX4" fmla="*/ 0 w 3055980"/>
                <a:gd name="connsiteY4" fmla="*/ 1518671 h 3046661"/>
                <a:gd name="connsiteX5" fmla="*/ 120077 w 3055980"/>
                <a:gd name="connsiteY5" fmla="*/ 923908 h 3046661"/>
                <a:gd name="connsiteX6" fmla="*/ 141985 w 3055980"/>
                <a:gd name="connsiteY6" fmla="*/ 878431 h 3046661"/>
                <a:gd name="connsiteX7" fmla="*/ 176157 w 3055980"/>
                <a:gd name="connsiteY7" fmla="*/ 901470 h 3046661"/>
                <a:gd name="connsiteX8" fmla="*/ 202372 w 3055980"/>
                <a:gd name="connsiteY8" fmla="*/ 909607 h 3046661"/>
                <a:gd name="connsiteX9" fmla="*/ 183291 w 3055980"/>
                <a:gd name="connsiteY9" fmla="*/ 949217 h 3046661"/>
                <a:gd name="connsiteX10" fmla="*/ 68323 w 3055980"/>
                <a:gd name="connsiteY10" fmla="*/ 1518671 h 3046661"/>
                <a:gd name="connsiteX11" fmla="*/ 1531293 w 3055980"/>
                <a:gd name="connsiteY11" fmla="*/ 2981641 h 3046661"/>
                <a:gd name="connsiteX12" fmla="*/ 2994263 w 3055980"/>
                <a:gd name="connsiteY12" fmla="*/ 1518671 h 3046661"/>
                <a:gd name="connsiteX13" fmla="*/ 2879296 w 3055980"/>
                <a:gd name="connsiteY13" fmla="*/ 949217 h 3046661"/>
                <a:gd name="connsiteX14" fmla="*/ 2852237 w 3055980"/>
                <a:gd name="connsiteY14" fmla="*/ 893047 h 3046661"/>
                <a:gd name="connsiteX15" fmla="*/ 2898507 w 3055980"/>
                <a:gd name="connsiteY15" fmla="*/ 861851 h 3046661"/>
                <a:gd name="connsiteX16" fmla="*/ 1335914 w 3055980"/>
                <a:gd name="connsiteY16" fmla="*/ 3503 h 3046661"/>
                <a:gd name="connsiteX17" fmla="*/ 1333434 w 3055980"/>
                <a:gd name="connsiteY17" fmla="*/ 11492 h 3046661"/>
                <a:gd name="connsiteX18" fmla="*/ 1329678 w 3055980"/>
                <a:gd name="connsiteY18" fmla="*/ 48749 h 3046661"/>
                <a:gd name="connsiteX19" fmla="*/ 1331885 w 3055980"/>
                <a:gd name="connsiteY19" fmla="*/ 70643 h 3046661"/>
                <a:gd name="connsiteX20" fmla="*/ 1200901 w 3055980"/>
                <a:gd name="connsiteY20" fmla="*/ 93163 h 3046661"/>
                <a:gd name="connsiteX21" fmla="*/ 402395 w 3055980"/>
                <a:gd name="connsiteY21" fmla="*/ 588086 h 3046661"/>
                <a:gd name="connsiteX22" fmla="*/ 385634 w 3055980"/>
                <a:gd name="connsiteY22" fmla="*/ 610500 h 3046661"/>
                <a:gd name="connsiteX23" fmla="*/ 378834 w 3055980"/>
                <a:gd name="connsiteY23" fmla="*/ 600413 h 3046661"/>
                <a:gd name="connsiteX24" fmla="*/ 332256 w 3055980"/>
                <a:gd name="connsiteY24" fmla="*/ 569010 h 3046661"/>
                <a:gd name="connsiteX25" fmla="*/ 348919 w 3055980"/>
                <a:gd name="connsiteY25" fmla="*/ 546727 h 3046661"/>
                <a:gd name="connsiteX26" fmla="*/ 1182913 w 3055980"/>
                <a:gd name="connsiteY26" fmla="*/ 29808 h 3046661"/>
                <a:gd name="connsiteX27" fmla="*/ 1692085 w 3055980"/>
                <a:gd name="connsiteY27" fmla="*/ 0 h 3046661"/>
                <a:gd name="connsiteX28" fmla="*/ 1703445 w 3055980"/>
                <a:gd name="connsiteY28" fmla="*/ 645 h 3046661"/>
                <a:gd name="connsiteX29" fmla="*/ 2707062 w 3055980"/>
                <a:gd name="connsiteY29" fmla="*/ 546727 h 3046661"/>
                <a:gd name="connsiteX30" fmla="*/ 2713483 w 3055980"/>
                <a:gd name="connsiteY30" fmla="*/ 555315 h 3046661"/>
                <a:gd name="connsiteX31" fmla="*/ 2695829 w 3055980"/>
                <a:gd name="connsiteY31" fmla="*/ 560795 h 3046661"/>
                <a:gd name="connsiteX32" fmla="*/ 2658353 w 3055980"/>
                <a:gd name="connsiteY32" fmla="*/ 586062 h 3046661"/>
                <a:gd name="connsiteX33" fmla="*/ 2565769 w 3055980"/>
                <a:gd name="connsiteY33" fmla="*/ 484195 h 3046661"/>
                <a:gd name="connsiteX34" fmla="*/ 1826133 w 3055980"/>
                <a:gd name="connsiteY34" fmla="*/ 85424 h 3046661"/>
                <a:gd name="connsiteX35" fmla="*/ 1697687 w 3055980"/>
                <a:gd name="connsiteY35" fmla="*/ 65820 h 3046661"/>
                <a:gd name="connsiteX36" fmla="*/ 1699408 w 3055980"/>
                <a:gd name="connsiteY36" fmla="*/ 48749 h 3046661"/>
                <a:gd name="connsiteX37" fmla="*/ 1695652 w 3055980"/>
                <a:gd name="connsiteY37" fmla="*/ 11492 h 3046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55980" h="3046661">
                  <a:moveTo>
                    <a:pt x="2902882" y="855361"/>
                  </a:moveTo>
                  <a:lnTo>
                    <a:pt x="2935903" y="923908"/>
                  </a:lnTo>
                  <a:cubicBezTo>
                    <a:pt x="3013224" y="1106715"/>
                    <a:pt x="3055980" y="1307700"/>
                    <a:pt x="3055980" y="1518671"/>
                  </a:cubicBezTo>
                  <a:cubicBezTo>
                    <a:pt x="3055980" y="2362557"/>
                    <a:pt x="2371876" y="3046661"/>
                    <a:pt x="1527990" y="3046661"/>
                  </a:cubicBezTo>
                  <a:cubicBezTo>
                    <a:pt x="684104" y="3046661"/>
                    <a:pt x="0" y="2362557"/>
                    <a:pt x="0" y="1518671"/>
                  </a:cubicBezTo>
                  <a:cubicBezTo>
                    <a:pt x="0" y="1307700"/>
                    <a:pt x="42757" y="1106715"/>
                    <a:pt x="120077" y="923908"/>
                  </a:cubicBezTo>
                  <a:lnTo>
                    <a:pt x="141985" y="878431"/>
                  </a:lnTo>
                  <a:lnTo>
                    <a:pt x="176157" y="901470"/>
                  </a:lnTo>
                  <a:lnTo>
                    <a:pt x="202372" y="909607"/>
                  </a:lnTo>
                  <a:lnTo>
                    <a:pt x="183291" y="949217"/>
                  </a:lnTo>
                  <a:cubicBezTo>
                    <a:pt x="109260" y="1124245"/>
                    <a:pt x="68323" y="1316677"/>
                    <a:pt x="68323" y="1518671"/>
                  </a:cubicBezTo>
                  <a:cubicBezTo>
                    <a:pt x="68323" y="2326647"/>
                    <a:pt x="723317" y="2981641"/>
                    <a:pt x="1531293" y="2981641"/>
                  </a:cubicBezTo>
                  <a:cubicBezTo>
                    <a:pt x="2339269" y="2981641"/>
                    <a:pt x="2994263" y="2326647"/>
                    <a:pt x="2994263" y="1518671"/>
                  </a:cubicBezTo>
                  <a:cubicBezTo>
                    <a:pt x="2994263" y="1316677"/>
                    <a:pt x="2953326" y="1124245"/>
                    <a:pt x="2879296" y="949217"/>
                  </a:cubicBezTo>
                  <a:lnTo>
                    <a:pt x="2852237" y="893047"/>
                  </a:lnTo>
                  <a:lnTo>
                    <a:pt x="2898507" y="861851"/>
                  </a:lnTo>
                  <a:close/>
                  <a:moveTo>
                    <a:pt x="1335914" y="3503"/>
                  </a:moveTo>
                  <a:lnTo>
                    <a:pt x="1333434" y="11492"/>
                  </a:lnTo>
                  <a:cubicBezTo>
                    <a:pt x="1330972" y="23527"/>
                    <a:pt x="1329678" y="35987"/>
                    <a:pt x="1329678" y="48749"/>
                  </a:cubicBezTo>
                  <a:lnTo>
                    <a:pt x="1331885" y="70643"/>
                  </a:lnTo>
                  <a:lnTo>
                    <a:pt x="1200901" y="93163"/>
                  </a:lnTo>
                  <a:cubicBezTo>
                    <a:pt x="882376" y="166692"/>
                    <a:pt x="603643" y="344230"/>
                    <a:pt x="402395" y="588086"/>
                  </a:cubicBezTo>
                  <a:lnTo>
                    <a:pt x="385634" y="610500"/>
                  </a:lnTo>
                  <a:lnTo>
                    <a:pt x="378834" y="600413"/>
                  </a:lnTo>
                  <a:lnTo>
                    <a:pt x="332256" y="569010"/>
                  </a:lnTo>
                  <a:lnTo>
                    <a:pt x="348919" y="546727"/>
                  </a:lnTo>
                  <a:cubicBezTo>
                    <a:pt x="559111" y="292034"/>
                    <a:pt x="850232" y="106605"/>
                    <a:pt x="1182913" y="29808"/>
                  </a:cubicBezTo>
                  <a:close/>
                  <a:moveTo>
                    <a:pt x="1692085" y="0"/>
                  </a:moveTo>
                  <a:lnTo>
                    <a:pt x="1703445" y="645"/>
                  </a:lnTo>
                  <a:cubicBezTo>
                    <a:pt x="2106461" y="46719"/>
                    <a:pt x="2461838" y="249585"/>
                    <a:pt x="2707062" y="546727"/>
                  </a:cubicBezTo>
                  <a:lnTo>
                    <a:pt x="2713483" y="555315"/>
                  </a:lnTo>
                  <a:lnTo>
                    <a:pt x="2695829" y="560795"/>
                  </a:lnTo>
                  <a:lnTo>
                    <a:pt x="2658353" y="586062"/>
                  </a:lnTo>
                  <a:lnTo>
                    <a:pt x="2565769" y="484195"/>
                  </a:lnTo>
                  <a:cubicBezTo>
                    <a:pt x="2367211" y="285636"/>
                    <a:pt x="2111840" y="143888"/>
                    <a:pt x="1826133" y="85424"/>
                  </a:cubicBezTo>
                  <a:lnTo>
                    <a:pt x="1697687" y="65820"/>
                  </a:lnTo>
                  <a:lnTo>
                    <a:pt x="1699408" y="48749"/>
                  </a:lnTo>
                  <a:cubicBezTo>
                    <a:pt x="1699408" y="35987"/>
                    <a:pt x="1698115" y="23527"/>
                    <a:pt x="1695652" y="11492"/>
                  </a:cubicBezTo>
                  <a:close/>
                </a:path>
              </a:pathLst>
            </a:custGeom>
            <a:solidFill>
              <a:schemeClr val="accent4"/>
            </a:solidFill>
            <a:ln w="57150">
              <a:solidFill>
                <a:srgbClr val="CDBF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cs typeface="+mn-ea"/>
                <a:sym typeface="+mn-lt"/>
              </a:endParaRPr>
            </a:p>
          </p:txBody>
        </p:sp>
        <p:sp>
          <p:nvSpPr>
            <p:cNvPr id="139" name="Oval 29">
              <a:extLst>
                <a:ext uri="{FF2B5EF4-FFF2-40B4-BE49-F238E27FC236}">
                  <a16:creationId xmlns:a16="http://schemas.microsoft.com/office/drawing/2014/main" id="{54072170-23AB-4506-B6BB-0B91DB14D4AC}"/>
                </a:ext>
              </a:extLst>
            </p:cNvPr>
            <p:cNvSpPr/>
            <p:nvPr/>
          </p:nvSpPr>
          <p:spPr>
            <a:xfrm>
              <a:off x="5790391" y="2271406"/>
              <a:ext cx="132657" cy="132657"/>
            </a:xfrm>
            <a:prstGeom prst="ellipse">
              <a:avLst/>
            </a:prstGeom>
            <a:solidFill>
              <a:srgbClr val="003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cs typeface="+mn-ea"/>
                <a:sym typeface="+mn-lt"/>
              </a:endParaRPr>
            </a:p>
          </p:txBody>
        </p:sp>
        <p:sp>
          <p:nvSpPr>
            <p:cNvPr id="140" name="Oval 30">
              <a:extLst>
                <a:ext uri="{FF2B5EF4-FFF2-40B4-BE49-F238E27FC236}">
                  <a16:creationId xmlns:a16="http://schemas.microsoft.com/office/drawing/2014/main" id="{F044F550-422F-4828-A856-64926AAEC040}"/>
                </a:ext>
              </a:extLst>
            </p:cNvPr>
            <p:cNvSpPr/>
            <p:nvPr/>
          </p:nvSpPr>
          <p:spPr>
            <a:xfrm>
              <a:off x="5790391" y="3523748"/>
              <a:ext cx="132657" cy="132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cs typeface="+mn-ea"/>
                <a:sym typeface="+mn-lt"/>
              </a:endParaRPr>
            </a:p>
          </p:txBody>
        </p:sp>
        <p:sp>
          <p:nvSpPr>
            <p:cNvPr id="141" name="Oval 31">
              <a:extLst>
                <a:ext uri="{FF2B5EF4-FFF2-40B4-BE49-F238E27FC236}">
                  <a16:creationId xmlns:a16="http://schemas.microsoft.com/office/drawing/2014/main" id="{1CF0C27B-F1D4-4B3E-BE92-3FD331BF2B39}"/>
                </a:ext>
              </a:extLst>
            </p:cNvPr>
            <p:cNvSpPr/>
            <p:nvPr/>
          </p:nvSpPr>
          <p:spPr>
            <a:xfrm>
              <a:off x="4839104" y="4047004"/>
              <a:ext cx="132657" cy="132657"/>
            </a:xfrm>
            <a:prstGeom prst="ellipse">
              <a:avLst/>
            </a:prstGeom>
            <a:solidFill>
              <a:srgbClr val="003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cs typeface="+mn-ea"/>
                <a:sym typeface="+mn-lt"/>
              </a:endParaRPr>
            </a:p>
          </p:txBody>
        </p:sp>
        <p:sp>
          <p:nvSpPr>
            <p:cNvPr id="142" name="Oval 32">
              <a:extLst>
                <a:ext uri="{FF2B5EF4-FFF2-40B4-BE49-F238E27FC236}">
                  <a16:creationId xmlns:a16="http://schemas.microsoft.com/office/drawing/2014/main" id="{5B0533D8-035B-4C89-B33F-29292259DC12}"/>
                </a:ext>
              </a:extLst>
            </p:cNvPr>
            <p:cNvSpPr/>
            <p:nvPr/>
          </p:nvSpPr>
          <p:spPr>
            <a:xfrm>
              <a:off x="6752524" y="4047004"/>
              <a:ext cx="132657" cy="132657"/>
            </a:xfrm>
            <a:prstGeom prst="ellipse">
              <a:avLst/>
            </a:prstGeom>
            <a:solidFill>
              <a:srgbClr val="003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cs typeface="+mn-ea"/>
                <a:sym typeface="+mn-lt"/>
              </a:endParaRPr>
            </a:p>
          </p:txBody>
        </p:sp>
      </p:grpSp>
      <p:sp>
        <p:nvSpPr>
          <p:cNvPr id="2" name="橢圓 1"/>
          <p:cNvSpPr/>
          <p:nvPr/>
        </p:nvSpPr>
        <p:spPr>
          <a:xfrm>
            <a:off x="5384265" y="2095980"/>
            <a:ext cx="1290188" cy="17171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0" name="bd42def8-5cc2-4a4c-bd6d-8e766e23275f"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5608D009-37AA-4BC2-94E1-B999B59B83ED}"/>
              </a:ext>
            </a:extLst>
          </p:cNvPr>
          <p:cNvGrpSpPr>
            <a:grpSpLocks noChangeAspect="1"/>
          </p:cNvGrpSpPr>
          <p:nvPr>
            <p:custDataLst>
              <p:tags r:id="rId1"/>
            </p:custDataLst>
          </p:nvPr>
        </p:nvGrpSpPr>
        <p:grpSpPr>
          <a:xfrm>
            <a:off x="4058264" y="887878"/>
            <a:ext cx="3950878" cy="3781074"/>
            <a:chOff x="3313113" y="889000"/>
            <a:chExt cx="5392738" cy="5160963"/>
          </a:xfrm>
        </p:grpSpPr>
        <p:sp>
          <p:nvSpPr>
            <p:cNvPr id="51" name="îšḻïdê">
              <a:extLst>
                <a:ext uri="{FF2B5EF4-FFF2-40B4-BE49-F238E27FC236}">
                  <a16:creationId xmlns:a16="http://schemas.microsoft.com/office/drawing/2014/main" id="{E596F003-6826-46A9-99FE-A40409D653AC}"/>
                </a:ext>
              </a:extLst>
            </p:cNvPr>
            <p:cNvSpPr/>
            <p:nvPr/>
          </p:nvSpPr>
          <p:spPr bwMode="auto">
            <a:xfrm>
              <a:off x="3313113" y="3535363"/>
              <a:ext cx="5392738" cy="2514600"/>
            </a:xfrm>
            <a:custGeom>
              <a:avLst/>
              <a:gdLst>
                <a:gd name="T0" fmla="*/ 346 w 938"/>
                <a:gd name="T1" fmla="*/ 34 h 438"/>
                <a:gd name="T2" fmla="*/ 78 w 938"/>
                <a:gd name="T3" fmla="*/ 190 h 438"/>
                <a:gd name="T4" fmla="*/ 364 w 938"/>
                <a:gd name="T5" fmla="*/ 279 h 438"/>
                <a:gd name="T6" fmla="*/ 658 w 938"/>
                <a:gd name="T7" fmla="*/ 422 h 438"/>
                <a:gd name="T8" fmla="*/ 850 w 938"/>
                <a:gd name="T9" fmla="*/ 199 h 438"/>
                <a:gd name="T10" fmla="*/ 765 w 938"/>
                <a:gd name="T11" fmla="*/ 32 h 438"/>
                <a:gd name="T12" fmla="*/ 346 w 938"/>
                <a:gd name="T13" fmla="*/ 34 h 438"/>
              </a:gdLst>
              <a:ahLst/>
              <a:cxnLst>
                <a:cxn ang="0">
                  <a:pos x="T0" y="T1"/>
                </a:cxn>
                <a:cxn ang="0">
                  <a:pos x="T2" y="T3"/>
                </a:cxn>
                <a:cxn ang="0">
                  <a:pos x="T4" y="T5"/>
                </a:cxn>
                <a:cxn ang="0">
                  <a:pos x="T6" y="T7"/>
                </a:cxn>
                <a:cxn ang="0">
                  <a:pos x="T8" y="T9"/>
                </a:cxn>
                <a:cxn ang="0">
                  <a:pos x="T10" y="T11"/>
                </a:cxn>
                <a:cxn ang="0">
                  <a:pos x="T12" y="T13"/>
                </a:cxn>
              </a:cxnLst>
              <a:rect l="0" t="0" r="r" b="b"/>
              <a:pathLst>
                <a:path w="938" h="438">
                  <a:moveTo>
                    <a:pt x="346" y="34"/>
                  </a:moveTo>
                  <a:cubicBezTo>
                    <a:pt x="209" y="0"/>
                    <a:pt x="0" y="107"/>
                    <a:pt x="78" y="190"/>
                  </a:cubicBezTo>
                  <a:cubicBezTo>
                    <a:pt x="156" y="273"/>
                    <a:pt x="260" y="254"/>
                    <a:pt x="364" y="279"/>
                  </a:cubicBezTo>
                  <a:cubicBezTo>
                    <a:pt x="507" y="314"/>
                    <a:pt x="484" y="409"/>
                    <a:pt x="658" y="422"/>
                  </a:cubicBezTo>
                  <a:cubicBezTo>
                    <a:pt x="863" y="438"/>
                    <a:pt x="743" y="246"/>
                    <a:pt x="850" y="199"/>
                  </a:cubicBezTo>
                  <a:cubicBezTo>
                    <a:pt x="938" y="161"/>
                    <a:pt x="933" y="45"/>
                    <a:pt x="765" y="32"/>
                  </a:cubicBezTo>
                  <a:cubicBezTo>
                    <a:pt x="640" y="22"/>
                    <a:pt x="529" y="78"/>
                    <a:pt x="346" y="34"/>
                  </a:cubicBezTo>
                  <a:close/>
                </a:path>
              </a:pathLst>
            </a:custGeom>
            <a:solidFill>
              <a:srgbClr val="E6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2" name="îşḷïḍè">
              <a:extLst>
                <a:ext uri="{FF2B5EF4-FFF2-40B4-BE49-F238E27FC236}">
                  <a16:creationId xmlns:a16="http://schemas.microsoft.com/office/drawing/2014/main" id="{8B951FEA-5388-40C3-B0A0-BEB9F3CE9E57}"/>
                </a:ext>
              </a:extLst>
            </p:cNvPr>
            <p:cNvSpPr/>
            <p:nvPr/>
          </p:nvSpPr>
          <p:spPr bwMode="auto">
            <a:xfrm>
              <a:off x="7620000" y="3752850"/>
              <a:ext cx="258763" cy="361950"/>
            </a:xfrm>
            <a:custGeom>
              <a:avLst/>
              <a:gdLst>
                <a:gd name="T0" fmla="*/ 22 w 45"/>
                <a:gd name="T1" fmla="*/ 0 h 63"/>
                <a:gd name="T2" fmla="*/ 16 w 45"/>
                <a:gd name="T3" fmla="*/ 33 h 63"/>
                <a:gd name="T4" fmla="*/ 17 w 45"/>
                <a:gd name="T5" fmla="*/ 63 h 63"/>
                <a:gd name="T6" fmla="*/ 43 w 45"/>
                <a:gd name="T7" fmla="*/ 32 h 63"/>
                <a:gd name="T8" fmla="*/ 41 w 45"/>
                <a:gd name="T9" fmla="*/ 0 h 63"/>
                <a:gd name="T10" fmla="*/ 22 w 45"/>
                <a:gd name="T11" fmla="*/ 0 h 63"/>
              </a:gdLst>
              <a:ahLst/>
              <a:cxnLst>
                <a:cxn ang="0">
                  <a:pos x="T0" y="T1"/>
                </a:cxn>
                <a:cxn ang="0">
                  <a:pos x="T2" y="T3"/>
                </a:cxn>
                <a:cxn ang="0">
                  <a:pos x="T4" y="T5"/>
                </a:cxn>
                <a:cxn ang="0">
                  <a:pos x="T6" y="T7"/>
                </a:cxn>
                <a:cxn ang="0">
                  <a:pos x="T8" y="T9"/>
                </a:cxn>
                <a:cxn ang="0">
                  <a:pos x="T10" y="T11"/>
                </a:cxn>
              </a:cxnLst>
              <a:rect l="0" t="0" r="r" b="b"/>
              <a:pathLst>
                <a:path w="45" h="63">
                  <a:moveTo>
                    <a:pt x="22" y="0"/>
                  </a:moveTo>
                  <a:cubicBezTo>
                    <a:pt x="22" y="0"/>
                    <a:pt x="21" y="19"/>
                    <a:pt x="16" y="33"/>
                  </a:cubicBezTo>
                  <a:cubicBezTo>
                    <a:pt x="11" y="47"/>
                    <a:pt x="0" y="63"/>
                    <a:pt x="17" y="63"/>
                  </a:cubicBezTo>
                  <a:cubicBezTo>
                    <a:pt x="34" y="63"/>
                    <a:pt x="42" y="47"/>
                    <a:pt x="43" y="32"/>
                  </a:cubicBezTo>
                  <a:cubicBezTo>
                    <a:pt x="45" y="15"/>
                    <a:pt x="41" y="0"/>
                    <a:pt x="41" y="0"/>
                  </a:cubicBezTo>
                  <a:lnTo>
                    <a:pt x="22" y="0"/>
                  </a:lnTo>
                  <a:close/>
                </a:path>
              </a:pathLst>
            </a:custGeom>
            <a:solidFill>
              <a:srgbClr val="2D5AB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3" name="iṡ1íďè">
              <a:extLst>
                <a:ext uri="{FF2B5EF4-FFF2-40B4-BE49-F238E27FC236}">
                  <a16:creationId xmlns:a16="http://schemas.microsoft.com/office/drawing/2014/main" id="{A9064062-2535-492F-A86F-1C56072B6514}"/>
                </a:ext>
              </a:extLst>
            </p:cNvPr>
            <p:cNvSpPr/>
            <p:nvPr/>
          </p:nvSpPr>
          <p:spPr bwMode="auto">
            <a:xfrm>
              <a:off x="7648575" y="3627438"/>
              <a:ext cx="252413" cy="377825"/>
            </a:xfrm>
            <a:custGeom>
              <a:avLst/>
              <a:gdLst>
                <a:gd name="T0" fmla="*/ 15 w 44"/>
                <a:gd name="T1" fmla="*/ 17 h 66"/>
                <a:gd name="T2" fmla="*/ 10 w 44"/>
                <a:gd name="T3" fmla="*/ 60 h 66"/>
                <a:gd name="T4" fmla="*/ 23 w 44"/>
                <a:gd name="T5" fmla="*/ 62 h 66"/>
                <a:gd name="T6" fmla="*/ 37 w 44"/>
                <a:gd name="T7" fmla="*/ 39 h 66"/>
                <a:gd name="T8" fmla="*/ 40 w 44"/>
                <a:gd name="T9" fmla="*/ 14 h 66"/>
                <a:gd name="T10" fmla="*/ 15 w 44"/>
                <a:gd name="T11" fmla="*/ 17 h 66"/>
              </a:gdLst>
              <a:ahLst/>
              <a:cxnLst>
                <a:cxn ang="0">
                  <a:pos x="T0" y="T1"/>
                </a:cxn>
                <a:cxn ang="0">
                  <a:pos x="T2" y="T3"/>
                </a:cxn>
                <a:cxn ang="0">
                  <a:pos x="T4" y="T5"/>
                </a:cxn>
                <a:cxn ang="0">
                  <a:pos x="T6" y="T7"/>
                </a:cxn>
                <a:cxn ang="0">
                  <a:pos x="T8" y="T9"/>
                </a:cxn>
                <a:cxn ang="0">
                  <a:pos x="T10" y="T11"/>
                </a:cxn>
              </a:cxnLst>
              <a:rect l="0" t="0" r="r" b="b"/>
              <a:pathLst>
                <a:path w="44" h="66">
                  <a:moveTo>
                    <a:pt x="15" y="17"/>
                  </a:moveTo>
                  <a:cubicBezTo>
                    <a:pt x="19" y="0"/>
                    <a:pt x="0" y="64"/>
                    <a:pt x="10" y="60"/>
                  </a:cubicBezTo>
                  <a:cubicBezTo>
                    <a:pt x="15" y="58"/>
                    <a:pt x="20" y="57"/>
                    <a:pt x="23" y="62"/>
                  </a:cubicBezTo>
                  <a:cubicBezTo>
                    <a:pt x="27" y="66"/>
                    <a:pt x="37" y="45"/>
                    <a:pt x="37" y="39"/>
                  </a:cubicBezTo>
                  <a:cubicBezTo>
                    <a:pt x="38" y="31"/>
                    <a:pt x="44" y="30"/>
                    <a:pt x="40" y="14"/>
                  </a:cubicBezTo>
                  <a:lnTo>
                    <a:pt x="15" y="17"/>
                  </a:lnTo>
                  <a:close/>
                </a:path>
              </a:pathLst>
            </a:custGeom>
            <a:solidFill>
              <a:srgbClr val="FFA6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4" name="ïsḷíďe">
              <a:extLst>
                <a:ext uri="{FF2B5EF4-FFF2-40B4-BE49-F238E27FC236}">
                  <a16:creationId xmlns:a16="http://schemas.microsoft.com/office/drawing/2014/main" id="{BA30F6CF-2568-45F5-A498-FDCEC4CCF3B8}"/>
                </a:ext>
              </a:extLst>
            </p:cNvPr>
            <p:cNvSpPr/>
            <p:nvPr/>
          </p:nvSpPr>
          <p:spPr bwMode="auto">
            <a:xfrm>
              <a:off x="7165975" y="3570288"/>
              <a:ext cx="412750" cy="338138"/>
            </a:xfrm>
            <a:custGeom>
              <a:avLst/>
              <a:gdLst>
                <a:gd name="T0" fmla="*/ 50 w 72"/>
                <a:gd name="T1" fmla="*/ 0 h 59"/>
                <a:gd name="T2" fmla="*/ 31 w 72"/>
                <a:gd name="T3" fmla="*/ 27 h 59"/>
                <a:gd name="T4" fmla="*/ 5 w 72"/>
                <a:gd name="T5" fmla="*/ 50 h 59"/>
                <a:gd name="T6" fmla="*/ 48 w 72"/>
                <a:gd name="T7" fmla="*/ 48 h 59"/>
                <a:gd name="T8" fmla="*/ 72 w 72"/>
                <a:gd name="T9" fmla="*/ 40 h 59"/>
                <a:gd name="T10" fmla="*/ 65 w 72"/>
                <a:gd name="T11" fmla="*/ 0 h 59"/>
                <a:gd name="T12" fmla="*/ 50 w 72"/>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72" h="59">
                  <a:moveTo>
                    <a:pt x="50" y="0"/>
                  </a:moveTo>
                  <a:cubicBezTo>
                    <a:pt x="50" y="0"/>
                    <a:pt x="51" y="19"/>
                    <a:pt x="31" y="27"/>
                  </a:cubicBezTo>
                  <a:cubicBezTo>
                    <a:pt x="19" y="31"/>
                    <a:pt x="0" y="41"/>
                    <a:pt x="5" y="50"/>
                  </a:cubicBezTo>
                  <a:cubicBezTo>
                    <a:pt x="11" y="59"/>
                    <a:pt x="42" y="48"/>
                    <a:pt x="48" y="48"/>
                  </a:cubicBezTo>
                  <a:cubicBezTo>
                    <a:pt x="55" y="48"/>
                    <a:pt x="72" y="48"/>
                    <a:pt x="72" y="40"/>
                  </a:cubicBezTo>
                  <a:cubicBezTo>
                    <a:pt x="72" y="32"/>
                    <a:pt x="65" y="0"/>
                    <a:pt x="65" y="0"/>
                  </a:cubicBezTo>
                  <a:lnTo>
                    <a:pt x="50" y="0"/>
                  </a:lnTo>
                  <a:close/>
                </a:path>
              </a:pathLst>
            </a:custGeom>
            <a:solidFill>
              <a:srgbClr val="94AB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5" name="iSlîḍé">
              <a:extLst>
                <a:ext uri="{FF2B5EF4-FFF2-40B4-BE49-F238E27FC236}">
                  <a16:creationId xmlns:a16="http://schemas.microsoft.com/office/drawing/2014/main" id="{AE226D1A-1E56-482E-8E55-B06F39C194A6}"/>
                </a:ext>
              </a:extLst>
            </p:cNvPr>
            <p:cNvSpPr/>
            <p:nvPr/>
          </p:nvSpPr>
          <p:spPr bwMode="auto">
            <a:xfrm>
              <a:off x="7273925" y="3570288"/>
              <a:ext cx="304800" cy="234950"/>
            </a:xfrm>
            <a:custGeom>
              <a:avLst/>
              <a:gdLst>
                <a:gd name="T0" fmla="*/ 0 w 53"/>
                <a:gd name="T1" fmla="*/ 30 h 41"/>
                <a:gd name="T2" fmla="*/ 11 w 53"/>
                <a:gd name="T3" fmla="*/ 37 h 41"/>
                <a:gd name="T4" fmla="*/ 44 w 53"/>
                <a:gd name="T5" fmla="*/ 29 h 41"/>
                <a:gd name="T6" fmla="*/ 52 w 53"/>
                <a:gd name="T7" fmla="*/ 19 h 41"/>
                <a:gd name="T8" fmla="*/ 51 w 53"/>
                <a:gd name="T9" fmla="*/ 0 h 41"/>
                <a:gd name="T10" fmla="*/ 21 w 53"/>
                <a:gd name="T11" fmla="*/ 0 h 41"/>
                <a:gd name="T12" fmla="*/ 0 w 53"/>
                <a:gd name="T13" fmla="*/ 3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0" y="30"/>
                  </a:moveTo>
                  <a:cubicBezTo>
                    <a:pt x="0" y="30"/>
                    <a:pt x="10" y="29"/>
                    <a:pt x="11" y="37"/>
                  </a:cubicBezTo>
                  <a:cubicBezTo>
                    <a:pt x="11" y="41"/>
                    <a:pt x="39" y="31"/>
                    <a:pt x="44" y="29"/>
                  </a:cubicBezTo>
                  <a:cubicBezTo>
                    <a:pt x="50" y="27"/>
                    <a:pt x="50" y="21"/>
                    <a:pt x="52" y="19"/>
                  </a:cubicBezTo>
                  <a:cubicBezTo>
                    <a:pt x="53" y="18"/>
                    <a:pt x="51" y="0"/>
                    <a:pt x="51" y="0"/>
                  </a:cubicBezTo>
                  <a:cubicBezTo>
                    <a:pt x="21" y="0"/>
                    <a:pt x="21" y="0"/>
                    <a:pt x="21" y="0"/>
                  </a:cubicBezTo>
                  <a:lnTo>
                    <a:pt x="0" y="30"/>
                  </a:lnTo>
                  <a:close/>
                </a:path>
              </a:pathLst>
            </a:custGeom>
            <a:solidFill>
              <a:srgbClr val="FFA6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6" name="ïšlîḓe">
              <a:extLst>
                <a:ext uri="{FF2B5EF4-FFF2-40B4-BE49-F238E27FC236}">
                  <a16:creationId xmlns:a16="http://schemas.microsoft.com/office/drawing/2014/main" id="{AFF6A50A-0E1E-4E79-8F9E-22CBCC30E353}"/>
                </a:ext>
              </a:extLst>
            </p:cNvPr>
            <p:cNvSpPr/>
            <p:nvPr/>
          </p:nvSpPr>
          <p:spPr bwMode="auto">
            <a:xfrm>
              <a:off x="7699375" y="3425825"/>
              <a:ext cx="155575" cy="368300"/>
            </a:xfrm>
            <a:custGeom>
              <a:avLst/>
              <a:gdLst>
                <a:gd name="T0" fmla="*/ 98 w 98"/>
                <a:gd name="T1" fmla="*/ 0 h 232"/>
                <a:gd name="T2" fmla="*/ 98 w 98"/>
                <a:gd name="T3" fmla="*/ 224 h 232"/>
                <a:gd name="T4" fmla="*/ 29 w 98"/>
                <a:gd name="T5" fmla="*/ 232 h 232"/>
                <a:gd name="T6" fmla="*/ 0 w 98"/>
                <a:gd name="T7" fmla="*/ 4 h 232"/>
                <a:gd name="T8" fmla="*/ 98 w 98"/>
                <a:gd name="T9" fmla="*/ 0 h 232"/>
              </a:gdLst>
              <a:ahLst/>
              <a:cxnLst>
                <a:cxn ang="0">
                  <a:pos x="T0" y="T1"/>
                </a:cxn>
                <a:cxn ang="0">
                  <a:pos x="T2" y="T3"/>
                </a:cxn>
                <a:cxn ang="0">
                  <a:pos x="T4" y="T5"/>
                </a:cxn>
                <a:cxn ang="0">
                  <a:pos x="T6" y="T7"/>
                </a:cxn>
                <a:cxn ang="0">
                  <a:pos x="T8" y="T9"/>
                </a:cxn>
              </a:cxnLst>
              <a:rect l="0" t="0" r="r" b="b"/>
              <a:pathLst>
                <a:path w="98" h="232">
                  <a:moveTo>
                    <a:pt x="98" y="0"/>
                  </a:moveTo>
                  <a:lnTo>
                    <a:pt x="98" y="224"/>
                  </a:lnTo>
                  <a:lnTo>
                    <a:pt x="29" y="232"/>
                  </a:lnTo>
                  <a:lnTo>
                    <a:pt x="0" y="4"/>
                  </a:lnTo>
                  <a:lnTo>
                    <a:pt x="98" y="0"/>
                  </a:lnTo>
                  <a:close/>
                </a:path>
              </a:pathLst>
            </a:custGeom>
            <a:solidFill>
              <a:srgbClr val="FFA6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7" name="iṡ1ïḍè">
              <a:extLst>
                <a:ext uri="{FF2B5EF4-FFF2-40B4-BE49-F238E27FC236}">
                  <a16:creationId xmlns:a16="http://schemas.microsoft.com/office/drawing/2014/main" id="{32DCA8E9-F07E-4F9D-9C71-DF4D0E05C1C0}"/>
                </a:ext>
              </a:extLst>
            </p:cNvPr>
            <p:cNvSpPr/>
            <p:nvPr/>
          </p:nvSpPr>
          <p:spPr bwMode="auto">
            <a:xfrm>
              <a:off x="7424738" y="3346450"/>
              <a:ext cx="138113" cy="303213"/>
            </a:xfrm>
            <a:custGeom>
              <a:avLst/>
              <a:gdLst>
                <a:gd name="T0" fmla="*/ 79 w 87"/>
                <a:gd name="T1" fmla="*/ 191 h 191"/>
                <a:gd name="T2" fmla="*/ 87 w 87"/>
                <a:gd name="T3" fmla="*/ 14 h 191"/>
                <a:gd name="T4" fmla="*/ 0 w 87"/>
                <a:gd name="T5" fmla="*/ 0 h 191"/>
                <a:gd name="T6" fmla="*/ 18 w 87"/>
                <a:gd name="T7" fmla="*/ 170 h 191"/>
                <a:gd name="T8" fmla="*/ 79 w 87"/>
                <a:gd name="T9" fmla="*/ 191 h 191"/>
              </a:gdLst>
              <a:ahLst/>
              <a:cxnLst>
                <a:cxn ang="0">
                  <a:pos x="T0" y="T1"/>
                </a:cxn>
                <a:cxn ang="0">
                  <a:pos x="T2" y="T3"/>
                </a:cxn>
                <a:cxn ang="0">
                  <a:pos x="T4" y="T5"/>
                </a:cxn>
                <a:cxn ang="0">
                  <a:pos x="T6" y="T7"/>
                </a:cxn>
                <a:cxn ang="0">
                  <a:pos x="T8" y="T9"/>
                </a:cxn>
              </a:cxnLst>
              <a:rect l="0" t="0" r="r" b="b"/>
              <a:pathLst>
                <a:path w="87" h="191">
                  <a:moveTo>
                    <a:pt x="79" y="191"/>
                  </a:moveTo>
                  <a:lnTo>
                    <a:pt x="87" y="14"/>
                  </a:lnTo>
                  <a:lnTo>
                    <a:pt x="0" y="0"/>
                  </a:lnTo>
                  <a:lnTo>
                    <a:pt x="18" y="170"/>
                  </a:lnTo>
                  <a:lnTo>
                    <a:pt x="79" y="191"/>
                  </a:lnTo>
                  <a:close/>
                </a:path>
              </a:pathLst>
            </a:custGeom>
            <a:solidFill>
              <a:srgbClr val="FFA6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8" name="isḷïďè">
              <a:extLst>
                <a:ext uri="{FF2B5EF4-FFF2-40B4-BE49-F238E27FC236}">
                  <a16:creationId xmlns:a16="http://schemas.microsoft.com/office/drawing/2014/main" id="{E03F827E-B758-4578-B1F6-2347D46BB6E3}"/>
                </a:ext>
              </a:extLst>
            </p:cNvPr>
            <p:cNvSpPr/>
            <p:nvPr/>
          </p:nvSpPr>
          <p:spPr bwMode="auto">
            <a:xfrm>
              <a:off x="7378700" y="2444750"/>
              <a:ext cx="550863" cy="1016000"/>
            </a:xfrm>
            <a:custGeom>
              <a:avLst/>
              <a:gdLst>
                <a:gd name="T0" fmla="*/ 85 w 96"/>
                <a:gd name="T1" fmla="*/ 6 h 177"/>
                <a:gd name="T2" fmla="*/ 92 w 96"/>
                <a:gd name="T3" fmla="*/ 68 h 177"/>
                <a:gd name="T4" fmla="*/ 83 w 96"/>
                <a:gd name="T5" fmla="*/ 171 h 177"/>
                <a:gd name="T6" fmla="*/ 42 w 96"/>
                <a:gd name="T7" fmla="*/ 176 h 177"/>
                <a:gd name="T8" fmla="*/ 8 w 96"/>
                <a:gd name="T9" fmla="*/ 158 h 177"/>
                <a:gd name="T10" fmla="*/ 1 w 96"/>
                <a:gd name="T11" fmla="*/ 83 h 177"/>
                <a:gd name="T12" fmla="*/ 5 w 96"/>
                <a:gd name="T13" fmla="*/ 0 h 177"/>
                <a:gd name="T14" fmla="*/ 85 w 96"/>
                <a:gd name="T15" fmla="*/ 6 h 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177">
                  <a:moveTo>
                    <a:pt x="85" y="6"/>
                  </a:moveTo>
                  <a:cubicBezTo>
                    <a:pt x="85" y="6"/>
                    <a:pt x="96" y="32"/>
                    <a:pt x="92" y="68"/>
                  </a:cubicBezTo>
                  <a:cubicBezTo>
                    <a:pt x="88" y="103"/>
                    <a:pt x="83" y="171"/>
                    <a:pt x="83" y="171"/>
                  </a:cubicBezTo>
                  <a:cubicBezTo>
                    <a:pt x="83" y="171"/>
                    <a:pt x="63" y="177"/>
                    <a:pt x="42" y="176"/>
                  </a:cubicBezTo>
                  <a:cubicBezTo>
                    <a:pt x="30" y="175"/>
                    <a:pt x="8" y="158"/>
                    <a:pt x="8" y="158"/>
                  </a:cubicBezTo>
                  <a:cubicBezTo>
                    <a:pt x="8" y="158"/>
                    <a:pt x="2" y="114"/>
                    <a:pt x="1" y="83"/>
                  </a:cubicBezTo>
                  <a:cubicBezTo>
                    <a:pt x="0" y="51"/>
                    <a:pt x="5" y="0"/>
                    <a:pt x="5" y="0"/>
                  </a:cubicBezTo>
                  <a:lnTo>
                    <a:pt x="85" y="6"/>
                  </a:lnTo>
                  <a:close/>
                </a:path>
              </a:pathLst>
            </a:custGeom>
            <a:solidFill>
              <a:srgbClr val="2D5AB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9" name="ïŝliḍe">
              <a:extLst>
                <a:ext uri="{FF2B5EF4-FFF2-40B4-BE49-F238E27FC236}">
                  <a16:creationId xmlns:a16="http://schemas.microsoft.com/office/drawing/2014/main" id="{C11AABB1-F8BA-4ED9-9072-C348CD02AC86}"/>
                </a:ext>
              </a:extLst>
            </p:cNvPr>
            <p:cNvSpPr/>
            <p:nvPr/>
          </p:nvSpPr>
          <p:spPr bwMode="auto">
            <a:xfrm>
              <a:off x="6911975" y="1808163"/>
              <a:ext cx="592138" cy="504825"/>
            </a:xfrm>
            <a:custGeom>
              <a:avLst/>
              <a:gdLst>
                <a:gd name="T0" fmla="*/ 87 w 103"/>
                <a:gd name="T1" fmla="*/ 3 h 88"/>
                <a:gd name="T2" fmla="*/ 49 w 103"/>
                <a:gd name="T3" fmla="*/ 48 h 88"/>
                <a:gd name="T4" fmla="*/ 9 w 103"/>
                <a:gd name="T5" fmla="*/ 79 h 88"/>
                <a:gd name="T6" fmla="*/ 52 w 103"/>
                <a:gd name="T7" fmla="*/ 81 h 88"/>
                <a:gd name="T8" fmla="*/ 91 w 103"/>
                <a:gd name="T9" fmla="*/ 46 h 88"/>
                <a:gd name="T10" fmla="*/ 87 w 103"/>
                <a:gd name="T11" fmla="*/ 3 h 88"/>
              </a:gdLst>
              <a:ahLst/>
              <a:cxnLst>
                <a:cxn ang="0">
                  <a:pos x="T0" y="T1"/>
                </a:cxn>
                <a:cxn ang="0">
                  <a:pos x="T2" y="T3"/>
                </a:cxn>
                <a:cxn ang="0">
                  <a:pos x="T4" y="T5"/>
                </a:cxn>
                <a:cxn ang="0">
                  <a:pos x="T6" y="T7"/>
                </a:cxn>
                <a:cxn ang="0">
                  <a:pos x="T8" y="T9"/>
                </a:cxn>
                <a:cxn ang="0">
                  <a:pos x="T10" y="T11"/>
                </a:cxn>
              </a:cxnLst>
              <a:rect l="0" t="0" r="r" b="b"/>
              <a:pathLst>
                <a:path w="103" h="88">
                  <a:moveTo>
                    <a:pt x="87" y="3"/>
                  </a:moveTo>
                  <a:cubicBezTo>
                    <a:pt x="87" y="3"/>
                    <a:pt x="60" y="46"/>
                    <a:pt x="49" y="48"/>
                  </a:cubicBezTo>
                  <a:cubicBezTo>
                    <a:pt x="27" y="52"/>
                    <a:pt x="0" y="68"/>
                    <a:pt x="9" y="79"/>
                  </a:cubicBezTo>
                  <a:cubicBezTo>
                    <a:pt x="17" y="88"/>
                    <a:pt x="28" y="85"/>
                    <a:pt x="52" y="81"/>
                  </a:cubicBezTo>
                  <a:cubicBezTo>
                    <a:pt x="75" y="77"/>
                    <a:pt x="91" y="46"/>
                    <a:pt x="91" y="46"/>
                  </a:cubicBezTo>
                  <a:cubicBezTo>
                    <a:pt x="91" y="46"/>
                    <a:pt x="103" y="0"/>
                    <a:pt x="87" y="3"/>
                  </a:cubicBezTo>
                  <a:close/>
                </a:path>
              </a:pathLst>
            </a:custGeom>
            <a:solidFill>
              <a:srgbClr val="EFCED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0" name="íṡ1ïḓe">
              <a:extLst>
                <a:ext uri="{FF2B5EF4-FFF2-40B4-BE49-F238E27FC236}">
                  <a16:creationId xmlns:a16="http://schemas.microsoft.com/office/drawing/2014/main" id="{9DCAFB53-C2EB-493C-B174-D9562E123FD9}"/>
                </a:ext>
              </a:extLst>
            </p:cNvPr>
            <p:cNvSpPr/>
            <p:nvPr/>
          </p:nvSpPr>
          <p:spPr bwMode="auto">
            <a:xfrm>
              <a:off x="7326313" y="1720850"/>
              <a:ext cx="574675" cy="844550"/>
            </a:xfrm>
            <a:custGeom>
              <a:avLst/>
              <a:gdLst>
                <a:gd name="T0" fmla="*/ 90 w 100"/>
                <a:gd name="T1" fmla="*/ 36 h 147"/>
                <a:gd name="T2" fmla="*/ 27 w 100"/>
                <a:gd name="T3" fmla="*/ 3 h 147"/>
                <a:gd name="T4" fmla="*/ 0 w 100"/>
                <a:gd name="T5" fmla="*/ 61 h 147"/>
                <a:gd name="T6" fmla="*/ 14 w 100"/>
                <a:gd name="T7" fmla="*/ 126 h 147"/>
                <a:gd name="T8" fmla="*/ 58 w 100"/>
                <a:gd name="T9" fmla="*/ 146 h 147"/>
                <a:gd name="T10" fmla="*/ 94 w 100"/>
                <a:gd name="T11" fmla="*/ 132 h 147"/>
                <a:gd name="T12" fmla="*/ 90 w 100"/>
                <a:gd name="T13" fmla="*/ 36 h 147"/>
              </a:gdLst>
              <a:ahLst/>
              <a:cxnLst>
                <a:cxn ang="0">
                  <a:pos x="T0" y="T1"/>
                </a:cxn>
                <a:cxn ang="0">
                  <a:pos x="T2" y="T3"/>
                </a:cxn>
                <a:cxn ang="0">
                  <a:pos x="T4" y="T5"/>
                </a:cxn>
                <a:cxn ang="0">
                  <a:pos x="T6" y="T7"/>
                </a:cxn>
                <a:cxn ang="0">
                  <a:pos x="T8" y="T9"/>
                </a:cxn>
                <a:cxn ang="0">
                  <a:pos x="T10" y="T11"/>
                </a:cxn>
                <a:cxn ang="0">
                  <a:pos x="T12" y="T13"/>
                </a:cxn>
              </a:cxnLst>
              <a:rect l="0" t="0" r="r" b="b"/>
              <a:pathLst>
                <a:path w="100" h="147">
                  <a:moveTo>
                    <a:pt x="90" y="36"/>
                  </a:moveTo>
                  <a:cubicBezTo>
                    <a:pt x="90" y="36"/>
                    <a:pt x="44" y="0"/>
                    <a:pt x="27" y="3"/>
                  </a:cubicBezTo>
                  <a:cubicBezTo>
                    <a:pt x="11" y="6"/>
                    <a:pt x="0" y="52"/>
                    <a:pt x="0" y="61"/>
                  </a:cubicBezTo>
                  <a:cubicBezTo>
                    <a:pt x="0" y="70"/>
                    <a:pt x="14" y="126"/>
                    <a:pt x="14" y="126"/>
                  </a:cubicBezTo>
                  <a:cubicBezTo>
                    <a:pt x="14" y="126"/>
                    <a:pt x="40" y="145"/>
                    <a:pt x="58" y="146"/>
                  </a:cubicBezTo>
                  <a:cubicBezTo>
                    <a:pt x="76" y="147"/>
                    <a:pt x="94" y="140"/>
                    <a:pt x="94" y="132"/>
                  </a:cubicBezTo>
                  <a:cubicBezTo>
                    <a:pt x="94" y="124"/>
                    <a:pt x="100" y="53"/>
                    <a:pt x="90" y="36"/>
                  </a:cubicBezTo>
                  <a:close/>
                </a:path>
              </a:pathLst>
            </a:custGeom>
            <a:solidFill>
              <a:srgbClr val="EFCED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1" name="îšļidè">
              <a:extLst>
                <a:ext uri="{FF2B5EF4-FFF2-40B4-BE49-F238E27FC236}">
                  <a16:creationId xmlns:a16="http://schemas.microsoft.com/office/drawing/2014/main" id="{A6119829-393A-4909-B29A-150AA8E98A88}"/>
                </a:ext>
              </a:extLst>
            </p:cNvPr>
            <p:cNvSpPr/>
            <p:nvPr/>
          </p:nvSpPr>
          <p:spPr bwMode="auto">
            <a:xfrm>
              <a:off x="7304088" y="1733550"/>
              <a:ext cx="671513" cy="527050"/>
            </a:xfrm>
            <a:custGeom>
              <a:avLst/>
              <a:gdLst>
                <a:gd name="T0" fmla="*/ 87 w 117"/>
                <a:gd name="T1" fmla="*/ 82 h 92"/>
                <a:gd name="T2" fmla="*/ 52 w 117"/>
                <a:gd name="T3" fmla="*/ 85 h 92"/>
                <a:gd name="T4" fmla="*/ 3 w 117"/>
                <a:gd name="T5" fmla="*/ 65 h 92"/>
                <a:gd name="T6" fmla="*/ 23 w 117"/>
                <a:gd name="T7" fmla="*/ 0 h 92"/>
                <a:gd name="T8" fmla="*/ 99 w 117"/>
                <a:gd name="T9" fmla="*/ 9 h 92"/>
                <a:gd name="T10" fmla="*/ 117 w 117"/>
                <a:gd name="T11" fmla="*/ 53 h 92"/>
                <a:gd name="T12" fmla="*/ 87 w 117"/>
                <a:gd name="T13" fmla="*/ 82 h 92"/>
              </a:gdLst>
              <a:ahLst/>
              <a:cxnLst>
                <a:cxn ang="0">
                  <a:pos x="T0" y="T1"/>
                </a:cxn>
                <a:cxn ang="0">
                  <a:pos x="T2" y="T3"/>
                </a:cxn>
                <a:cxn ang="0">
                  <a:pos x="T4" y="T5"/>
                </a:cxn>
                <a:cxn ang="0">
                  <a:pos x="T6" y="T7"/>
                </a:cxn>
                <a:cxn ang="0">
                  <a:pos x="T8" y="T9"/>
                </a:cxn>
                <a:cxn ang="0">
                  <a:pos x="T10" y="T11"/>
                </a:cxn>
                <a:cxn ang="0">
                  <a:pos x="T12" y="T13"/>
                </a:cxn>
              </a:cxnLst>
              <a:rect l="0" t="0" r="r" b="b"/>
              <a:pathLst>
                <a:path w="117" h="92">
                  <a:moveTo>
                    <a:pt x="87" y="82"/>
                  </a:moveTo>
                  <a:cubicBezTo>
                    <a:pt x="87" y="82"/>
                    <a:pt x="68" y="92"/>
                    <a:pt x="52" y="85"/>
                  </a:cubicBezTo>
                  <a:cubicBezTo>
                    <a:pt x="35" y="77"/>
                    <a:pt x="6" y="70"/>
                    <a:pt x="3" y="65"/>
                  </a:cubicBezTo>
                  <a:cubicBezTo>
                    <a:pt x="0" y="60"/>
                    <a:pt x="23" y="0"/>
                    <a:pt x="23" y="0"/>
                  </a:cubicBezTo>
                  <a:cubicBezTo>
                    <a:pt x="99" y="9"/>
                    <a:pt x="99" y="9"/>
                    <a:pt x="99" y="9"/>
                  </a:cubicBezTo>
                  <a:cubicBezTo>
                    <a:pt x="117" y="53"/>
                    <a:pt x="117" y="53"/>
                    <a:pt x="117" y="53"/>
                  </a:cubicBezTo>
                  <a:lnTo>
                    <a:pt x="87" y="82"/>
                  </a:lnTo>
                  <a:close/>
                </a:path>
              </a:pathLst>
            </a:custGeom>
            <a:solidFill>
              <a:srgbClr val="FBE5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2" name="iṥļïḋé">
              <a:extLst>
                <a:ext uri="{FF2B5EF4-FFF2-40B4-BE49-F238E27FC236}">
                  <a16:creationId xmlns:a16="http://schemas.microsoft.com/office/drawing/2014/main" id="{D41824EF-2399-4C68-AD8F-B0ED7FB43A02}"/>
                </a:ext>
              </a:extLst>
            </p:cNvPr>
            <p:cNvSpPr/>
            <p:nvPr/>
          </p:nvSpPr>
          <p:spPr bwMode="auto">
            <a:xfrm>
              <a:off x="7332663" y="1376363"/>
              <a:ext cx="366713" cy="465138"/>
            </a:xfrm>
            <a:custGeom>
              <a:avLst/>
              <a:gdLst>
                <a:gd name="T0" fmla="*/ 32 w 64"/>
                <a:gd name="T1" fmla="*/ 81 h 81"/>
                <a:gd name="T2" fmla="*/ 31 w 64"/>
                <a:gd name="T3" fmla="*/ 81 h 81"/>
                <a:gd name="T4" fmla="*/ 0 w 64"/>
                <a:gd name="T5" fmla="*/ 49 h 81"/>
                <a:gd name="T6" fmla="*/ 0 w 64"/>
                <a:gd name="T7" fmla="*/ 31 h 81"/>
                <a:gd name="T8" fmla="*/ 31 w 64"/>
                <a:gd name="T9" fmla="*/ 0 h 81"/>
                <a:gd name="T10" fmla="*/ 32 w 64"/>
                <a:gd name="T11" fmla="*/ 0 h 81"/>
                <a:gd name="T12" fmla="*/ 64 w 64"/>
                <a:gd name="T13" fmla="*/ 31 h 81"/>
                <a:gd name="T14" fmla="*/ 64 w 64"/>
                <a:gd name="T15" fmla="*/ 49 h 81"/>
                <a:gd name="T16" fmla="*/ 32 w 64"/>
                <a:gd name="T17"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81">
                  <a:moveTo>
                    <a:pt x="32" y="81"/>
                  </a:moveTo>
                  <a:cubicBezTo>
                    <a:pt x="31" y="81"/>
                    <a:pt x="31" y="81"/>
                    <a:pt x="31" y="81"/>
                  </a:cubicBezTo>
                  <a:cubicBezTo>
                    <a:pt x="14" y="81"/>
                    <a:pt x="0" y="66"/>
                    <a:pt x="0" y="49"/>
                  </a:cubicBezTo>
                  <a:cubicBezTo>
                    <a:pt x="0" y="31"/>
                    <a:pt x="0" y="31"/>
                    <a:pt x="0" y="31"/>
                  </a:cubicBezTo>
                  <a:cubicBezTo>
                    <a:pt x="0" y="14"/>
                    <a:pt x="14" y="0"/>
                    <a:pt x="31" y="0"/>
                  </a:cubicBezTo>
                  <a:cubicBezTo>
                    <a:pt x="32" y="0"/>
                    <a:pt x="32" y="0"/>
                    <a:pt x="32" y="0"/>
                  </a:cubicBezTo>
                  <a:cubicBezTo>
                    <a:pt x="50" y="0"/>
                    <a:pt x="64" y="14"/>
                    <a:pt x="64" y="31"/>
                  </a:cubicBezTo>
                  <a:cubicBezTo>
                    <a:pt x="64" y="49"/>
                    <a:pt x="64" y="49"/>
                    <a:pt x="64" y="49"/>
                  </a:cubicBezTo>
                  <a:cubicBezTo>
                    <a:pt x="64" y="66"/>
                    <a:pt x="50" y="81"/>
                    <a:pt x="32" y="81"/>
                  </a:cubicBezTo>
                  <a:close/>
                </a:path>
              </a:pathLst>
            </a:custGeom>
            <a:solidFill>
              <a:srgbClr val="FFA6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3" name="işḷîḍé">
              <a:extLst>
                <a:ext uri="{FF2B5EF4-FFF2-40B4-BE49-F238E27FC236}">
                  <a16:creationId xmlns:a16="http://schemas.microsoft.com/office/drawing/2014/main" id="{1E79610F-4F1A-4466-8E95-81638ACCE952}"/>
                </a:ext>
              </a:extLst>
            </p:cNvPr>
            <p:cNvSpPr/>
            <p:nvPr/>
          </p:nvSpPr>
          <p:spPr bwMode="auto">
            <a:xfrm>
              <a:off x="7464425" y="1716088"/>
              <a:ext cx="247650" cy="257175"/>
            </a:xfrm>
            <a:custGeom>
              <a:avLst/>
              <a:gdLst>
                <a:gd name="T0" fmla="*/ 39 w 43"/>
                <a:gd name="T1" fmla="*/ 20 h 45"/>
                <a:gd name="T2" fmla="*/ 12 w 43"/>
                <a:gd name="T3" fmla="*/ 43 h 45"/>
                <a:gd name="T4" fmla="*/ 9 w 43"/>
                <a:gd name="T5" fmla="*/ 22 h 45"/>
                <a:gd name="T6" fmla="*/ 10 w 43"/>
                <a:gd name="T7" fmla="*/ 8 h 45"/>
                <a:gd name="T8" fmla="*/ 35 w 43"/>
                <a:gd name="T9" fmla="*/ 0 h 45"/>
                <a:gd name="T10" fmla="*/ 39 w 43"/>
                <a:gd name="T11" fmla="*/ 20 h 45"/>
              </a:gdLst>
              <a:ahLst/>
              <a:cxnLst>
                <a:cxn ang="0">
                  <a:pos x="T0" y="T1"/>
                </a:cxn>
                <a:cxn ang="0">
                  <a:pos x="T2" y="T3"/>
                </a:cxn>
                <a:cxn ang="0">
                  <a:pos x="T4" y="T5"/>
                </a:cxn>
                <a:cxn ang="0">
                  <a:pos x="T6" y="T7"/>
                </a:cxn>
                <a:cxn ang="0">
                  <a:pos x="T8" y="T9"/>
                </a:cxn>
                <a:cxn ang="0">
                  <a:pos x="T10" y="T11"/>
                </a:cxn>
              </a:cxnLst>
              <a:rect l="0" t="0" r="r" b="b"/>
              <a:pathLst>
                <a:path w="43" h="45">
                  <a:moveTo>
                    <a:pt x="39" y="20"/>
                  </a:moveTo>
                  <a:cubicBezTo>
                    <a:pt x="39" y="20"/>
                    <a:pt x="24" y="41"/>
                    <a:pt x="12" y="43"/>
                  </a:cubicBezTo>
                  <a:cubicBezTo>
                    <a:pt x="0" y="45"/>
                    <a:pt x="9" y="22"/>
                    <a:pt x="9" y="22"/>
                  </a:cubicBezTo>
                  <a:cubicBezTo>
                    <a:pt x="10" y="8"/>
                    <a:pt x="10" y="8"/>
                    <a:pt x="10" y="8"/>
                  </a:cubicBezTo>
                  <a:cubicBezTo>
                    <a:pt x="35" y="0"/>
                    <a:pt x="35" y="0"/>
                    <a:pt x="35" y="0"/>
                  </a:cubicBezTo>
                  <a:cubicBezTo>
                    <a:pt x="35" y="0"/>
                    <a:pt x="43" y="15"/>
                    <a:pt x="39" y="20"/>
                  </a:cubicBezTo>
                  <a:close/>
                </a:path>
              </a:pathLst>
            </a:custGeom>
            <a:solidFill>
              <a:srgbClr val="FFA6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4" name="íṡ1ïḓé">
              <a:extLst>
                <a:ext uri="{FF2B5EF4-FFF2-40B4-BE49-F238E27FC236}">
                  <a16:creationId xmlns:a16="http://schemas.microsoft.com/office/drawing/2014/main" id="{BE79D0B4-388C-4845-A8A2-634CA64D5F08}"/>
                </a:ext>
              </a:extLst>
            </p:cNvPr>
            <p:cNvSpPr/>
            <p:nvPr/>
          </p:nvSpPr>
          <p:spPr bwMode="auto">
            <a:xfrm>
              <a:off x="7245350" y="1330325"/>
              <a:ext cx="977900" cy="1000125"/>
            </a:xfrm>
            <a:custGeom>
              <a:avLst/>
              <a:gdLst>
                <a:gd name="T0" fmla="*/ 60 w 170"/>
                <a:gd name="T1" fmla="*/ 66 h 174"/>
                <a:gd name="T2" fmla="*/ 86 w 170"/>
                <a:gd name="T3" fmla="*/ 92 h 174"/>
                <a:gd name="T4" fmla="*/ 122 w 170"/>
                <a:gd name="T5" fmla="*/ 143 h 174"/>
                <a:gd name="T6" fmla="*/ 104 w 170"/>
                <a:gd name="T7" fmla="*/ 49 h 174"/>
                <a:gd name="T8" fmla="*/ 56 w 170"/>
                <a:gd name="T9" fmla="*/ 1 h 174"/>
                <a:gd name="T10" fmla="*/ 7 w 170"/>
                <a:gd name="T11" fmla="*/ 13 h 174"/>
                <a:gd name="T12" fmla="*/ 14 w 170"/>
                <a:gd name="T13" fmla="*/ 33 h 174"/>
                <a:gd name="T14" fmla="*/ 43 w 170"/>
                <a:gd name="T15" fmla="*/ 36 h 174"/>
                <a:gd name="T16" fmla="*/ 49 w 170"/>
                <a:gd name="T17" fmla="*/ 48 h 174"/>
                <a:gd name="T18" fmla="*/ 57 w 170"/>
                <a:gd name="T19" fmla="*/ 48 h 174"/>
                <a:gd name="T20" fmla="*/ 70 w 170"/>
                <a:gd name="T21" fmla="*/ 57 h 174"/>
                <a:gd name="T22" fmla="*/ 60 w 170"/>
                <a:gd name="T23" fmla="*/ 6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 h="174">
                  <a:moveTo>
                    <a:pt x="60" y="66"/>
                  </a:moveTo>
                  <a:cubicBezTo>
                    <a:pt x="60" y="66"/>
                    <a:pt x="68" y="88"/>
                    <a:pt x="86" y="92"/>
                  </a:cubicBezTo>
                  <a:cubicBezTo>
                    <a:pt x="105" y="96"/>
                    <a:pt x="98" y="174"/>
                    <a:pt x="122" y="143"/>
                  </a:cubicBezTo>
                  <a:cubicBezTo>
                    <a:pt x="170" y="81"/>
                    <a:pt x="118" y="70"/>
                    <a:pt x="104" y="49"/>
                  </a:cubicBezTo>
                  <a:cubicBezTo>
                    <a:pt x="86" y="19"/>
                    <a:pt x="86" y="4"/>
                    <a:pt x="56" y="1"/>
                  </a:cubicBezTo>
                  <a:cubicBezTo>
                    <a:pt x="39" y="0"/>
                    <a:pt x="21" y="11"/>
                    <a:pt x="7" y="13"/>
                  </a:cubicBezTo>
                  <a:cubicBezTo>
                    <a:pt x="0" y="14"/>
                    <a:pt x="6" y="26"/>
                    <a:pt x="14" y="33"/>
                  </a:cubicBezTo>
                  <a:cubicBezTo>
                    <a:pt x="22" y="40"/>
                    <a:pt x="43" y="36"/>
                    <a:pt x="43" y="36"/>
                  </a:cubicBezTo>
                  <a:cubicBezTo>
                    <a:pt x="43" y="36"/>
                    <a:pt x="43" y="42"/>
                    <a:pt x="49" y="48"/>
                  </a:cubicBezTo>
                  <a:cubicBezTo>
                    <a:pt x="55" y="54"/>
                    <a:pt x="57" y="48"/>
                    <a:pt x="57" y="48"/>
                  </a:cubicBezTo>
                  <a:cubicBezTo>
                    <a:pt x="57" y="48"/>
                    <a:pt x="74" y="42"/>
                    <a:pt x="70" y="57"/>
                  </a:cubicBezTo>
                  <a:cubicBezTo>
                    <a:pt x="70" y="61"/>
                    <a:pt x="65" y="65"/>
                    <a:pt x="60" y="66"/>
                  </a:cubicBezTo>
                  <a:close/>
                </a:path>
              </a:pathLst>
            </a:custGeom>
            <a:solidFill>
              <a:srgbClr val="ED384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5" name="íṣľiḋè">
              <a:extLst>
                <a:ext uri="{FF2B5EF4-FFF2-40B4-BE49-F238E27FC236}">
                  <a16:creationId xmlns:a16="http://schemas.microsoft.com/office/drawing/2014/main" id="{C23938F0-D564-4654-823A-B6D189CCAE7D}"/>
                </a:ext>
              </a:extLst>
            </p:cNvPr>
            <p:cNvSpPr/>
            <p:nvPr/>
          </p:nvSpPr>
          <p:spPr bwMode="auto">
            <a:xfrm>
              <a:off x="7216775" y="2122488"/>
              <a:ext cx="346075" cy="671513"/>
            </a:xfrm>
            <a:custGeom>
              <a:avLst/>
              <a:gdLst>
                <a:gd name="T0" fmla="*/ 218 w 218"/>
                <a:gd name="T1" fmla="*/ 0 h 423"/>
                <a:gd name="T2" fmla="*/ 0 w 218"/>
                <a:gd name="T3" fmla="*/ 127 h 423"/>
                <a:gd name="T4" fmla="*/ 0 w 218"/>
                <a:gd name="T5" fmla="*/ 423 h 423"/>
                <a:gd name="T6" fmla="*/ 218 w 218"/>
                <a:gd name="T7" fmla="*/ 301 h 423"/>
                <a:gd name="T8" fmla="*/ 218 w 218"/>
                <a:gd name="T9" fmla="*/ 0 h 423"/>
              </a:gdLst>
              <a:ahLst/>
              <a:cxnLst>
                <a:cxn ang="0">
                  <a:pos x="T0" y="T1"/>
                </a:cxn>
                <a:cxn ang="0">
                  <a:pos x="T2" y="T3"/>
                </a:cxn>
                <a:cxn ang="0">
                  <a:pos x="T4" y="T5"/>
                </a:cxn>
                <a:cxn ang="0">
                  <a:pos x="T6" y="T7"/>
                </a:cxn>
                <a:cxn ang="0">
                  <a:pos x="T8" y="T9"/>
                </a:cxn>
              </a:cxnLst>
              <a:rect l="0" t="0" r="r" b="b"/>
              <a:pathLst>
                <a:path w="218" h="423">
                  <a:moveTo>
                    <a:pt x="218" y="0"/>
                  </a:moveTo>
                  <a:lnTo>
                    <a:pt x="0" y="127"/>
                  </a:lnTo>
                  <a:lnTo>
                    <a:pt x="0" y="423"/>
                  </a:lnTo>
                  <a:lnTo>
                    <a:pt x="218" y="301"/>
                  </a:lnTo>
                  <a:lnTo>
                    <a:pt x="218" y="0"/>
                  </a:lnTo>
                  <a:close/>
                </a:path>
              </a:pathLst>
            </a:custGeom>
            <a:solidFill>
              <a:srgbClr val="78A6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6" name="ïṡļiḍé">
              <a:extLst>
                <a:ext uri="{FF2B5EF4-FFF2-40B4-BE49-F238E27FC236}">
                  <a16:creationId xmlns:a16="http://schemas.microsoft.com/office/drawing/2014/main" id="{64D6478E-D041-4DDC-B4A2-7C0D6BA07214}"/>
                </a:ext>
              </a:extLst>
            </p:cNvPr>
            <p:cNvSpPr/>
            <p:nvPr/>
          </p:nvSpPr>
          <p:spPr bwMode="auto">
            <a:xfrm>
              <a:off x="7216775" y="2122488"/>
              <a:ext cx="346075" cy="671513"/>
            </a:xfrm>
            <a:custGeom>
              <a:avLst/>
              <a:gdLst>
                <a:gd name="T0" fmla="*/ 218 w 218"/>
                <a:gd name="T1" fmla="*/ 0 h 423"/>
                <a:gd name="T2" fmla="*/ 0 w 218"/>
                <a:gd name="T3" fmla="*/ 127 h 423"/>
                <a:gd name="T4" fmla="*/ 0 w 218"/>
                <a:gd name="T5" fmla="*/ 423 h 423"/>
                <a:gd name="T6" fmla="*/ 218 w 218"/>
                <a:gd name="T7" fmla="*/ 301 h 423"/>
                <a:gd name="T8" fmla="*/ 218 w 218"/>
                <a:gd name="T9" fmla="*/ 0 h 423"/>
              </a:gdLst>
              <a:ahLst/>
              <a:cxnLst>
                <a:cxn ang="0">
                  <a:pos x="T0" y="T1"/>
                </a:cxn>
                <a:cxn ang="0">
                  <a:pos x="T2" y="T3"/>
                </a:cxn>
                <a:cxn ang="0">
                  <a:pos x="T4" y="T5"/>
                </a:cxn>
                <a:cxn ang="0">
                  <a:pos x="T6" y="T7"/>
                </a:cxn>
                <a:cxn ang="0">
                  <a:pos x="T8" y="T9"/>
                </a:cxn>
              </a:cxnLst>
              <a:rect l="0" t="0" r="r" b="b"/>
              <a:pathLst>
                <a:path w="218" h="423">
                  <a:moveTo>
                    <a:pt x="218" y="0"/>
                  </a:moveTo>
                  <a:lnTo>
                    <a:pt x="0" y="127"/>
                  </a:lnTo>
                  <a:lnTo>
                    <a:pt x="0" y="423"/>
                  </a:lnTo>
                  <a:lnTo>
                    <a:pt x="218" y="301"/>
                  </a:lnTo>
                  <a:lnTo>
                    <a:pt x="2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7" name="ïṧ1iḑè">
              <a:extLst>
                <a:ext uri="{FF2B5EF4-FFF2-40B4-BE49-F238E27FC236}">
                  <a16:creationId xmlns:a16="http://schemas.microsoft.com/office/drawing/2014/main" id="{44A1C9BD-F477-47FA-92E5-BAE8896DF265}"/>
                </a:ext>
              </a:extLst>
            </p:cNvPr>
            <p:cNvSpPr/>
            <p:nvPr/>
          </p:nvSpPr>
          <p:spPr bwMode="auto">
            <a:xfrm>
              <a:off x="6808788" y="1887538"/>
              <a:ext cx="754063" cy="436563"/>
            </a:xfrm>
            <a:custGeom>
              <a:avLst/>
              <a:gdLst>
                <a:gd name="T0" fmla="*/ 475 w 475"/>
                <a:gd name="T1" fmla="*/ 148 h 275"/>
                <a:gd name="T2" fmla="*/ 257 w 475"/>
                <a:gd name="T3" fmla="*/ 275 h 275"/>
                <a:gd name="T4" fmla="*/ 0 w 475"/>
                <a:gd name="T5" fmla="*/ 130 h 275"/>
                <a:gd name="T6" fmla="*/ 232 w 475"/>
                <a:gd name="T7" fmla="*/ 0 h 275"/>
                <a:gd name="T8" fmla="*/ 475 w 475"/>
                <a:gd name="T9" fmla="*/ 148 h 275"/>
              </a:gdLst>
              <a:ahLst/>
              <a:cxnLst>
                <a:cxn ang="0">
                  <a:pos x="T0" y="T1"/>
                </a:cxn>
                <a:cxn ang="0">
                  <a:pos x="T2" y="T3"/>
                </a:cxn>
                <a:cxn ang="0">
                  <a:pos x="T4" y="T5"/>
                </a:cxn>
                <a:cxn ang="0">
                  <a:pos x="T6" y="T7"/>
                </a:cxn>
                <a:cxn ang="0">
                  <a:pos x="T8" y="T9"/>
                </a:cxn>
              </a:cxnLst>
              <a:rect l="0" t="0" r="r" b="b"/>
              <a:pathLst>
                <a:path w="475" h="275">
                  <a:moveTo>
                    <a:pt x="475" y="148"/>
                  </a:moveTo>
                  <a:lnTo>
                    <a:pt x="257" y="275"/>
                  </a:lnTo>
                  <a:lnTo>
                    <a:pt x="0" y="130"/>
                  </a:lnTo>
                  <a:lnTo>
                    <a:pt x="232" y="0"/>
                  </a:lnTo>
                  <a:lnTo>
                    <a:pt x="475" y="148"/>
                  </a:lnTo>
                  <a:close/>
                </a:path>
              </a:pathLst>
            </a:custGeom>
            <a:solidFill>
              <a:srgbClr val="E6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8" name="îşľîďè">
              <a:extLst>
                <a:ext uri="{FF2B5EF4-FFF2-40B4-BE49-F238E27FC236}">
                  <a16:creationId xmlns:a16="http://schemas.microsoft.com/office/drawing/2014/main" id="{7AF5328A-08E4-45DD-8172-4655935F0BB9}"/>
                </a:ext>
              </a:extLst>
            </p:cNvPr>
            <p:cNvSpPr/>
            <p:nvPr/>
          </p:nvSpPr>
          <p:spPr bwMode="auto">
            <a:xfrm>
              <a:off x="6808788" y="1887538"/>
              <a:ext cx="754063" cy="436563"/>
            </a:xfrm>
            <a:custGeom>
              <a:avLst/>
              <a:gdLst>
                <a:gd name="T0" fmla="*/ 475 w 475"/>
                <a:gd name="T1" fmla="*/ 148 h 275"/>
                <a:gd name="T2" fmla="*/ 257 w 475"/>
                <a:gd name="T3" fmla="*/ 275 h 275"/>
                <a:gd name="T4" fmla="*/ 0 w 475"/>
                <a:gd name="T5" fmla="*/ 130 h 275"/>
                <a:gd name="T6" fmla="*/ 232 w 475"/>
                <a:gd name="T7" fmla="*/ 0 h 275"/>
                <a:gd name="T8" fmla="*/ 475 w 475"/>
                <a:gd name="T9" fmla="*/ 148 h 275"/>
              </a:gdLst>
              <a:ahLst/>
              <a:cxnLst>
                <a:cxn ang="0">
                  <a:pos x="T0" y="T1"/>
                </a:cxn>
                <a:cxn ang="0">
                  <a:pos x="T2" y="T3"/>
                </a:cxn>
                <a:cxn ang="0">
                  <a:pos x="T4" y="T5"/>
                </a:cxn>
                <a:cxn ang="0">
                  <a:pos x="T6" y="T7"/>
                </a:cxn>
                <a:cxn ang="0">
                  <a:pos x="T8" y="T9"/>
                </a:cxn>
              </a:cxnLst>
              <a:rect l="0" t="0" r="r" b="b"/>
              <a:pathLst>
                <a:path w="475" h="275">
                  <a:moveTo>
                    <a:pt x="475" y="148"/>
                  </a:moveTo>
                  <a:lnTo>
                    <a:pt x="257" y="275"/>
                  </a:lnTo>
                  <a:lnTo>
                    <a:pt x="0" y="130"/>
                  </a:lnTo>
                  <a:lnTo>
                    <a:pt x="232" y="0"/>
                  </a:lnTo>
                  <a:lnTo>
                    <a:pt x="475" y="1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9" name="íṧ1íḑè">
              <a:extLst>
                <a:ext uri="{FF2B5EF4-FFF2-40B4-BE49-F238E27FC236}">
                  <a16:creationId xmlns:a16="http://schemas.microsoft.com/office/drawing/2014/main" id="{054FA101-1B98-4130-B6AD-8C812455AFC6}"/>
                </a:ext>
              </a:extLst>
            </p:cNvPr>
            <p:cNvSpPr/>
            <p:nvPr/>
          </p:nvSpPr>
          <p:spPr bwMode="auto">
            <a:xfrm>
              <a:off x="6808788" y="2093913"/>
              <a:ext cx="407988" cy="700088"/>
            </a:xfrm>
            <a:custGeom>
              <a:avLst/>
              <a:gdLst>
                <a:gd name="T0" fmla="*/ 0 w 257"/>
                <a:gd name="T1" fmla="*/ 0 h 441"/>
                <a:gd name="T2" fmla="*/ 0 w 257"/>
                <a:gd name="T3" fmla="*/ 300 h 441"/>
                <a:gd name="T4" fmla="*/ 257 w 257"/>
                <a:gd name="T5" fmla="*/ 441 h 441"/>
                <a:gd name="T6" fmla="*/ 257 w 257"/>
                <a:gd name="T7" fmla="*/ 145 h 441"/>
                <a:gd name="T8" fmla="*/ 0 w 257"/>
                <a:gd name="T9" fmla="*/ 0 h 441"/>
              </a:gdLst>
              <a:ahLst/>
              <a:cxnLst>
                <a:cxn ang="0">
                  <a:pos x="T0" y="T1"/>
                </a:cxn>
                <a:cxn ang="0">
                  <a:pos x="T2" y="T3"/>
                </a:cxn>
                <a:cxn ang="0">
                  <a:pos x="T4" y="T5"/>
                </a:cxn>
                <a:cxn ang="0">
                  <a:pos x="T6" y="T7"/>
                </a:cxn>
                <a:cxn ang="0">
                  <a:pos x="T8" y="T9"/>
                </a:cxn>
              </a:cxnLst>
              <a:rect l="0" t="0" r="r" b="b"/>
              <a:pathLst>
                <a:path w="257" h="441">
                  <a:moveTo>
                    <a:pt x="0" y="0"/>
                  </a:moveTo>
                  <a:lnTo>
                    <a:pt x="0" y="300"/>
                  </a:lnTo>
                  <a:lnTo>
                    <a:pt x="257" y="441"/>
                  </a:lnTo>
                  <a:lnTo>
                    <a:pt x="257" y="145"/>
                  </a:lnTo>
                  <a:lnTo>
                    <a:pt x="0" y="0"/>
                  </a:lnTo>
                  <a:close/>
                </a:path>
              </a:pathLst>
            </a:custGeom>
            <a:solidFill>
              <a:srgbClr val="C8E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0" name="ïṣ1ïďè">
              <a:extLst>
                <a:ext uri="{FF2B5EF4-FFF2-40B4-BE49-F238E27FC236}">
                  <a16:creationId xmlns:a16="http://schemas.microsoft.com/office/drawing/2014/main" id="{272D91F1-908B-4693-8D2A-04D1B674C68B}"/>
                </a:ext>
              </a:extLst>
            </p:cNvPr>
            <p:cNvSpPr/>
            <p:nvPr/>
          </p:nvSpPr>
          <p:spPr bwMode="auto">
            <a:xfrm>
              <a:off x="6808788" y="2093913"/>
              <a:ext cx="407988" cy="700088"/>
            </a:xfrm>
            <a:custGeom>
              <a:avLst/>
              <a:gdLst>
                <a:gd name="T0" fmla="*/ 0 w 257"/>
                <a:gd name="T1" fmla="*/ 0 h 441"/>
                <a:gd name="T2" fmla="*/ 0 w 257"/>
                <a:gd name="T3" fmla="*/ 300 h 441"/>
                <a:gd name="T4" fmla="*/ 257 w 257"/>
                <a:gd name="T5" fmla="*/ 441 h 441"/>
                <a:gd name="T6" fmla="*/ 257 w 257"/>
                <a:gd name="T7" fmla="*/ 145 h 441"/>
                <a:gd name="T8" fmla="*/ 0 w 257"/>
                <a:gd name="T9" fmla="*/ 0 h 441"/>
              </a:gdLst>
              <a:ahLst/>
              <a:cxnLst>
                <a:cxn ang="0">
                  <a:pos x="T0" y="T1"/>
                </a:cxn>
                <a:cxn ang="0">
                  <a:pos x="T2" y="T3"/>
                </a:cxn>
                <a:cxn ang="0">
                  <a:pos x="T4" y="T5"/>
                </a:cxn>
                <a:cxn ang="0">
                  <a:pos x="T6" y="T7"/>
                </a:cxn>
                <a:cxn ang="0">
                  <a:pos x="T8" y="T9"/>
                </a:cxn>
              </a:cxnLst>
              <a:rect l="0" t="0" r="r" b="b"/>
              <a:pathLst>
                <a:path w="257" h="441">
                  <a:moveTo>
                    <a:pt x="0" y="0"/>
                  </a:moveTo>
                  <a:lnTo>
                    <a:pt x="0" y="300"/>
                  </a:lnTo>
                  <a:lnTo>
                    <a:pt x="257" y="441"/>
                  </a:lnTo>
                  <a:lnTo>
                    <a:pt x="257" y="14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1" name="isliďê">
              <a:extLst>
                <a:ext uri="{FF2B5EF4-FFF2-40B4-BE49-F238E27FC236}">
                  <a16:creationId xmlns:a16="http://schemas.microsoft.com/office/drawing/2014/main" id="{F0E7CAFA-8170-4944-BFA3-4C89459E9334}"/>
                </a:ext>
              </a:extLst>
            </p:cNvPr>
            <p:cNvSpPr/>
            <p:nvPr/>
          </p:nvSpPr>
          <p:spPr bwMode="auto">
            <a:xfrm>
              <a:off x="7446963" y="1858963"/>
              <a:ext cx="511175" cy="614363"/>
            </a:xfrm>
            <a:custGeom>
              <a:avLst/>
              <a:gdLst>
                <a:gd name="T0" fmla="*/ 53 w 89"/>
                <a:gd name="T1" fmla="*/ 3 h 107"/>
                <a:gd name="T2" fmla="*/ 67 w 89"/>
                <a:gd name="T3" fmla="*/ 96 h 107"/>
                <a:gd name="T4" fmla="*/ 8 w 89"/>
                <a:gd name="T5" fmla="*/ 100 h 107"/>
                <a:gd name="T6" fmla="*/ 15 w 89"/>
                <a:gd name="T7" fmla="*/ 75 h 107"/>
                <a:gd name="T8" fmla="*/ 50 w 89"/>
                <a:gd name="T9" fmla="*/ 67 h 107"/>
                <a:gd name="T10" fmla="*/ 53 w 89"/>
                <a:gd name="T11" fmla="*/ 3 h 107"/>
              </a:gdLst>
              <a:ahLst/>
              <a:cxnLst>
                <a:cxn ang="0">
                  <a:pos x="T0" y="T1"/>
                </a:cxn>
                <a:cxn ang="0">
                  <a:pos x="T2" y="T3"/>
                </a:cxn>
                <a:cxn ang="0">
                  <a:pos x="T4" y="T5"/>
                </a:cxn>
                <a:cxn ang="0">
                  <a:pos x="T6" y="T7"/>
                </a:cxn>
                <a:cxn ang="0">
                  <a:pos x="T8" y="T9"/>
                </a:cxn>
                <a:cxn ang="0">
                  <a:pos x="T10" y="T11"/>
                </a:cxn>
              </a:cxnLst>
              <a:rect l="0" t="0" r="r" b="b"/>
              <a:pathLst>
                <a:path w="89" h="107">
                  <a:moveTo>
                    <a:pt x="53" y="3"/>
                  </a:moveTo>
                  <a:cubicBezTo>
                    <a:pt x="70" y="5"/>
                    <a:pt x="89" y="93"/>
                    <a:pt x="67" y="96"/>
                  </a:cubicBezTo>
                  <a:cubicBezTo>
                    <a:pt x="46" y="99"/>
                    <a:pt x="16" y="107"/>
                    <a:pt x="8" y="100"/>
                  </a:cubicBezTo>
                  <a:cubicBezTo>
                    <a:pt x="0" y="93"/>
                    <a:pt x="2" y="78"/>
                    <a:pt x="15" y="75"/>
                  </a:cubicBezTo>
                  <a:cubicBezTo>
                    <a:pt x="27" y="72"/>
                    <a:pt x="50" y="67"/>
                    <a:pt x="50" y="67"/>
                  </a:cubicBezTo>
                  <a:cubicBezTo>
                    <a:pt x="50" y="67"/>
                    <a:pt x="35" y="0"/>
                    <a:pt x="53" y="3"/>
                  </a:cubicBezTo>
                  <a:close/>
                </a:path>
              </a:pathLst>
            </a:custGeom>
            <a:solidFill>
              <a:srgbClr val="FBE5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2" name="ï$ļiḓé">
              <a:extLst>
                <a:ext uri="{FF2B5EF4-FFF2-40B4-BE49-F238E27FC236}">
                  <a16:creationId xmlns:a16="http://schemas.microsoft.com/office/drawing/2014/main" id="{1C730B5A-813E-4E7B-B801-D62BFE9062B6}"/>
                </a:ext>
              </a:extLst>
            </p:cNvPr>
            <p:cNvSpPr/>
            <p:nvPr/>
          </p:nvSpPr>
          <p:spPr bwMode="auto">
            <a:xfrm>
              <a:off x="7315200" y="2289175"/>
              <a:ext cx="217488" cy="184150"/>
            </a:xfrm>
            <a:custGeom>
              <a:avLst/>
              <a:gdLst>
                <a:gd name="T0" fmla="*/ 37 w 38"/>
                <a:gd name="T1" fmla="*/ 11 h 32"/>
                <a:gd name="T2" fmla="*/ 17 w 38"/>
                <a:gd name="T3" fmla="*/ 2 h 32"/>
                <a:gd name="T4" fmla="*/ 24 w 38"/>
                <a:gd name="T5" fmla="*/ 8 h 32"/>
                <a:gd name="T6" fmla="*/ 11 w 38"/>
                <a:gd name="T7" fmla="*/ 10 h 32"/>
                <a:gd name="T8" fmla="*/ 0 w 38"/>
                <a:gd name="T9" fmla="*/ 22 h 32"/>
                <a:gd name="T10" fmla="*/ 30 w 38"/>
                <a:gd name="T11" fmla="*/ 28 h 32"/>
                <a:gd name="T12" fmla="*/ 37 w 38"/>
                <a:gd name="T13" fmla="*/ 11 h 32"/>
              </a:gdLst>
              <a:ahLst/>
              <a:cxnLst>
                <a:cxn ang="0">
                  <a:pos x="T0" y="T1"/>
                </a:cxn>
                <a:cxn ang="0">
                  <a:pos x="T2" y="T3"/>
                </a:cxn>
                <a:cxn ang="0">
                  <a:pos x="T4" y="T5"/>
                </a:cxn>
                <a:cxn ang="0">
                  <a:pos x="T6" y="T7"/>
                </a:cxn>
                <a:cxn ang="0">
                  <a:pos x="T8" y="T9"/>
                </a:cxn>
                <a:cxn ang="0">
                  <a:pos x="T10" y="T11"/>
                </a:cxn>
                <a:cxn ang="0">
                  <a:pos x="T12" y="T13"/>
                </a:cxn>
              </a:cxnLst>
              <a:rect l="0" t="0" r="r" b="b"/>
              <a:pathLst>
                <a:path w="38" h="32">
                  <a:moveTo>
                    <a:pt x="37" y="11"/>
                  </a:moveTo>
                  <a:cubicBezTo>
                    <a:pt x="37" y="6"/>
                    <a:pt x="30" y="0"/>
                    <a:pt x="17" y="2"/>
                  </a:cubicBezTo>
                  <a:cubicBezTo>
                    <a:pt x="14" y="2"/>
                    <a:pt x="24" y="8"/>
                    <a:pt x="24" y="8"/>
                  </a:cubicBezTo>
                  <a:cubicBezTo>
                    <a:pt x="24" y="8"/>
                    <a:pt x="20" y="7"/>
                    <a:pt x="11" y="10"/>
                  </a:cubicBezTo>
                  <a:cubicBezTo>
                    <a:pt x="7" y="11"/>
                    <a:pt x="1" y="14"/>
                    <a:pt x="0" y="22"/>
                  </a:cubicBezTo>
                  <a:cubicBezTo>
                    <a:pt x="0" y="28"/>
                    <a:pt x="17" y="32"/>
                    <a:pt x="30" y="28"/>
                  </a:cubicBezTo>
                  <a:cubicBezTo>
                    <a:pt x="35" y="27"/>
                    <a:pt x="38" y="17"/>
                    <a:pt x="37" y="11"/>
                  </a:cubicBezTo>
                  <a:close/>
                </a:path>
              </a:pathLst>
            </a:custGeom>
            <a:solidFill>
              <a:srgbClr val="FFA6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3" name="îsḷïḋê">
              <a:extLst>
                <a:ext uri="{FF2B5EF4-FFF2-40B4-BE49-F238E27FC236}">
                  <a16:creationId xmlns:a16="http://schemas.microsoft.com/office/drawing/2014/main" id="{5C6D0C54-7901-4E8F-A68C-6A5C2E22E712}"/>
                </a:ext>
              </a:extLst>
            </p:cNvPr>
            <p:cNvSpPr/>
            <p:nvPr/>
          </p:nvSpPr>
          <p:spPr bwMode="auto">
            <a:xfrm>
              <a:off x="4525963" y="2122488"/>
              <a:ext cx="655638" cy="792163"/>
            </a:xfrm>
            <a:custGeom>
              <a:avLst/>
              <a:gdLst>
                <a:gd name="T0" fmla="*/ 16 w 114"/>
                <a:gd name="T1" fmla="*/ 4 h 138"/>
                <a:gd name="T2" fmla="*/ 56 w 114"/>
                <a:gd name="T3" fmla="*/ 89 h 138"/>
                <a:gd name="T4" fmla="*/ 95 w 114"/>
                <a:gd name="T5" fmla="*/ 81 h 138"/>
                <a:gd name="T6" fmla="*/ 101 w 114"/>
                <a:gd name="T7" fmla="*/ 110 h 138"/>
                <a:gd name="T8" fmla="*/ 37 w 114"/>
                <a:gd name="T9" fmla="*/ 120 h 138"/>
                <a:gd name="T10" fmla="*/ 16 w 114"/>
                <a:gd name="T11" fmla="*/ 4 h 138"/>
              </a:gdLst>
              <a:ahLst/>
              <a:cxnLst>
                <a:cxn ang="0">
                  <a:pos x="T0" y="T1"/>
                </a:cxn>
                <a:cxn ang="0">
                  <a:pos x="T2" y="T3"/>
                </a:cxn>
                <a:cxn ang="0">
                  <a:pos x="T4" y="T5"/>
                </a:cxn>
                <a:cxn ang="0">
                  <a:pos x="T6" y="T7"/>
                </a:cxn>
                <a:cxn ang="0">
                  <a:pos x="T8" y="T9"/>
                </a:cxn>
                <a:cxn ang="0">
                  <a:pos x="T10" y="T11"/>
                </a:cxn>
              </a:cxnLst>
              <a:rect l="0" t="0" r="r" b="b"/>
              <a:pathLst>
                <a:path w="114" h="138">
                  <a:moveTo>
                    <a:pt x="16" y="4"/>
                  </a:moveTo>
                  <a:cubicBezTo>
                    <a:pt x="31" y="0"/>
                    <a:pt x="45" y="45"/>
                    <a:pt x="56" y="89"/>
                  </a:cubicBezTo>
                  <a:cubicBezTo>
                    <a:pt x="59" y="99"/>
                    <a:pt x="77" y="81"/>
                    <a:pt x="95" y="81"/>
                  </a:cubicBezTo>
                  <a:cubicBezTo>
                    <a:pt x="114" y="81"/>
                    <a:pt x="112" y="99"/>
                    <a:pt x="101" y="110"/>
                  </a:cubicBezTo>
                  <a:cubicBezTo>
                    <a:pt x="90" y="119"/>
                    <a:pt x="46" y="138"/>
                    <a:pt x="37" y="120"/>
                  </a:cubicBezTo>
                  <a:cubicBezTo>
                    <a:pt x="27" y="102"/>
                    <a:pt x="0" y="7"/>
                    <a:pt x="16" y="4"/>
                  </a:cubicBezTo>
                  <a:close/>
                </a:path>
              </a:pathLst>
            </a:custGeom>
            <a:solidFill>
              <a:srgbClr val="EFCED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4" name="iṣḷïḑè">
              <a:extLst>
                <a:ext uri="{FF2B5EF4-FFF2-40B4-BE49-F238E27FC236}">
                  <a16:creationId xmlns:a16="http://schemas.microsoft.com/office/drawing/2014/main" id="{5F340444-2DDD-46F2-BA80-96B34A0D12B7}"/>
                </a:ext>
              </a:extLst>
            </p:cNvPr>
            <p:cNvSpPr/>
            <p:nvPr/>
          </p:nvSpPr>
          <p:spPr bwMode="auto">
            <a:xfrm>
              <a:off x="4205288" y="4287838"/>
              <a:ext cx="263525" cy="338138"/>
            </a:xfrm>
            <a:custGeom>
              <a:avLst/>
              <a:gdLst>
                <a:gd name="T0" fmla="*/ 23 w 46"/>
                <a:gd name="T1" fmla="*/ 3 h 59"/>
                <a:gd name="T2" fmla="*/ 30 w 46"/>
                <a:gd name="T3" fmla="*/ 30 h 59"/>
                <a:gd name="T4" fmla="*/ 29 w 46"/>
                <a:gd name="T5" fmla="*/ 59 h 59"/>
                <a:gd name="T6" fmla="*/ 1 w 46"/>
                <a:gd name="T7" fmla="*/ 28 h 59"/>
                <a:gd name="T8" fmla="*/ 6 w 46"/>
                <a:gd name="T9" fmla="*/ 0 h 59"/>
                <a:gd name="T10" fmla="*/ 23 w 46"/>
                <a:gd name="T11" fmla="*/ 3 h 59"/>
              </a:gdLst>
              <a:ahLst/>
              <a:cxnLst>
                <a:cxn ang="0">
                  <a:pos x="T0" y="T1"/>
                </a:cxn>
                <a:cxn ang="0">
                  <a:pos x="T2" y="T3"/>
                </a:cxn>
                <a:cxn ang="0">
                  <a:pos x="T4" y="T5"/>
                </a:cxn>
                <a:cxn ang="0">
                  <a:pos x="T6" y="T7"/>
                </a:cxn>
                <a:cxn ang="0">
                  <a:pos x="T8" y="T9"/>
                </a:cxn>
                <a:cxn ang="0">
                  <a:pos x="T10" y="T11"/>
                </a:cxn>
              </a:cxnLst>
              <a:rect l="0" t="0" r="r" b="b"/>
              <a:pathLst>
                <a:path w="46" h="59">
                  <a:moveTo>
                    <a:pt x="23" y="3"/>
                  </a:moveTo>
                  <a:cubicBezTo>
                    <a:pt x="23" y="3"/>
                    <a:pt x="24" y="15"/>
                    <a:pt x="30" y="30"/>
                  </a:cubicBezTo>
                  <a:cubicBezTo>
                    <a:pt x="35" y="44"/>
                    <a:pt x="46" y="59"/>
                    <a:pt x="29" y="59"/>
                  </a:cubicBezTo>
                  <a:cubicBezTo>
                    <a:pt x="12" y="59"/>
                    <a:pt x="3" y="43"/>
                    <a:pt x="1" y="28"/>
                  </a:cubicBezTo>
                  <a:cubicBezTo>
                    <a:pt x="0" y="11"/>
                    <a:pt x="6" y="0"/>
                    <a:pt x="6" y="0"/>
                  </a:cubicBezTo>
                  <a:lnTo>
                    <a:pt x="23" y="3"/>
                  </a:lnTo>
                  <a:close/>
                </a:path>
              </a:pathLst>
            </a:custGeom>
            <a:solidFill>
              <a:srgbClr val="2D5AB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5" name="íṣḷíḋé">
              <a:extLst>
                <a:ext uri="{FF2B5EF4-FFF2-40B4-BE49-F238E27FC236}">
                  <a16:creationId xmlns:a16="http://schemas.microsoft.com/office/drawing/2014/main" id="{2BD32950-1606-419F-9437-17F3AB324582}"/>
                </a:ext>
              </a:extLst>
            </p:cNvPr>
            <p:cNvSpPr/>
            <p:nvPr/>
          </p:nvSpPr>
          <p:spPr bwMode="auto">
            <a:xfrm>
              <a:off x="4221163" y="4298950"/>
              <a:ext cx="166688" cy="142875"/>
            </a:xfrm>
            <a:custGeom>
              <a:avLst/>
              <a:gdLst>
                <a:gd name="T0" fmla="*/ 22 w 29"/>
                <a:gd name="T1" fmla="*/ 4 h 25"/>
                <a:gd name="T2" fmla="*/ 25 w 29"/>
                <a:gd name="T3" fmla="*/ 19 h 25"/>
                <a:gd name="T4" fmla="*/ 7 w 29"/>
                <a:gd name="T5" fmla="*/ 21 h 25"/>
                <a:gd name="T6" fmla="*/ 0 w 29"/>
                <a:gd name="T7" fmla="*/ 12 h 25"/>
                <a:gd name="T8" fmla="*/ 7 w 29"/>
                <a:gd name="T9" fmla="*/ 0 h 25"/>
                <a:gd name="T10" fmla="*/ 22 w 29"/>
                <a:gd name="T11" fmla="*/ 4 h 25"/>
              </a:gdLst>
              <a:ahLst/>
              <a:cxnLst>
                <a:cxn ang="0">
                  <a:pos x="T0" y="T1"/>
                </a:cxn>
                <a:cxn ang="0">
                  <a:pos x="T2" y="T3"/>
                </a:cxn>
                <a:cxn ang="0">
                  <a:pos x="T4" y="T5"/>
                </a:cxn>
                <a:cxn ang="0">
                  <a:pos x="T6" y="T7"/>
                </a:cxn>
                <a:cxn ang="0">
                  <a:pos x="T8" y="T9"/>
                </a:cxn>
                <a:cxn ang="0">
                  <a:pos x="T10" y="T11"/>
                </a:cxn>
              </a:cxnLst>
              <a:rect l="0" t="0" r="r" b="b"/>
              <a:pathLst>
                <a:path w="29" h="25">
                  <a:moveTo>
                    <a:pt x="22" y="4"/>
                  </a:moveTo>
                  <a:cubicBezTo>
                    <a:pt x="22" y="4"/>
                    <a:pt x="29" y="21"/>
                    <a:pt x="25" y="19"/>
                  </a:cubicBezTo>
                  <a:cubicBezTo>
                    <a:pt x="20" y="17"/>
                    <a:pt x="11" y="16"/>
                    <a:pt x="7" y="21"/>
                  </a:cubicBezTo>
                  <a:cubicBezTo>
                    <a:pt x="4" y="25"/>
                    <a:pt x="1" y="18"/>
                    <a:pt x="0" y="12"/>
                  </a:cubicBezTo>
                  <a:cubicBezTo>
                    <a:pt x="0" y="7"/>
                    <a:pt x="7" y="0"/>
                    <a:pt x="7" y="0"/>
                  </a:cubicBezTo>
                  <a:lnTo>
                    <a:pt x="22" y="4"/>
                  </a:lnTo>
                  <a:close/>
                </a:path>
              </a:pathLst>
            </a:custGeom>
            <a:solidFill>
              <a:srgbClr val="FFA6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6" name="íSḷîdé">
              <a:extLst>
                <a:ext uri="{FF2B5EF4-FFF2-40B4-BE49-F238E27FC236}">
                  <a16:creationId xmlns:a16="http://schemas.microsoft.com/office/drawing/2014/main" id="{B6EC207A-8067-4B93-B69E-DE9716F04B94}"/>
                </a:ext>
              </a:extLst>
            </p:cNvPr>
            <p:cNvSpPr/>
            <p:nvPr/>
          </p:nvSpPr>
          <p:spPr bwMode="auto">
            <a:xfrm>
              <a:off x="4510088" y="4103688"/>
              <a:ext cx="412750" cy="338138"/>
            </a:xfrm>
            <a:custGeom>
              <a:avLst/>
              <a:gdLst>
                <a:gd name="T0" fmla="*/ 22 w 72"/>
                <a:gd name="T1" fmla="*/ 0 h 59"/>
                <a:gd name="T2" fmla="*/ 41 w 72"/>
                <a:gd name="T3" fmla="*/ 27 h 59"/>
                <a:gd name="T4" fmla="*/ 67 w 72"/>
                <a:gd name="T5" fmla="*/ 50 h 59"/>
                <a:gd name="T6" fmla="*/ 24 w 72"/>
                <a:gd name="T7" fmla="*/ 47 h 59"/>
                <a:gd name="T8" fmla="*/ 0 w 72"/>
                <a:gd name="T9" fmla="*/ 40 h 59"/>
                <a:gd name="T10" fmla="*/ 7 w 72"/>
                <a:gd name="T11" fmla="*/ 0 h 59"/>
                <a:gd name="T12" fmla="*/ 22 w 72"/>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72" h="59">
                  <a:moveTo>
                    <a:pt x="22" y="0"/>
                  </a:moveTo>
                  <a:cubicBezTo>
                    <a:pt x="22" y="0"/>
                    <a:pt x="29" y="20"/>
                    <a:pt x="41" y="27"/>
                  </a:cubicBezTo>
                  <a:cubicBezTo>
                    <a:pt x="52" y="33"/>
                    <a:pt x="72" y="41"/>
                    <a:pt x="67" y="50"/>
                  </a:cubicBezTo>
                  <a:cubicBezTo>
                    <a:pt x="61" y="59"/>
                    <a:pt x="30" y="47"/>
                    <a:pt x="24" y="47"/>
                  </a:cubicBezTo>
                  <a:cubicBezTo>
                    <a:pt x="17" y="47"/>
                    <a:pt x="0" y="47"/>
                    <a:pt x="0" y="40"/>
                  </a:cubicBezTo>
                  <a:cubicBezTo>
                    <a:pt x="0" y="32"/>
                    <a:pt x="7" y="0"/>
                    <a:pt x="7" y="0"/>
                  </a:cubicBezTo>
                  <a:lnTo>
                    <a:pt x="22" y="0"/>
                  </a:lnTo>
                  <a:close/>
                </a:path>
              </a:pathLst>
            </a:custGeom>
            <a:solidFill>
              <a:srgbClr val="2D5AB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7" name="iṥḻîḑé">
              <a:extLst>
                <a:ext uri="{FF2B5EF4-FFF2-40B4-BE49-F238E27FC236}">
                  <a16:creationId xmlns:a16="http://schemas.microsoft.com/office/drawing/2014/main" id="{1F688FF7-F038-4536-A1F2-565995D026AF}"/>
                </a:ext>
              </a:extLst>
            </p:cNvPr>
            <p:cNvSpPr/>
            <p:nvPr/>
          </p:nvSpPr>
          <p:spPr bwMode="auto">
            <a:xfrm>
              <a:off x="4510088" y="4103688"/>
              <a:ext cx="412750" cy="338138"/>
            </a:xfrm>
            <a:custGeom>
              <a:avLst/>
              <a:gdLst>
                <a:gd name="T0" fmla="*/ 22 w 72"/>
                <a:gd name="T1" fmla="*/ 0 h 59"/>
                <a:gd name="T2" fmla="*/ 41 w 72"/>
                <a:gd name="T3" fmla="*/ 27 h 59"/>
                <a:gd name="T4" fmla="*/ 67 w 72"/>
                <a:gd name="T5" fmla="*/ 50 h 59"/>
                <a:gd name="T6" fmla="*/ 24 w 72"/>
                <a:gd name="T7" fmla="*/ 47 h 59"/>
                <a:gd name="T8" fmla="*/ 0 w 72"/>
                <a:gd name="T9" fmla="*/ 40 h 59"/>
                <a:gd name="T10" fmla="*/ 7 w 72"/>
                <a:gd name="T11" fmla="*/ 0 h 59"/>
                <a:gd name="T12" fmla="*/ 22 w 72"/>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72" h="59">
                  <a:moveTo>
                    <a:pt x="22" y="0"/>
                  </a:moveTo>
                  <a:cubicBezTo>
                    <a:pt x="22" y="0"/>
                    <a:pt x="29" y="20"/>
                    <a:pt x="41" y="27"/>
                  </a:cubicBezTo>
                  <a:cubicBezTo>
                    <a:pt x="52" y="33"/>
                    <a:pt x="72" y="41"/>
                    <a:pt x="67" y="50"/>
                  </a:cubicBezTo>
                  <a:cubicBezTo>
                    <a:pt x="61" y="59"/>
                    <a:pt x="30" y="47"/>
                    <a:pt x="24" y="47"/>
                  </a:cubicBezTo>
                  <a:cubicBezTo>
                    <a:pt x="17" y="47"/>
                    <a:pt x="0" y="47"/>
                    <a:pt x="0" y="40"/>
                  </a:cubicBezTo>
                  <a:cubicBezTo>
                    <a:pt x="0" y="32"/>
                    <a:pt x="7" y="0"/>
                    <a:pt x="7" y="0"/>
                  </a:cubicBezTo>
                  <a:lnTo>
                    <a:pt x="22" y="0"/>
                  </a:lnTo>
                  <a:close/>
                </a:path>
              </a:pathLst>
            </a:custGeom>
            <a:solidFill>
              <a:srgbClr val="2D5AB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8" name="ï$1íḓè">
              <a:extLst>
                <a:ext uri="{FF2B5EF4-FFF2-40B4-BE49-F238E27FC236}">
                  <a16:creationId xmlns:a16="http://schemas.microsoft.com/office/drawing/2014/main" id="{4B947DF2-D98A-47A8-87A2-2E0E314DC4CC}"/>
                </a:ext>
              </a:extLst>
            </p:cNvPr>
            <p:cNvSpPr/>
            <p:nvPr/>
          </p:nvSpPr>
          <p:spPr bwMode="auto">
            <a:xfrm>
              <a:off x="4510088" y="4132263"/>
              <a:ext cx="188913" cy="149225"/>
            </a:xfrm>
            <a:custGeom>
              <a:avLst/>
              <a:gdLst>
                <a:gd name="T0" fmla="*/ 33 w 33"/>
                <a:gd name="T1" fmla="*/ 14 h 26"/>
                <a:gd name="T2" fmla="*/ 23 w 33"/>
                <a:gd name="T3" fmla="*/ 22 h 26"/>
                <a:gd name="T4" fmla="*/ 9 w 33"/>
                <a:gd name="T5" fmla="*/ 24 h 26"/>
                <a:gd name="T6" fmla="*/ 2 w 33"/>
                <a:gd name="T7" fmla="*/ 14 h 26"/>
                <a:gd name="T8" fmla="*/ 3 w 33"/>
                <a:gd name="T9" fmla="*/ 5 h 26"/>
                <a:gd name="T10" fmla="*/ 30 w 33"/>
                <a:gd name="T11" fmla="*/ 0 h 26"/>
                <a:gd name="T12" fmla="*/ 33 w 33"/>
                <a:gd name="T13" fmla="*/ 14 h 26"/>
              </a:gdLst>
              <a:ahLst/>
              <a:cxnLst>
                <a:cxn ang="0">
                  <a:pos x="T0" y="T1"/>
                </a:cxn>
                <a:cxn ang="0">
                  <a:pos x="T2" y="T3"/>
                </a:cxn>
                <a:cxn ang="0">
                  <a:pos x="T4" y="T5"/>
                </a:cxn>
                <a:cxn ang="0">
                  <a:pos x="T6" y="T7"/>
                </a:cxn>
                <a:cxn ang="0">
                  <a:pos x="T8" y="T9"/>
                </a:cxn>
                <a:cxn ang="0">
                  <a:pos x="T10" y="T11"/>
                </a:cxn>
                <a:cxn ang="0">
                  <a:pos x="T12" y="T13"/>
                </a:cxn>
              </a:cxnLst>
              <a:rect l="0" t="0" r="r" b="b"/>
              <a:pathLst>
                <a:path w="33" h="26">
                  <a:moveTo>
                    <a:pt x="33" y="14"/>
                  </a:moveTo>
                  <a:cubicBezTo>
                    <a:pt x="33" y="14"/>
                    <a:pt x="24" y="13"/>
                    <a:pt x="23" y="22"/>
                  </a:cubicBezTo>
                  <a:cubicBezTo>
                    <a:pt x="22" y="25"/>
                    <a:pt x="14" y="26"/>
                    <a:pt x="9" y="24"/>
                  </a:cubicBezTo>
                  <a:cubicBezTo>
                    <a:pt x="3" y="22"/>
                    <a:pt x="3" y="16"/>
                    <a:pt x="2" y="14"/>
                  </a:cubicBezTo>
                  <a:cubicBezTo>
                    <a:pt x="0" y="13"/>
                    <a:pt x="3" y="5"/>
                    <a:pt x="3" y="5"/>
                  </a:cubicBezTo>
                  <a:cubicBezTo>
                    <a:pt x="30" y="0"/>
                    <a:pt x="30" y="0"/>
                    <a:pt x="30" y="0"/>
                  </a:cubicBezTo>
                  <a:lnTo>
                    <a:pt x="33" y="14"/>
                  </a:lnTo>
                  <a:close/>
                </a:path>
              </a:pathLst>
            </a:custGeom>
            <a:solidFill>
              <a:srgbClr val="FFA6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9" name="îsľíḑè">
              <a:extLst>
                <a:ext uri="{FF2B5EF4-FFF2-40B4-BE49-F238E27FC236}">
                  <a16:creationId xmlns:a16="http://schemas.microsoft.com/office/drawing/2014/main" id="{0AAE13A2-5F5D-4CE6-9F23-84CA8986A799}"/>
                </a:ext>
              </a:extLst>
            </p:cNvPr>
            <p:cNvSpPr/>
            <p:nvPr/>
          </p:nvSpPr>
          <p:spPr bwMode="auto">
            <a:xfrm>
              <a:off x="4135438" y="2765425"/>
              <a:ext cx="546100" cy="1636713"/>
            </a:xfrm>
            <a:custGeom>
              <a:avLst/>
              <a:gdLst>
                <a:gd name="T0" fmla="*/ 92 w 95"/>
                <a:gd name="T1" fmla="*/ 0 h 285"/>
                <a:gd name="T2" fmla="*/ 95 w 95"/>
                <a:gd name="T3" fmla="*/ 107 h 285"/>
                <a:gd name="T4" fmla="*/ 93 w 95"/>
                <a:gd name="T5" fmla="*/ 243 h 285"/>
                <a:gd name="T6" fmla="*/ 82 w 95"/>
                <a:gd name="T7" fmla="*/ 248 h 285"/>
                <a:gd name="T8" fmla="*/ 63 w 95"/>
                <a:gd name="T9" fmla="*/ 240 h 285"/>
                <a:gd name="T10" fmla="*/ 58 w 95"/>
                <a:gd name="T11" fmla="*/ 116 h 285"/>
                <a:gd name="T12" fmla="*/ 39 w 95"/>
                <a:gd name="T13" fmla="*/ 273 h 285"/>
                <a:gd name="T14" fmla="*/ 11 w 95"/>
                <a:gd name="T15" fmla="*/ 275 h 285"/>
                <a:gd name="T16" fmla="*/ 7 w 95"/>
                <a:gd name="T17" fmla="*/ 93 h 285"/>
                <a:gd name="T18" fmla="*/ 9 w 95"/>
                <a:gd name="T19" fmla="*/ 22 h 285"/>
                <a:gd name="T20" fmla="*/ 92 w 95"/>
                <a:gd name="T21"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285">
                  <a:moveTo>
                    <a:pt x="92" y="0"/>
                  </a:moveTo>
                  <a:cubicBezTo>
                    <a:pt x="92" y="0"/>
                    <a:pt x="95" y="68"/>
                    <a:pt x="95" y="107"/>
                  </a:cubicBezTo>
                  <a:cubicBezTo>
                    <a:pt x="95" y="146"/>
                    <a:pt x="93" y="243"/>
                    <a:pt x="93" y="243"/>
                  </a:cubicBezTo>
                  <a:cubicBezTo>
                    <a:pt x="93" y="243"/>
                    <a:pt x="91" y="249"/>
                    <a:pt x="82" y="248"/>
                  </a:cubicBezTo>
                  <a:cubicBezTo>
                    <a:pt x="74" y="248"/>
                    <a:pt x="64" y="247"/>
                    <a:pt x="63" y="240"/>
                  </a:cubicBezTo>
                  <a:cubicBezTo>
                    <a:pt x="58" y="206"/>
                    <a:pt x="58" y="116"/>
                    <a:pt x="58" y="116"/>
                  </a:cubicBezTo>
                  <a:cubicBezTo>
                    <a:pt x="58" y="116"/>
                    <a:pt x="42" y="269"/>
                    <a:pt x="39" y="273"/>
                  </a:cubicBezTo>
                  <a:cubicBezTo>
                    <a:pt x="36" y="277"/>
                    <a:pt x="17" y="285"/>
                    <a:pt x="11" y="275"/>
                  </a:cubicBezTo>
                  <a:cubicBezTo>
                    <a:pt x="4" y="264"/>
                    <a:pt x="13" y="124"/>
                    <a:pt x="7" y="93"/>
                  </a:cubicBezTo>
                  <a:cubicBezTo>
                    <a:pt x="0" y="62"/>
                    <a:pt x="12" y="32"/>
                    <a:pt x="9" y="22"/>
                  </a:cubicBezTo>
                  <a:cubicBezTo>
                    <a:pt x="5" y="13"/>
                    <a:pt x="92" y="0"/>
                    <a:pt x="92" y="0"/>
                  </a:cubicBezTo>
                  <a:close/>
                </a:path>
              </a:pathLst>
            </a:custGeom>
            <a:solidFill>
              <a:srgbClr val="58242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0" name="îSľïḓè">
              <a:extLst>
                <a:ext uri="{FF2B5EF4-FFF2-40B4-BE49-F238E27FC236}">
                  <a16:creationId xmlns:a16="http://schemas.microsoft.com/office/drawing/2014/main" id="{A5117D47-F9E8-4CF6-89D7-B761717F3940}"/>
                </a:ext>
              </a:extLst>
            </p:cNvPr>
            <p:cNvSpPr/>
            <p:nvPr/>
          </p:nvSpPr>
          <p:spPr bwMode="auto">
            <a:xfrm>
              <a:off x="4071938" y="2036763"/>
              <a:ext cx="684213" cy="1062038"/>
            </a:xfrm>
            <a:custGeom>
              <a:avLst/>
              <a:gdLst>
                <a:gd name="T0" fmla="*/ 109 w 119"/>
                <a:gd name="T1" fmla="*/ 29 h 185"/>
                <a:gd name="T2" fmla="*/ 17 w 119"/>
                <a:gd name="T3" fmla="*/ 31 h 185"/>
                <a:gd name="T4" fmla="*/ 28 w 119"/>
                <a:gd name="T5" fmla="*/ 173 h 185"/>
                <a:gd name="T6" fmla="*/ 105 w 119"/>
                <a:gd name="T7" fmla="*/ 156 h 185"/>
                <a:gd name="T8" fmla="*/ 109 w 119"/>
                <a:gd name="T9" fmla="*/ 29 h 185"/>
              </a:gdLst>
              <a:ahLst/>
              <a:cxnLst>
                <a:cxn ang="0">
                  <a:pos x="T0" y="T1"/>
                </a:cxn>
                <a:cxn ang="0">
                  <a:pos x="T2" y="T3"/>
                </a:cxn>
                <a:cxn ang="0">
                  <a:pos x="T4" y="T5"/>
                </a:cxn>
                <a:cxn ang="0">
                  <a:pos x="T6" y="T7"/>
                </a:cxn>
                <a:cxn ang="0">
                  <a:pos x="T8" y="T9"/>
                </a:cxn>
              </a:cxnLst>
              <a:rect l="0" t="0" r="r" b="b"/>
              <a:pathLst>
                <a:path w="119" h="185">
                  <a:moveTo>
                    <a:pt x="109" y="29"/>
                  </a:moveTo>
                  <a:cubicBezTo>
                    <a:pt x="101" y="0"/>
                    <a:pt x="30" y="14"/>
                    <a:pt x="17" y="31"/>
                  </a:cubicBezTo>
                  <a:cubicBezTo>
                    <a:pt x="3" y="49"/>
                    <a:pt x="0" y="163"/>
                    <a:pt x="28" y="173"/>
                  </a:cubicBezTo>
                  <a:cubicBezTo>
                    <a:pt x="62" y="185"/>
                    <a:pt x="91" y="168"/>
                    <a:pt x="105" y="156"/>
                  </a:cubicBezTo>
                  <a:cubicBezTo>
                    <a:pt x="119" y="144"/>
                    <a:pt x="109" y="29"/>
                    <a:pt x="109" y="29"/>
                  </a:cubicBezTo>
                  <a:close/>
                </a:path>
              </a:pathLst>
            </a:custGeom>
            <a:solidFill>
              <a:srgbClr val="FBE5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1" name="iṣḻïḓé">
              <a:extLst>
                <a:ext uri="{FF2B5EF4-FFF2-40B4-BE49-F238E27FC236}">
                  <a16:creationId xmlns:a16="http://schemas.microsoft.com/office/drawing/2014/main" id="{FE2BE050-84F6-4296-B4AB-CF4D702EA110}"/>
                </a:ext>
              </a:extLst>
            </p:cNvPr>
            <p:cNvSpPr/>
            <p:nvPr/>
          </p:nvSpPr>
          <p:spPr bwMode="auto">
            <a:xfrm>
              <a:off x="4365625" y="1652588"/>
              <a:ext cx="368300" cy="465138"/>
            </a:xfrm>
            <a:custGeom>
              <a:avLst/>
              <a:gdLst>
                <a:gd name="T0" fmla="*/ 31 w 64"/>
                <a:gd name="T1" fmla="*/ 81 h 81"/>
                <a:gd name="T2" fmla="*/ 33 w 64"/>
                <a:gd name="T3" fmla="*/ 81 h 81"/>
                <a:gd name="T4" fmla="*/ 64 w 64"/>
                <a:gd name="T5" fmla="*/ 50 h 81"/>
                <a:gd name="T6" fmla="*/ 64 w 64"/>
                <a:gd name="T7" fmla="*/ 32 h 81"/>
                <a:gd name="T8" fmla="*/ 33 w 64"/>
                <a:gd name="T9" fmla="*/ 0 h 81"/>
                <a:gd name="T10" fmla="*/ 31 w 64"/>
                <a:gd name="T11" fmla="*/ 0 h 81"/>
                <a:gd name="T12" fmla="*/ 0 w 64"/>
                <a:gd name="T13" fmla="*/ 32 h 81"/>
                <a:gd name="T14" fmla="*/ 0 w 64"/>
                <a:gd name="T15" fmla="*/ 50 h 81"/>
                <a:gd name="T16" fmla="*/ 31 w 64"/>
                <a:gd name="T17"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81">
                  <a:moveTo>
                    <a:pt x="31" y="81"/>
                  </a:moveTo>
                  <a:cubicBezTo>
                    <a:pt x="33" y="81"/>
                    <a:pt x="33" y="81"/>
                    <a:pt x="33" y="81"/>
                  </a:cubicBezTo>
                  <a:cubicBezTo>
                    <a:pt x="50" y="81"/>
                    <a:pt x="64" y="67"/>
                    <a:pt x="64" y="50"/>
                  </a:cubicBezTo>
                  <a:cubicBezTo>
                    <a:pt x="64" y="32"/>
                    <a:pt x="64" y="32"/>
                    <a:pt x="64" y="32"/>
                  </a:cubicBezTo>
                  <a:cubicBezTo>
                    <a:pt x="64" y="14"/>
                    <a:pt x="50" y="0"/>
                    <a:pt x="33" y="0"/>
                  </a:cubicBezTo>
                  <a:cubicBezTo>
                    <a:pt x="31" y="0"/>
                    <a:pt x="31" y="0"/>
                    <a:pt x="31" y="0"/>
                  </a:cubicBezTo>
                  <a:cubicBezTo>
                    <a:pt x="14" y="0"/>
                    <a:pt x="0" y="14"/>
                    <a:pt x="0" y="32"/>
                  </a:cubicBezTo>
                  <a:cubicBezTo>
                    <a:pt x="0" y="50"/>
                    <a:pt x="0" y="50"/>
                    <a:pt x="0" y="50"/>
                  </a:cubicBezTo>
                  <a:cubicBezTo>
                    <a:pt x="0" y="67"/>
                    <a:pt x="14" y="81"/>
                    <a:pt x="31" y="81"/>
                  </a:cubicBezTo>
                  <a:close/>
                </a:path>
              </a:pathLst>
            </a:custGeom>
            <a:solidFill>
              <a:srgbClr val="FFA6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2" name="ïšḻiḓé">
              <a:extLst>
                <a:ext uri="{FF2B5EF4-FFF2-40B4-BE49-F238E27FC236}">
                  <a16:creationId xmlns:a16="http://schemas.microsoft.com/office/drawing/2014/main" id="{9BCD0433-52EB-47AD-B662-2AEDA2832153}"/>
                </a:ext>
              </a:extLst>
            </p:cNvPr>
            <p:cNvSpPr/>
            <p:nvPr/>
          </p:nvSpPr>
          <p:spPr bwMode="auto">
            <a:xfrm>
              <a:off x="4387850" y="1990725"/>
              <a:ext cx="179388" cy="212725"/>
            </a:xfrm>
            <a:custGeom>
              <a:avLst/>
              <a:gdLst>
                <a:gd name="T0" fmla="*/ 15 w 31"/>
                <a:gd name="T1" fmla="*/ 37 h 37"/>
                <a:gd name="T2" fmla="*/ 15 w 31"/>
                <a:gd name="T3" fmla="*/ 37 h 37"/>
                <a:gd name="T4" fmla="*/ 31 w 31"/>
                <a:gd name="T5" fmla="*/ 22 h 37"/>
                <a:gd name="T6" fmla="*/ 31 w 31"/>
                <a:gd name="T7" fmla="*/ 16 h 37"/>
                <a:gd name="T8" fmla="*/ 15 w 31"/>
                <a:gd name="T9" fmla="*/ 0 h 37"/>
                <a:gd name="T10" fmla="*/ 0 w 31"/>
                <a:gd name="T11" fmla="*/ 16 h 37"/>
                <a:gd name="T12" fmla="*/ 0 w 31"/>
                <a:gd name="T13" fmla="*/ 22 h 37"/>
                <a:gd name="T14" fmla="*/ 15 w 31"/>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7">
                  <a:moveTo>
                    <a:pt x="15" y="37"/>
                  </a:moveTo>
                  <a:cubicBezTo>
                    <a:pt x="15" y="37"/>
                    <a:pt x="15" y="37"/>
                    <a:pt x="15" y="37"/>
                  </a:cubicBezTo>
                  <a:cubicBezTo>
                    <a:pt x="24" y="37"/>
                    <a:pt x="31" y="30"/>
                    <a:pt x="31" y="22"/>
                  </a:cubicBezTo>
                  <a:cubicBezTo>
                    <a:pt x="31" y="16"/>
                    <a:pt x="31" y="16"/>
                    <a:pt x="31" y="16"/>
                  </a:cubicBezTo>
                  <a:cubicBezTo>
                    <a:pt x="31" y="7"/>
                    <a:pt x="24" y="0"/>
                    <a:pt x="15" y="0"/>
                  </a:cubicBezTo>
                  <a:cubicBezTo>
                    <a:pt x="7" y="0"/>
                    <a:pt x="0" y="7"/>
                    <a:pt x="0" y="16"/>
                  </a:cubicBezTo>
                  <a:cubicBezTo>
                    <a:pt x="0" y="22"/>
                    <a:pt x="0" y="22"/>
                    <a:pt x="0" y="22"/>
                  </a:cubicBezTo>
                  <a:cubicBezTo>
                    <a:pt x="0" y="30"/>
                    <a:pt x="7" y="37"/>
                    <a:pt x="15" y="37"/>
                  </a:cubicBezTo>
                  <a:close/>
                </a:path>
              </a:pathLst>
            </a:custGeom>
            <a:solidFill>
              <a:srgbClr val="FFA6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3" name="ïṣḻïdè">
              <a:extLst>
                <a:ext uri="{FF2B5EF4-FFF2-40B4-BE49-F238E27FC236}">
                  <a16:creationId xmlns:a16="http://schemas.microsoft.com/office/drawing/2014/main" id="{99B29765-A485-4004-B3ED-0D2E6B5355F4}"/>
                </a:ext>
              </a:extLst>
            </p:cNvPr>
            <p:cNvSpPr/>
            <p:nvPr/>
          </p:nvSpPr>
          <p:spPr bwMode="auto">
            <a:xfrm>
              <a:off x="4267200" y="1589088"/>
              <a:ext cx="604838" cy="442913"/>
            </a:xfrm>
            <a:custGeom>
              <a:avLst/>
              <a:gdLst>
                <a:gd name="T0" fmla="*/ 39 w 105"/>
                <a:gd name="T1" fmla="*/ 36 h 77"/>
                <a:gd name="T2" fmla="*/ 81 w 105"/>
                <a:gd name="T3" fmla="*/ 43 h 77"/>
                <a:gd name="T4" fmla="*/ 75 w 105"/>
                <a:gd name="T5" fmla="*/ 5 h 77"/>
                <a:gd name="T6" fmla="*/ 17 w 105"/>
                <a:gd name="T7" fmla="*/ 10 h 77"/>
                <a:gd name="T8" fmla="*/ 15 w 105"/>
                <a:gd name="T9" fmla="*/ 71 h 77"/>
                <a:gd name="T10" fmla="*/ 27 w 105"/>
                <a:gd name="T11" fmla="*/ 65 h 77"/>
                <a:gd name="T12" fmla="*/ 27 w 105"/>
                <a:gd name="T13" fmla="*/ 46 h 77"/>
                <a:gd name="T14" fmla="*/ 39 w 105"/>
                <a:gd name="T15" fmla="*/ 57 h 77"/>
                <a:gd name="T16" fmla="*/ 39 w 105"/>
                <a:gd name="T17" fmla="*/ 3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77">
                  <a:moveTo>
                    <a:pt x="39" y="36"/>
                  </a:moveTo>
                  <a:cubicBezTo>
                    <a:pt x="39" y="36"/>
                    <a:pt x="60" y="51"/>
                    <a:pt x="81" y="43"/>
                  </a:cubicBezTo>
                  <a:cubicBezTo>
                    <a:pt x="103" y="35"/>
                    <a:pt x="105" y="7"/>
                    <a:pt x="75" y="5"/>
                  </a:cubicBezTo>
                  <a:cubicBezTo>
                    <a:pt x="46" y="3"/>
                    <a:pt x="31" y="0"/>
                    <a:pt x="17" y="10"/>
                  </a:cubicBezTo>
                  <a:cubicBezTo>
                    <a:pt x="4" y="20"/>
                    <a:pt x="0" y="46"/>
                    <a:pt x="15" y="71"/>
                  </a:cubicBezTo>
                  <a:cubicBezTo>
                    <a:pt x="19" y="77"/>
                    <a:pt x="30" y="69"/>
                    <a:pt x="27" y="65"/>
                  </a:cubicBezTo>
                  <a:cubicBezTo>
                    <a:pt x="24" y="60"/>
                    <a:pt x="20" y="46"/>
                    <a:pt x="27" y="46"/>
                  </a:cubicBezTo>
                  <a:cubicBezTo>
                    <a:pt x="34" y="46"/>
                    <a:pt x="35" y="58"/>
                    <a:pt x="39" y="57"/>
                  </a:cubicBezTo>
                  <a:cubicBezTo>
                    <a:pt x="44" y="56"/>
                    <a:pt x="39" y="36"/>
                    <a:pt x="39" y="36"/>
                  </a:cubicBezTo>
                  <a:close/>
                </a:path>
              </a:pathLst>
            </a:custGeom>
            <a:solidFill>
              <a:srgbClr val="2D5AB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4" name="íşḷíḓe">
              <a:extLst>
                <a:ext uri="{FF2B5EF4-FFF2-40B4-BE49-F238E27FC236}">
                  <a16:creationId xmlns:a16="http://schemas.microsoft.com/office/drawing/2014/main" id="{5001BF58-4211-45FE-B13A-597E1C2DB0A3}"/>
                </a:ext>
              </a:extLst>
            </p:cNvPr>
            <p:cNvSpPr/>
            <p:nvPr/>
          </p:nvSpPr>
          <p:spPr bwMode="auto">
            <a:xfrm>
              <a:off x="4054475" y="2220913"/>
              <a:ext cx="563563" cy="774700"/>
            </a:xfrm>
            <a:custGeom>
              <a:avLst/>
              <a:gdLst>
                <a:gd name="T0" fmla="*/ 23 w 98"/>
                <a:gd name="T1" fmla="*/ 1 h 135"/>
                <a:gd name="T2" fmla="*/ 56 w 98"/>
                <a:gd name="T3" fmla="*/ 82 h 135"/>
                <a:gd name="T4" fmla="*/ 82 w 98"/>
                <a:gd name="T5" fmla="*/ 98 h 135"/>
                <a:gd name="T6" fmla="*/ 83 w 98"/>
                <a:gd name="T7" fmla="*/ 125 h 135"/>
                <a:gd name="T8" fmla="*/ 27 w 98"/>
                <a:gd name="T9" fmla="*/ 96 h 135"/>
                <a:gd name="T10" fmla="*/ 23 w 98"/>
                <a:gd name="T11" fmla="*/ 1 h 135"/>
              </a:gdLst>
              <a:ahLst/>
              <a:cxnLst>
                <a:cxn ang="0">
                  <a:pos x="T0" y="T1"/>
                </a:cxn>
                <a:cxn ang="0">
                  <a:pos x="T2" y="T3"/>
                </a:cxn>
                <a:cxn ang="0">
                  <a:pos x="T4" y="T5"/>
                </a:cxn>
                <a:cxn ang="0">
                  <a:pos x="T6" y="T7"/>
                </a:cxn>
                <a:cxn ang="0">
                  <a:pos x="T8" y="T9"/>
                </a:cxn>
                <a:cxn ang="0">
                  <a:pos x="T10" y="T11"/>
                </a:cxn>
              </a:cxnLst>
              <a:rect l="0" t="0" r="r" b="b"/>
              <a:pathLst>
                <a:path w="98" h="135">
                  <a:moveTo>
                    <a:pt x="23" y="1"/>
                  </a:moveTo>
                  <a:cubicBezTo>
                    <a:pt x="39" y="0"/>
                    <a:pt x="56" y="82"/>
                    <a:pt x="56" y="82"/>
                  </a:cubicBezTo>
                  <a:cubicBezTo>
                    <a:pt x="56" y="82"/>
                    <a:pt x="69" y="91"/>
                    <a:pt x="82" y="98"/>
                  </a:cubicBezTo>
                  <a:cubicBezTo>
                    <a:pt x="98" y="106"/>
                    <a:pt x="95" y="115"/>
                    <a:pt x="83" y="125"/>
                  </a:cubicBezTo>
                  <a:cubicBezTo>
                    <a:pt x="73" y="135"/>
                    <a:pt x="36" y="115"/>
                    <a:pt x="27" y="96"/>
                  </a:cubicBezTo>
                  <a:cubicBezTo>
                    <a:pt x="18" y="78"/>
                    <a:pt x="0" y="4"/>
                    <a:pt x="23" y="1"/>
                  </a:cubicBezTo>
                  <a:close/>
                </a:path>
              </a:pathLst>
            </a:custGeom>
            <a:solidFill>
              <a:srgbClr val="FBE5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5" name="ísļíďe">
              <a:extLst>
                <a:ext uri="{FF2B5EF4-FFF2-40B4-BE49-F238E27FC236}">
                  <a16:creationId xmlns:a16="http://schemas.microsoft.com/office/drawing/2014/main" id="{3227BD1D-0F6A-46C2-9BD6-7CEC88EB8AC7}"/>
                </a:ext>
              </a:extLst>
            </p:cNvPr>
            <p:cNvSpPr/>
            <p:nvPr/>
          </p:nvSpPr>
          <p:spPr bwMode="auto">
            <a:xfrm>
              <a:off x="4117975" y="2238375"/>
              <a:ext cx="482600" cy="728663"/>
            </a:xfrm>
            <a:custGeom>
              <a:avLst/>
              <a:gdLst>
                <a:gd name="T0" fmla="*/ 27 w 84"/>
                <a:gd name="T1" fmla="*/ 23 h 127"/>
                <a:gd name="T2" fmla="*/ 38 w 84"/>
                <a:gd name="T3" fmla="*/ 60 h 127"/>
                <a:gd name="T4" fmla="*/ 42 w 84"/>
                <a:gd name="T5" fmla="*/ 74 h 127"/>
                <a:gd name="T6" fmla="*/ 43 w 84"/>
                <a:gd name="T7" fmla="*/ 80 h 127"/>
                <a:gd name="T8" fmla="*/ 44 w 84"/>
                <a:gd name="T9" fmla="*/ 81 h 127"/>
                <a:gd name="T10" fmla="*/ 70 w 84"/>
                <a:gd name="T11" fmla="*/ 97 h 127"/>
                <a:gd name="T12" fmla="*/ 78 w 84"/>
                <a:gd name="T13" fmla="*/ 102 h 127"/>
                <a:gd name="T14" fmla="*/ 80 w 84"/>
                <a:gd name="T15" fmla="*/ 107 h 127"/>
                <a:gd name="T16" fmla="*/ 78 w 84"/>
                <a:gd name="T17" fmla="*/ 113 h 127"/>
                <a:gd name="T18" fmla="*/ 71 w 84"/>
                <a:gd name="T19" fmla="*/ 121 h 127"/>
                <a:gd name="T20" fmla="*/ 64 w 84"/>
                <a:gd name="T21" fmla="*/ 123 h 127"/>
                <a:gd name="T22" fmla="*/ 39 w 84"/>
                <a:gd name="T23" fmla="*/ 113 h 127"/>
                <a:gd name="T24" fmla="*/ 18 w 84"/>
                <a:gd name="T25" fmla="*/ 93 h 127"/>
                <a:gd name="T26" fmla="*/ 9 w 84"/>
                <a:gd name="T27" fmla="*/ 64 h 127"/>
                <a:gd name="T28" fmla="*/ 4 w 84"/>
                <a:gd name="T29" fmla="*/ 25 h 127"/>
                <a:gd name="T30" fmla="*/ 9 w 84"/>
                <a:gd name="T31" fmla="*/ 3 h 127"/>
                <a:gd name="T32" fmla="*/ 8 w 84"/>
                <a:gd name="T33" fmla="*/ 0 h 127"/>
                <a:gd name="T34" fmla="*/ 5 w 84"/>
                <a:gd name="T35" fmla="*/ 1 h 127"/>
                <a:gd name="T36" fmla="*/ 0 w 84"/>
                <a:gd name="T37" fmla="*/ 25 h 127"/>
                <a:gd name="T38" fmla="*/ 5 w 84"/>
                <a:gd name="T39" fmla="*/ 64 h 127"/>
                <a:gd name="T40" fmla="*/ 14 w 84"/>
                <a:gd name="T41" fmla="*/ 94 h 127"/>
                <a:gd name="T42" fmla="*/ 36 w 84"/>
                <a:gd name="T43" fmla="*/ 116 h 127"/>
                <a:gd name="T44" fmla="*/ 64 w 84"/>
                <a:gd name="T45" fmla="*/ 127 h 127"/>
                <a:gd name="T46" fmla="*/ 74 w 84"/>
                <a:gd name="T47" fmla="*/ 124 h 127"/>
                <a:gd name="T48" fmla="*/ 81 w 84"/>
                <a:gd name="T49" fmla="*/ 116 h 127"/>
                <a:gd name="T50" fmla="*/ 84 w 84"/>
                <a:gd name="T51" fmla="*/ 107 h 127"/>
                <a:gd name="T52" fmla="*/ 81 w 84"/>
                <a:gd name="T53" fmla="*/ 100 h 127"/>
                <a:gd name="T54" fmla="*/ 72 w 84"/>
                <a:gd name="T55" fmla="*/ 93 h 127"/>
                <a:gd name="T56" fmla="*/ 54 w 84"/>
                <a:gd name="T57" fmla="*/ 83 h 127"/>
                <a:gd name="T58" fmla="*/ 48 w 84"/>
                <a:gd name="T59" fmla="*/ 79 h 127"/>
                <a:gd name="T60" fmla="*/ 46 w 84"/>
                <a:gd name="T61" fmla="*/ 77 h 127"/>
                <a:gd name="T62" fmla="*/ 45 w 84"/>
                <a:gd name="T63" fmla="*/ 79 h 127"/>
                <a:gd name="T64" fmla="*/ 47 w 84"/>
                <a:gd name="T65" fmla="*/ 79 h 127"/>
                <a:gd name="T66" fmla="*/ 31 w 84"/>
                <a:gd name="T67" fmla="*/ 22 h 127"/>
                <a:gd name="T68" fmla="*/ 28 w 84"/>
                <a:gd name="T69" fmla="*/ 20 h 127"/>
                <a:gd name="T70" fmla="*/ 27 w 84"/>
                <a:gd name="T71" fmla="*/ 2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4" h="127">
                  <a:moveTo>
                    <a:pt x="27" y="23"/>
                  </a:moveTo>
                  <a:cubicBezTo>
                    <a:pt x="32" y="35"/>
                    <a:pt x="36" y="49"/>
                    <a:pt x="38" y="60"/>
                  </a:cubicBezTo>
                  <a:cubicBezTo>
                    <a:pt x="40" y="66"/>
                    <a:pt x="41" y="71"/>
                    <a:pt x="42" y="74"/>
                  </a:cubicBezTo>
                  <a:cubicBezTo>
                    <a:pt x="42" y="77"/>
                    <a:pt x="43" y="80"/>
                    <a:pt x="43" y="80"/>
                  </a:cubicBezTo>
                  <a:cubicBezTo>
                    <a:pt x="43" y="80"/>
                    <a:pt x="43" y="80"/>
                    <a:pt x="44" y="81"/>
                  </a:cubicBezTo>
                  <a:cubicBezTo>
                    <a:pt x="44" y="81"/>
                    <a:pt x="57" y="90"/>
                    <a:pt x="70" y="97"/>
                  </a:cubicBezTo>
                  <a:cubicBezTo>
                    <a:pt x="74" y="98"/>
                    <a:pt x="76" y="100"/>
                    <a:pt x="78" y="102"/>
                  </a:cubicBezTo>
                  <a:cubicBezTo>
                    <a:pt x="80" y="104"/>
                    <a:pt x="80" y="106"/>
                    <a:pt x="80" y="107"/>
                  </a:cubicBezTo>
                  <a:cubicBezTo>
                    <a:pt x="80" y="109"/>
                    <a:pt x="79" y="111"/>
                    <a:pt x="78" y="113"/>
                  </a:cubicBezTo>
                  <a:cubicBezTo>
                    <a:pt x="76" y="116"/>
                    <a:pt x="74" y="118"/>
                    <a:pt x="71" y="121"/>
                  </a:cubicBezTo>
                  <a:cubicBezTo>
                    <a:pt x="70" y="122"/>
                    <a:pt x="67" y="123"/>
                    <a:pt x="64" y="123"/>
                  </a:cubicBezTo>
                  <a:cubicBezTo>
                    <a:pt x="58" y="123"/>
                    <a:pt x="48" y="119"/>
                    <a:pt x="39" y="113"/>
                  </a:cubicBezTo>
                  <a:cubicBezTo>
                    <a:pt x="30" y="107"/>
                    <a:pt x="21" y="100"/>
                    <a:pt x="18" y="93"/>
                  </a:cubicBezTo>
                  <a:cubicBezTo>
                    <a:pt x="15" y="87"/>
                    <a:pt x="12" y="76"/>
                    <a:pt x="9" y="64"/>
                  </a:cubicBezTo>
                  <a:cubicBezTo>
                    <a:pt x="6" y="51"/>
                    <a:pt x="4" y="37"/>
                    <a:pt x="4" y="25"/>
                  </a:cubicBezTo>
                  <a:cubicBezTo>
                    <a:pt x="4" y="15"/>
                    <a:pt x="6" y="7"/>
                    <a:pt x="9" y="3"/>
                  </a:cubicBezTo>
                  <a:cubicBezTo>
                    <a:pt x="9" y="2"/>
                    <a:pt x="9" y="1"/>
                    <a:pt x="8" y="0"/>
                  </a:cubicBezTo>
                  <a:cubicBezTo>
                    <a:pt x="7" y="0"/>
                    <a:pt x="6" y="0"/>
                    <a:pt x="5" y="1"/>
                  </a:cubicBezTo>
                  <a:cubicBezTo>
                    <a:pt x="2" y="6"/>
                    <a:pt x="1" y="15"/>
                    <a:pt x="0" y="25"/>
                  </a:cubicBezTo>
                  <a:cubicBezTo>
                    <a:pt x="0" y="37"/>
                    <a:pt x="3" y="52"/>
                    <a:pt x="5" y="64"/>
                  </a:cubicBezTo>
                  <a:cubicBezTo>
                    <a:pt x="8" y="77"/>
                    <a:pt x="11" y="88"/>
                    <a:pt x="14" y="94"/>
                  </a:cubicBezTo>
                  <a:cubicBezTo>
                    <a:pt x="18" y="102"/>
                    <a:pt x="27" y="110"/>
                    <a:pt x="36" y="116"/>
                  </a:cubicBezTo>
                  <a:cubicBezTo>
                    <a:pt x="46" y="122"/>
                    <a:pt x="56" y="127"/>
                    <a:pt x="64" y="127"/>
                  </a:cubicBezTo>
                  <a:cubicBezTo>
                    <a:pt x="68" y="127"/>
                    <a:pt x="71" y="126"/>
                    <a:pt x="74" y="124"/>
                  </a:cubicBezTo>
                  <a:cubicBezTo>
                    <a:pt x="77" y="121"/>
                    <a:pt x="79" y="118"/>
                    <a:pt x="81" y="116"/>
                  </a:cubicBezTo>
                  <a:cubicBezTo>
                    <a:pt x="83" y="113"/>
                    <a:pt x="84" y="110"/>
                    <a:pt x="84" y="107"/>
                  </a:cubicBezTo>
                  <a:cubicBezTo>
                    <a:pt x="84" y="104"/>
                    <a:pt x="83" y="102"/>
                    <a:pt x="81" y="100"/>
                  </a:cubicBezTo>
                  <a:cubicBezTo>
                    <a:pt x="79" y="97"/>
                    <a:pt x="76" y="95"/>
                    <a:pt x="72" y="93"/>
                  </a:cubicBezTo>
                  <a:cubicBezTo>
                    <a:pt x="65" y="90"/>
                    <a:pt x="59" y="86"/>
                    <a:pt x="54" y="83"/>
                  </a:cubicBezTo>
                  <a:cubicBezTo>
                    <a:pt x="52" y="81"/>
                    <a:pt x="50" y="80"/>
                    <a:pt x="48" y="79"/>
                  </a:cubicBezTo>
                  <a:cubicBezTo>
                    <a:pt x="47" y="78"/>
                    <a:pt x="46" y="77"/>
                    <a:pt x="46" y="77"/>
                  </a:cubicBezTo>
                  <a:cubicBezTo>
                    <a:pt x="45" y="79"/>
                    <a:pt x="45" y="79"/>
                    <a:pt x="45" y="79"/>
                  </a:cubicBezTo>
                  <a:cubicBezTo>
                    <a:pt x="47" y="79"/>
                    <a:pt x="47" y="79"/>
                    <a:pt x="47" y="79"/>
                  </a:cubicBezTo>
                  <a:cubicBezTo>
                    <a:pt x="47" y="79"/>
                    <a:pt x="40" y="46"/>
                    <a:pt x="31" y="22"/>
                  </a:cubicBezTo>
                  <a:cubicBezTo>
                    <a:pt x="31" y="21"/>
                    <a:pt x="29" y="20"/>
                    <a:pt x="28" y="20"/>
                  </a:cubicBezTo>
                  <a:cubicBezTo>
                    <a:pt x="27" y="21"/>
                    <a:pt x="27" y="22"/>
                    <a:pt x="27" y="23"/>
                  </a:cubicBezTo>
                  <a:close/>
                </a:path>
              </a:pathLst>
            </a:custGeom>
            <a:solidFill>
              <a:srgbClr val="EFCED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6" name="iśḷîḑe">
              <a:extLst>
                <a:ext uri="{FF2B5EF4-FFF2-40B4-BE49-F238E27FC236}">
                  <a16:creationId xmlns:a16="http://schemas.microsoft.com/office/drawing/2014/main" id="{04BF7D9F-1651-429E-B4E5-E8A2FB05F5BA}"/>
                </a:ext>
              </a:extLst>
            </p:cNvPr>
            <p:cNvSpPr/>
            <p:nvPr/>
          </p:nvSpPr>
          <p:spPr bwMode="auto">
            <a:xfrm>
              <a:off x="4986338" y="2462213"/>
              <a:ext cx="344488" cy="676275"/>
            </a:xfrm>
            <a:custGeom>
              <a:avLst/>
              <a:gdLst>
                <a:gd name="T0" fmla="*/ 217 w 217"/>
                <a:gd name="T1" fmla="*/ 0 h 426"/>
                <a:gd name="T2" fmla="*/ 0 w 217"/>
                <a:gd name="T3" fmla="*/ 126 h 426"/>
                <a:gd name="T4" fmla="*/ 0 w 217"/>
                <a:gd name="T5" fmla="*/ 426 h 426"/>
                <a:gd name="T6" fmla="*/ 217 w 217"/>
                <a:gd name="T7" fmla="*/ 303 h 426"/>
                <a:gd name="T8" fmla="*/ 217 w 217"/>
                <a:gd name="T9" fmla="*/ 0 h 426"/>
              </a:gdLst>
              <a:ahLst/>
              <a:cxnLst>
                <a:cxn ang="0">
                  <a:pos x="T0" y="T1"/>
                </a:cxn>
                <a:cxn ang="0">
                  <a:pos x="T2" y="T3"/>
                </a:cxn>
                <a:cxn ang="0">
                  <a:pos x="T4" y="T5"/>
                </a:cxn>
                <a:cxn ang="0">
                  <a:pos x="T6" y="T7"/>
                </a:cxn>
                <a:cxn ang="0">
                  <a:pos x="T8" y="T9"/>
                </a:cxn>
              </a:cxnLst>
              <a:rect l="0" t="0" r="r" b="b"/>
              <a:pathLst>
                <a:path w="217" h="426">
                  <a:moveTo>
                    <a:pt x="217" y="0"/>
                  </a:moveTo>
                  <a:lnTo>
                    <a:pt x="0" y="126"/>
                  </a:lnTo>
                  <a:lnTo>
                    <a:pt x="0" y="426"/>
                  </a:lnTo>
                  <a:lnTo>
                    <a:pt x="217" y="303"/>
                  </a:lnTo>
                  <a:lnTo>
                    <a:pt x="217" y="0"/>
                  </a:lnTo>
                  <a:close/>
                </a:path>
              </a:pathLst>
            </a:custGeom>
            <a:solidFill>
              <a:srgbClr val="78A6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7" name="îşļíḑê">
              <a:extLst>
                <a:ext uri="{FF2B5EF4-FFF2-40B4-BE49-F238E27FC236}">
                  <a16:creationId xmlns:a16="http://schemas.microsoft.com/office/drawing/2014/main" id="{2A868858-1ED4-4BEF-A353-A4C86A848711}"/>
                </a:ext>
              </a:extLst>
            </p:cNvPr>
            <p:cNvSpPr/>
            <p:nvPr/>
          </p:nvSpPr>
          <p:spPr bwMode="auto">
            <a:xfrm>
              <a:off x="4986338" y="2462213"/>
              <a:ext cx="344488" cy="676275"/>
            </a:xfrm>
            <a:custGeom>
              <a:avLst/>
              <a:gdLst>
                <a:gd name="T0" fmla="*/ 217 w 217"/>
                <a:gd name="T1" fmla="*/ 0 h 426"/>
                <a:gd name="T2" fmla="*/ 0 w 217"/>
                <a:gd name="T3" fmla="*/ 126 h 426"/>
                <a:gd name="T4" fmla="*/ 0 w 217"/>
                <a:gd name="T5" fmla="*/ 426 h 426"/>
                <a:gd name="T6" fmla="*/ 217 w 217"/>
                <a:gd name="T7" fmla="*/ 303 h 426"/>
                <a:gd name="T8" fmla="*/ 217 w 217"/>
                <a:gd name="T9" fmla="*/ 0 h 426"/>
              </a:gdLst>
              <a:ahLst/>
              <a:cxnLst>
                <a:cxn ang="0">
                  <a:pos x="T0" y="T1"/>
                </a:cxn>
                <a:cxn ang="0">
                  <a:pos x="T2" y="T3"/>
                </a:cxn>
                <a:cxn ang="0">
                  <a:pos x="T4" y="T5"/>
                </a:cxn>
                <a:cxn ang="0">
                  <a:pos x="T6" y="T7"/>
                </a:cxn>
                <a:cxn ang="0">
                  <a:pos x="T8" y="T9"/>
                </a:cxn>
              </a:cxnLst>
              <a:rect l="0" t="0" r="r" b="b"/>
              <a:pathLst>
                <a:path w="217" h="426">
                  <a:moveTo>
                    <a:pt x="217" y="0"/>
                  </a:moveTo>
                  <a:lnTo>
                    <a:pt x="0" y="126"/>
                  </a:lnTo>
                  <a:lnTo>
                    <a:pt x="0" y="426"/>
                  </a:lnTo>
                  <a:lnTo>
                    <a:pt x="217" y="303"/>
                  </a:lnTo>
                  <a:lnTo>
                    <a:pt x="2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8" name="íṡľïḍê">
              <a:extLst>
                <a:ext uri="{FF2B5EF4-FFF2-40B4-BE49-F238E27FC236}">
                  <a16:creationId xmlns:a16="http://schemas.microsoft.com/office/drawing/2014/main" id="{D674265E-3FB7-409C-9B73-17BAB1B1B680}"/>
                </a:ext>
              </a:extLst>
            </p:cNvPr>
            <p:cNvSpPr/>
            <p:nvPr/>
          </p:nvSpPr>
          <p:spPr bwMode="auto">
            <a:xfrm>
              <a:off x="4578350" y="2227263"/>
              <a:ext cx="752475" cy="434975"/>
            </a:xfrm>
            <a:custGeom>
              <a:avLst/>
              <a:gdLst>
                <a:gd name="T0" fmla="*/ 474 w 474"/>
                <a:gd name="T1" fmla="*/ 148 h 274"/>
                <a:gd name="T2" fmla="*/ 257 w 474"/>
                <a:gd name="T3" fmla="*/ 274 h 274"/>
                <a:gd name="T4" fmla="*/ 0 w 474"/>
                <a:gd name="T5" fmla="*/ 130 h 274"/>
                <a:gd name="T6" fmla="*/ 228 w 474"/>
                <a:gd name="T7" fmla="*/ 0 h 274"/>
                <a:gd name="T8" fmla="*/ 474 w 474"/>
                <a:gd name="T9" fmla="*/ 148 h 274"/>
              </a:gdLst>
              <a:ahLst/>
              <a:cxnLst>
                <a:cxn ang="0">
                  <a:pos x="T0" y="T1"/>
                </a:cxn>
                <a:cxn ang="0">
                  <a:pos x="T2" y="T3"/>
                </a:cxn>
                <a:cxn ang="0">
                  <a:pos x="T4" y="T5"/>
                </a:cxn>
                <a:cxn ang="0">
                  <a:pos x="T6" y="T7"/>
                </a:cxn>
                <a:cxn ang="0">
                  <a:pos x="T8" y="T9"/>
                </a:cxn>
              </a:cxnLst>
              <a:rect l="0" t="0" r="r" b="b"/>
              <a:pathLst>
                <a:path w="474" h="274">
                  <a:moveTo>
                    <a:pt x="474" y="148"/>
                  </a:moveTo>
                  <a:lnTo>
                    <a:pt x="257" y="274"/>
                  </a:lnTo>
                  <a:lnTo>
                    <a:pt x="0" y="130"/>
                  </a:lnTo>
                  <a:lnTo>
                    <a:pt x="228" y="0"/>
                  </a:lnTo>
                  <a:lnTo>
                    <a:pt x="474" y="148"/>
                  </a:lnTo>
                  <a:close/>
                </a:path>
              </a:pathLst>
            </a:custGeom>
            <a:solidFill>
              <a:srgbClr val="E6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89" name="íŝḻiḍê">
              <a:extLst>
                <a:ext uri="{FF2B5EF4-FFF2-40B4-BE49-F238E27FC236}">
                  <a16:creationId xmlns:a16="http://schemas.microsoft.com/office/drawing/2014/main" id="{74BC30F6-C1D1-42EE-B15E-6C76C7F062B8}"/>
                </a:ext>
              </a:extLst>
            </p:cNvPr>
            <p:cNvSpPr/>
            <p:nvPr/>
          </p:nvSpPr>
          <p:spPr bwMode="auto">
            <a:xfrm>
              <a:off x="4578350" y="2433638"/>
              <a:ext cx="407988" cy="704850"/>
            </a:xfrm>
            <a:custGeom>
              <a:avLst/>
              <a:gdLst>
                <a:gd name="T0" fmla="*/ 0 w 257"/>
                <a:gd name="T1" fmla="*/ 0 h 444"/>
                <a:gd name="T2" fmla="*/ 0 w 257"/>
                <a:gd name="T3" fmla="*/ 303 h 444"/>
                <a:gd name="T4" fmla="*/ 257 w 257"/>
                <a:gd name="T5" fmla="*/ 444 h 444"/>
                <a:gd name="T6" fmla="*/ 257 w 257"/>
                <a:gd name="T7" fmla="*/ 144 h 444"/>
                <a:gd name="T8" fmla="*/ 0 w 257"/>
                <a:gd name="T9" fmla="*/ 0 h 444"/>
              </a:gdLst>
              <a:ahLst/>
              <a:cxnLst>
                <a:cxn ang="0">
                  <a:pos x="T0" y="T1"/>
                </a:cxn>
                <a:cxn ang="0">
                  <a:pos x="T2" y="T3"/>
                </a:cxn>
                <a:cxn ang="0">
                  <a:pos x="T4" y="T5"/>
                </a:cxn>
                <a:cxn ang="0">
                  <a:pos x="T6" y="T7"/>
                </a:cxn>
                <a:cxn ang="0">
                  <a:pos x="T8" y="T9"/>
                </a:cxn>
              </a:cxnLst>
              <a:rect l="0" t="0" r="r" b="b"/>
              <a:pathLst>
                <a:path w="257" h="444">
                  <a:moveTo>
                    <a:pt x="0" y="0"/>
                  </a:moveTo>
                  <a:lnTo>
                    <a:pt x="0" y="303"/>
                  </a:lnTo>
                  <a:lnTo>
                    <a:pt x="257" y="444"/>
                  </a:lnTo>
                  <a:lnTo>
                    <a:pt x="257" y="144"/>
                  </a:lnTo>
                  <a:lnTo>
                    <a:pt x="0" y="0"/>
                  </a:lnTo>
                  <a:close/>
                </a:path>
              </a:pathLst>
            </a:custGeom>
            <a:solidFill>
              <a:srgbClr val="C8E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0" name="îṣḻïḑé">
              <a:extLst>
                <a:ext uri="{FF2B5EF4-FFF2-40B4-BE49-F238E27FC236}">
                  <a16:creationId xmlns:a16="http://schemas.microsoft.com/office/drawing/2014/main" id="{FDF2954C-9C4B-4EA5-B33C-BD3C28CF18B6}"/>
                </a:ext>
              </a:extLst>
            </p:cNvPr>
            <p:cNvSpPr/>
            <p:nvPr/>
          </p:nvSpPr>
          <p:spPr bwMode="auto">
            <a:xfrm>
              <a:off x="4457700" y="2817813"/>
              <a:ext cx="293688" cy="212725"/>
            </a:xfrm>
            <a:custGeom>
              <a:avLst/>
              <a:gdLst>
                <a:gd name="T0" fmla="*/ 4 w 51"/>
                <a:gd name="T1" fmla="*/ 11 h 37"/>
                <a:gd name="T2" fmla="*/ 31 w 51"/>
                <a:gd name="T3" fmla="*/ 6 h 37"/>
                <a:gd name="T4" fmla="*/ 25 w 51"/>
                <a:gd name="T5" fmla="*/ 11 h 37"/>
                <a:gd name="T6" fmla="*/ 44 w 51"/>
                <a:gd name="T7" fmla="*/ 31 h 37"/>
                <a:gd name="T8" fmla="*/ 14 w 51"/>
                <a:gd name="T9" fmla="*/ 30 h 37"/>
                <a:gd name="T10" fmla="*/ 4 w 51"/>
                <a:gd name="T11" fmla="*/ 11 h 37"/>
              </a:gdLst>
              <a:ahLst/>
              <a:cxnLst>
                <a:cxn ang="0">
                  <a:pos x="T0" y="T1"/>
                </a:cxn>
                <a:cxn ang="0">
                  <a:pos x="T2" y="T3"/>
                </a:cxn>
                <a:cxn ang="0">
                  <a:pos x="T4" y="T5"/>
                </a:cxn>
                <a:cxn ang="0">
                  <a:pos x="T6" y="T7"/>
                </a:cxn>
                <a:cxn ang="0">
                  <a:pos x="T8" y="T9"/>
                </a:cxn>
                <a:cxn ang="0">
                  <a:pos x="T10" y="T11"/>
                </a:cxn>
              </a:cxnLst>
              <a:rect l="0" t="0" r="r" b="b"/>
              <a:pathLst>
                <a:path w="51" h="37">
                  <a:moveTo>
                    <a:pt x="4" y="11"/>
                  </a:moveTo>
                  <a:cubicBezTo>
                    <a:pt x="7" y="1"/>
                    <a:pt x="26" y="0"/>
                    <a:pt x="31" y="6"/>
                  </a:cubicBezTo>
                  <a:cubicBezTo>
                    <a:pt x="37" y="12"/>
                    <a:pt x="25" y="11"/>
                    <a:pt x="25" y="11"/>
                  </a:cubicBezTo>
                  <a:cubicBezTo>
                    <a:pt x="25" y="11"/>
                    <a:pt x="51" y="25"/>
                    <a:pt x="44" y="31"/>
                  </a:cubicBezTo>
                  <a:cubicBezTo>
                    <a:pt x="38" y="37"/>
                    <a:pt x="22" y="36"/>
                    <a:pt x="14" y="30"/>
                  </a:cubicBezTo>
                  <a:cubicBezTo>
                    <a:pt x="6" y="24"/>
                    <a:pt x="0" y="22"/>
                    <a:pt x="4" y="11"/>
                  </a:cubicBezTo>
                  <a:close/>
                </a:path>
              </a:pathLst>
            </a:custGeom>
            <a:solidFill>
              <a:srgbClr val="FFA6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1" name="iṡḻïdè">
              <a:extLst>
                <a:ext uri="{FF2B5EF4-FFF2-40B4-BE49-F238E27FC236}">
                  <a16:creationId xmlns:a16="http://schemas.microsoft.com/office/drawing/2014/main" id="{AD83F044-7D64-4A50-830B-8865C09E1058}"/>
                </a:ext>
              </a:extLst>
            </p:cNvPr>
            <p:cNvSpPr/>
            <p:nvPr/>
          </p:nvSpPr>
          <p:spPr bwMode="auto">
            <a:xfrm>
              <a:off x="6043613" y="4011613"/>
              <a:ext cx="346075" cy="677863"/>
            </a:xfrm>
            <a:custGeom>
              <a:avLst/>
              <a:gdLst>
                <a:gd name="T0" fmla="*/ 218 w 218"/>
                <a:gd name="T1" fmla="*/ 0 h 427"/>
                <a:gd name="T2" fmla="*/ 0 w 218"/>
                <a:gd name="T3" fmla="*/ 127 h 427"/>
                <a:gd name="T4" fmla="*/ 0 w 218"/>
                <a:gd name="T5" fmla="*/ 427 h 427"/>
                <a:gd name="T6" fmla="*/ 218 w 218"/>
                <a:gd name="T7" fmla="*/ 304 h 427"/>
                <a:gd name="T8" fmla="*/ 218 w 218"/>
                <a:gd name="T9" fmla="*/ 0 h 427"/>
              </a:gdLst>
              <a:ahLst/>
              <a:cxnLst>
                <a:cxn ang="0">
                  <a:pos x="T0" y="T1"/>
                </a:cxn>
                <a:cxn ang="0">
                  <a:pos x="T2" y="T3"/>
                </a:cxn>
                <a:cxn ang="0">
                  <a:pos x="T4" y="T5"/>
                </a:cxn>
                <a:cxn ang="0">
                  <a:pos x="T6" y="T7"/>
                </a:cxn>
                <a:cxn ang="0">
                  <a:pos x="T8" y="T9"/>
                </a:cxn>
              </a:cxnLst>
              <a:rect l="0" t="0" r="r" b="b"/>
              <a:pathLst>
                <a:path w="218" h="427">
                  <a:moveTo>
                    <a:pt x="218" y="0"/>
                  </a:moveTo>
                  <a:lnTo>
                    <a:pt x="0" y="127"/>
                  </a:lnTo>
                  <a:lnTo>
                    <a:pt x="0" y="427"/>
                  </a:lnTo>
                  <a:lnTo>
                    <a:pt x="218" y="304"/>
                  </a:lnTo>
                  <a:lnTo>
                    <a:pt x="218" y="0"/>
                  </a:lnTo>
                  <a:close/>
                </a:path>
              </a:pathLst>
            </a:custGeom>
            <a:solidFill>
              <a:srgbClr val="78A6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2" name="ïs1ïḋe">
              <a:extLst>
                <a:ext uri="{FF2B5EF4-FFF2-40B4-BE49-F238E27FC236}">
                  <a16:creationId xmlns:a16="http://schemas.microsoft.com/office/drawing/2014/main" id="{04EC11C0-72DE-4E09-AAA4-4A5F43A29B9A}"/>
                </a:ext>
              </a:extLst>
            </p:cNvPr>
            <p:cNvSpPr/>
            <p:nvPr/>
          </p:nvSpPr>
          <p:spPr bwMode="auto">
            <a:xfrm>
              <a:off x="6043613" y="4011613"/>
              <a:ext cx="346075" cy="677863"/>
            </a:xfrm>
            <a:custGeom>
              <a:avLst/>
              <a:gdLst>
                <a:gd name="T0" fmla="*/ 218 w 218"/>
                <a:gd name="T1" fmla="*/ 0 h 427"/>
                <a:gd name="T2" fmla="*/ 0 w 218"/>
                <a:gd name="T3" fmla="*/ 127 h 427"/>
                <a:gd name="T4" fmla="*/ 0 w 218"/>
                <a:gd name="T5" fmla="*/ 427 h 427"/>
                <a:gd name="T6" fmla="*/ 218 w 218"/>
                <a:gd name="T7" fmla="*/ 304 h 427"/>
                <a:gd name="T8" fmla="*/ 218 w 218"/>
                <a:gd name="T9" fmla="*/ 0 h 427"/>
              </a:gdLst>
              <a:ahLst/>
              <a:cxnLst>
                <a:cxn ang="0">
                  <a:pos x="T0" y="T1"/>
                </a:cxn>
                <a:cxn ang="0">
                  <a:pos x="T2" y="T3"/>
                </a:cxn>
                <a:cxn ang="0">
                  <a:pos x="T4" y="T5"/>
                </a:cxn>
                <a:cxn ang="0">
                  <a:pos x="T6" y="T7"/>
                </a:cxn>
                <a:cxn ang="0">
                  <a:pos x="T8" y="T9"/>
                </a:cxn>
              </a:cxnLst>
              <a:rect l="0" t="0" r="r" b="b"/>
              <a:pathLst>
                <a:path w="218" h="427">
                  <a:moveTo>
                    <a:pt x="218" y="0"/>
                  </a:moveTo>
                  <a:lnTo>
                    <a:pt x="0" y="127"/>
                  </a:lnTo>
                  <a:lnTo>
                    <a:pt x="0" y="427"/>
                  </a:lnTo>
                  <a:lnTo>
                    <a:pt x="218" y="304"/>
                  </a:lnTo>
                  <a:lnTo>
                    <a:pt x="2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3" name="ïşlïdè">
              <a:extLst>
                <a:ext uri="{FF2B5EF4-FFF2-40B4-BE49-F238E27FC236}">
                  <a16:creationId xmlns:a16="http://schemas.microsoft.com/office/drawing/2014/main" id="{B9DF29C4-F545-4483-929C-87D97D0253A0}"/>
                </a:ext>
              </a:extLst>
            </p:cNvPr>
            <p:cNvSpPr/>
            <p:nvPr/>
          </p:nvSpPr>
          <p:spPr bwMode="auto">
            <a:xfrm>
              <a:off x="5635625" y="3776663"/>
              <a:ext cx="754063" cy="436563"/>
            </a:xfrm>
            <a:custGeom>
              <a:avLst/>
              <a:gdLst>
                <a:gd name="T0" fmla="*/ 475 w 475"/>
                <a:gd name="T1" fmla="*/ 148 h 275"/>
                <a:gd name="T2" fmla="*/ 257 w 475"/>
                <a:gd name="T3" fmla="*/ 275 h 275"/>
                <a:gd name="T4" fmla="*/ 0 w 475"/>
                <a:gd name="T5" fmla="*/ 130 h 275"/>
                <a:gd name="T6" fmla="*/ 232 w 475"/>
                <a:gd name="T7" fmla="*/ 0 h 275"/>
                <a:gd name="T8" fmla="*/ 475 w 475"/>
                <a:gd name="T9" fmla="*/ 148 h 275"/>
              </a:gdLst>
              <a:ahLst/>
              <a:cxnLst>
                <a:cxn ang="0">
                  <a:pos x="T0" y="T1"/>
                </a:cxn>
                <a:cxn ang="0">
                  <a:pos x="T2" y="T3"/>
                </a:cxn>
                <a:cxn ang="0">
                  <a:pos x="T4" y="T5"/>
                </a:cxn>
                <a:cxn ang="0">
                  <a:pos x="T6" y="T7"/>
                </a:cxn>
                <a:cxn ang="0">
                  <a:pos x="T8" y="T9"/>
                </a:cxn>
              </a:cxnLst>
              <a:rect l="0" t="0" r="r" b="b"/>
              <a:pathLst>
                <a:path w="475" h="275">
                  <a:moveTo>
                    <a:pt x="475" y="148"/>
                  </a:moveTo>
                  <a:lnTo>
                    <a:pt x="257" y="275"/>
                  </a:lnTo>
                  <a:lnTo>
                    <a:pt x="0" y="130"/>
                  </a:lnTo>
                  <a:lnTo>
                    <a:pt x="232" y="0"/>
                  </a:lnTo>
                  <a:lnTo>
                    <a:pt x="475" y="148"/>
                  </a:lnTo>
                  <a:close/>
                </a:path>
              </a:pathLst>
            </a:custGeom>
            <a:solidFill>
              <a:srgbClr val="E6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4" name="îṩḷîde">
              <a:extLst>
                <a:ext uri="{FF2B5EF4-FFF2-40B4-BE49-F238E27FC236}">
                  <a16:creationId xmlns:a16="http://schemas.microsoft.com/office/drawing/2014/main" id="{E839BB2A-33B9-4D30-A04E-6922933615DE}"/>
                </a:ext>
              </a:extLst>
            </p:cNvPr>
            <p:cNvSpPr/>
            <p:nvPr/>
          </p:nvSpPr>
          <p:spPr bwMode="auto">
            <a:xfrm>
              <a:off x="5635625" y="3983038"/>
              <a:ext cx="407988" cy="706438"/>
            </a:xfrm>
            <a:custGeom>
              <a:avLst/>
              <a:gdLst>
                <a:gd name="T0" fmla="*/ 0 w 257"/>
                <a:gd name="T1" fmla="*/ 0 h 445"/>
                <a:gd name="T2" fmla="*/ 0 w 257"/>
                <a:gd name="T3" fmla="*/ 300 h 445"/>
                <a:gd name="T4" fmla="*/ 257 w 257"/>
                <a:gd name="T5" fmla="*/ 445 h 445"/>
                <a:gd name="T6" fmla="*/ 257 w 257"/>
                <a:gd name="T7" fmla="*/ 145 h 445"/>
                <a:gd name="T8" fmla="*/ 0 w 257"/>
                <a:gd name="T9" fmla="*/ 0 h 445"/>
              </a:gdLst>
              <a:ahLst/>
              <a:cxnLst>
                <a:cxn ang="0">
                  <a:pos x="T0" y="T1"/>
                </a:cxn>
                <a:cxn ang="0">
                  <a:pos x="T2" y="T3"/>
                </a:cxn>
                <a:cxn ang="0">
                  <a:pos x="T4" y="T5"/>
                </a:cxn>
                <a:cxn ang="0">
                  <a:pos x="T6" y="T7"/>
                </a:cxn>
                <a:cxn ang="0">
                  <a:pos x="T8" y="T9"/>
                </a:cxn>
              </a:cxnLst>
              <a:rect l="0" t="0" r="r" b="b"/>
              <a:pathLst>
                <a:path w="257" h="445">
                  <a:moveTo>
                    <a:pt x="0" y="0"/>
                  </a:moveTo>
                  <a:lnTo>
                    <a:pt x="0" y="300"/>
                  </a:lnTo>
                  <a:lnTo>
                    <a:pt x="257" y="445"/>
                  </a:lnTo>
                  <a:lnTo>
                    <a:pt x="257" y="145"/>
                  </a:lnTo>
                  <a:lnTo>
                    <a:pt x="0" y="0"/>
                  </a:lnTo>
                  <a:close/>
                </a:path>
              </a:pathLst>
            </a:custGeom>
            <a:solidFill>
              <a:srgbClr val="C8E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5" name="iSḷidê">
              <a:extLst>
                <a:ext uri="{FF2B5EF4-FFF2-40B4-BE49-F238E27FC236}">
                  <a16:creationId xmlns:a16="http://schemas.microsoft.com/office/drawing/2014/main" id="{D5A24E2D-7C6D-4908-A23F-911AC8271201}"/>
                </a:ext>
              </a:extLst>
            </p:cNvPr>
            <p:cNvSpPr/>
            <p:nvPr/>
          </p:nvSpPr>
          <p:spPr bwMode="auto">
            <a:xfrm>
              <a:off x="6056313" y="3471863"/>
              <a:ext cx="344488" cy="677863"/>
            </a:xfrm>
            <a:custGeom>
              <a:avLst/>
              <a:gdLst>
                <a:gd name="T0" fmla="*/ 217 w 217"/>
                <a:gd name="T1" fmla="*/ 0 h 427"/>
                <a:gd name="T2" fmla="*/ 0 w 217"/>
                <a:gd name="T3" fmla="*/ 127 h 427"/>
                <a:gd name="T4" fmla="*/ 0 w 217"/>
                <a:gd name="T5" fmla="*/ 427 h 427"/>
                <a:gd name="T6" fmla="*/ 217 w 217"/>
                <a:gd name="T7" fmla="*/ 304 h 427"/>
                <a:gd name="T8" fmla="*/ 217 w 217"/>
                <a:gd name="T9" fmla="*/ 0 h 427"/>
              </a:gdLst>
              <a:ahLst/>
              <a:cxnLst>
                <a:cxn ang="0">
                  <a:pos x="T0" y="T1"/>
                </a:cxn>
                <a:cxn ang="0">
                  <a:pos x="T2" y="T3"/>
                </a:cxn>
                <a:cxn ang="0">
                  <a:pos x="T4" y="T5"/>
                </a:cxn>
                <a:cxn ang="0">
                  <a:pos x="T6" y="T7"/>
                </a:cxn>
                <a:cxn ang="0">
                  <a:pos x="T8" y="T9"/>
                </a:cxn>
              </a:cxnLst>
              <a:rect l="0" t="0" r="r" b="b"/>
              <a:pathLst>
                <a:path w="217" h="427">
                  <a:moveTo>
                    <a:pt x="217" y="0"/>
                  </a:moveTo>
                  <a:lnTo>
                    <a:pt x="0" y="127"/>
                  </a:lnTo>
                  <a:lnTo>
                    <a:pt x="0" y="427"/>
                  </a:lnTo>
                  <a:lnTo>
                    <a:pt x="217" y="304"/>
                  </a:lnTo>
                  <a:lnTo>
                    <a:pt x="217" y="0"/>
                  </a:lnTo>
                  <a:close/>
                </a:path>
              </a:pathLst>
            </a:custGeom>
            <a:solidFill>
              <a:srgbClr val="78A6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6" name="iṧlïḋè">
              <a:extLst>
                <a:ext uri="{FF2B5EF4-FFF2-40B4-BE49-F238E27FC236}">
                  <a16:creationId xmlns:a16="http://schemas.microsoft.com/office/drawing/2014/main" id="{AB22E5CD-467C-4C8F-AEE6-CEBCD6A4400C}"/>
                </a:ext>
              </a:extLst>
            </p:cNvPr>
            <p:cNvSpPr/>
            <p:nvPr/>
          </p:nvSpPr>
          <p:spPr bwMode="auto">
            <a:xfrm>
              <a:off x="6056313" y="3471863"/>
              <a:ext cx="344488" cy="677863"/>
            </a:xfrm>
            <a:custGeom>
              <a:avLst/>
              <a:gdLst>
                <a:gd name="T0" fmla="*/ 217 w 217"/>
                <a:gd name="T1" fmla="*/ 0 h 427"/>
                <a:gd name="T2" fmla="*/ 0 w 217"/>
                <a:gd name="T3" fmla="*/ 127 h 427"/>
                <a:gd name="T4" fmla="*/ 0 w 217"/>
                <a:gd name="T5" fmla="*/ 427 h 427"/>
                <a:gd name="T6" fmla="*/ 217 w 217"/>
                <a:gd name="T7" fmla="*/ 304 h 427"/>
                <a:gd name="T8" fmla="*/ 217 w 217"/>
                <a:gd name="T9" fmla="*/ 0 h 427"/>
              </a:gdLst>
              <a:ahLst/>
              <a:cxnLst>
                <a:cxn ang="0">
                  <a:pos x="T0" y="T1"/>
                </a:cxn>
                <a:cxn ang="0">
                  <a:pos x="T2" y="T3"/>
                </a:cxn>
                <a:cxn ang="0">
                  <a:pos x="T4" y="T5"/>
                </a:cxn>
                <a:cxn ang="0">
                  <a:pos x="T6" y="T7"/>
                </a:cxn>
                <a:cxn ang="0">
                  <a:pos x="T8" y="T9"/>
                </a:cxn>
              </a:cxnLst>
              <a:rect l="0" t="0" r="r" b="b"/>
              <a:pathLst>
                <a:path w="217" h="427">
                  <a:moveTo>
                    <a:pt x="217" y="0"/>
                  </a:moveTo>
                  <a:lnTo>
                    <a:pt x="0" y="127"/>
                  </a:lnTo>
                  <a:lnTo>
                    <a:pt x="0" y="427"/>
                  </a:lnTo>
                  <a:lnTo>
                    <a:pt x="217" y="304"/>
                  </a:lnTo>
                  <a:lnTo>
                    <a:pt x="2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7" name="ïṩlïďè">
              <a:extLst>
                <a:ext uri="{FF2B5EF4-FFF2-40B4-BE49-F238E27FC236}">
                  <a16:creationId xmlns:a16="http://schemas.microsoft.com/office/drawing/2014/main" id="{DE2789FB-5010-4B91-AF30-06B1B3386BB3}"/>
                </a:ext>
              </a:extLst>
            </p:cNvPr>
            <p:cNvSpPr/>
            <p:nvPr/>
          </p:nvSpPr>
          <p:spPr bwMode="auto">
            <a:xfrm>
              <a:off x="5648325" y="3236913"/>
              <a:ext cx="752475" cy="436563"/>
            </a:xfrm>
            <a:custGeom>
              <a:avLst/>
              <a:gdLst>
                <a:gd name="T0" fmla="*/ 474 w 474"/>
                <a:gd name="T1" fmla="*/ 148 h 275"/>
                <a:gd name="T2" fmla="*/ 257 w 474"/>
                <a:gd name="T3" fmla="*/ 275 h 275"/>
                <a:gd name="T4" fmla="*/ 0 w 474"/>
                <a:gd name="T5" fmla="*/ 130 h 275"/>
                <a:gd name="T6" fmla="*/ 228 w 474"/>
                <a:gd name="T7" fmla="*/ 0 h 275"/>
                <a:gd name="T8" fmla="*/ 474 w 474"/>
                <a:gd name="T9" fmla="*/ 148 h 275"/>
              </a:gdLst>
              <a:ahLst/>
              <a:cxnLst>
                <a:cxn ang="0">
                  <a:pos x="T0" y="T1"/>
                </a:cxn>
                <a:cxn ang="0">
                  <a:pos x="T2" y="T3"/>
                </a:cxn>
                <a:cxn ang="0">
                  <a:pos x="T4" y="T5"/>
                </a:cxn>
                <a:cxn ang="0">
                  <a:pos x="T6" y="T7"/>
                </a:cxn>
                <a:cxn ang="0">
                  <a:pos x="T8" y="T9"/>
                </a:cxn>
              </a:cxnLst>
              <a:rect l="0" t="0" r="r" b="b"/>
              <a:pathLst>
                <a:path w="474" h="275">
                  <a:moveTo>
                    <a:pt x="474" y="148"/>
                  </a:moveTo>
                  <a:lnTo>
                    <a:pt x="257" y="275"/>
                  </a:lnTo>
                  <a:lnTo>
                    <a:pt x="0" y="130"/>
                  </a:lnTo>
                  <a:lnTo>
                    <a:pt x="228" y="0"/>
                  </a:lnTo>
                  <a:lnTo>
                    <a:pt x="474" y="148"/>
                  </a:lnTo>
                  <a:close/>
                </a:path>
              </a:pathLst>
            </a:custGeom>
            <a:solidFill>
              <a:srgbClr val="E6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8" name="îṩľïdè">
              <a:extLst>
                <a:ext uri="{FF2B5EF4-FFF2-40B4-BE49-F238E27FC236}">
                  <a16:creationId xmlns:a16="http://schemas.microsoft.com/office/drawing/2014/main" id="{A4D21F7B-F583-4B37-BC6C-DD0E7541F8C0}"/>
                </a:ext>
              </a:extLst>
            </p:cNvPr>
            <p:cNvSpPr/>
            <p:nvPr/>
          </p:nvSpPr>
          <p:spPr bwMode="auto">
            <a:xfrm>
              <a:off x="5648325" y="3443288"/>
              <a:ext cx="407988" cy="706438"/>
            </a:xfrm>
            <a:custGeom>
              <a:avLst/>
              <a:gdLst>
                <a:gd name="T0" fmla="*/ 0 w 257"/>
                <a:gd name="T1" fmla="*/ 0 h 445"/>
                <a:gd name="T2" fmla="*/ 0 w 257"/>
                <a:gd name="T3" fmla="*/ 304 h 445"/>
                <a:gd name="T4" fmla="*/ 257 w 257"/>
                <a:gd name="T5" fmla="*/ 445 h 445"/>
                <a:gd name="T6" fmla="*/ 257 w 257"/>
                <a:gd name="T7" fmla="*/ 145 h 445"/>
                <a:gd name="T8" fmla="*/ 0 w 257"/>
                <a:gd name="T9" fmla="*/ 0 h 445"/>
              </a:gdLst>
              <a:ahLst/>
              <a:cxnLst>
                <a:cxn ang="0">
                  <a:pos x="T0" y="T1"/>
                </a:cxn>
                <a:cxn ang="0">
                  <a:pos x="T2" y="T3"/>
                </a:cxn>
                <a:cxn ang="0">
                  <a:pos x="T4" y="T5"/>
                </a:cxn>
                <a:cxn ang="0">
                  <a:pos x="T6" y="T7"/>
                </a:cxn>
                <a:cxn ang="0">
                  <a:pos x="T8" y="T9"/>
                </a:cxn>
              </a:cxnLst>
              <a:rect l="0" t="0" r="r" b="b"/>
              <a:pathLst>
                <a:path w="257" h="445">
                  <a:moveTo>
                    <a:pt x="0" y="0"/>
                  </a:moveTo>
                  <a:lnTo>
                    <a:pt x="0" y="304"/>
                  </a:lnTo>
                  <a:lnTo>
                    <a:pt x="257" y="445"/>
                  </a:lnTo>
                  <a:lnTo>
                    <a:pt x="257" y="145"/>
                  </a:lnTo>
                  <a:lnTo>
                    <a:pt x="0" y="0"/>
                  </a:lnTo>
                  <a:close/>
                </a:path>
              </a:pathLst>
            </a:custGeom>
            <a:solidFill>
              <a:srgbClr val="C8E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9" name="íṣļîḋe">
              <a:extLst>
                <a:ext uri="{FF2B5EF4-FFF2-40B4-BE49-F238E27FC236}">
                  <a16:creationId xmlns:a16="http://schemas.microsoft.com/office/drawing/2014/main" id="{A44EA124-9929-4587-88DA-F132C2B48335}"/>
                </a:ext>
              </a:extLst>
            </p:cNvPr>
            <p:cNvSpPr/>
            <p:nvPr/>
          </p:nvSpPr>
          <p:spPr bwMode="auto">
            <a:xfrm>
              <a:off x="6056313" y="2932113"/>
              <a:ext cx="344488" cy="677863"/>
            </a:xfrm>
            <a:custGeom>
              <a:avLst/>
              <a:gdLst>
                <a:gd name="T0" fmla="*/ 217 w 217"/>
                <a:gd name="T1" fmla="*/ 0 h 427"/>
                <a:gd name="T2" fmla="*/ 0 w 217"/>
                <a:gd name="T3" fmla="*/ 130 h 427"/>
                <a:gd name="T4" fmla="*/ 0 w 217"/>
                <a:gd name="T5" fmla="*/ 427 h 427"/>
                <a:gd name="T6" fmla="*/ 217 w 217"/>
                <a:gd name="T7" fmla="*/ 304 h 427"/>
                <a:gd name="T8" fmla="*/ 217 w 217"/>
                <a:gd name="T9" fmla="*/ 0 h 427"/>
              </a:gdLst>
              <a:ahLst/>
              <a:cxnLst>
                <a:cxn ang="0">
                  <a:pos x="T0" y="T1"/>
                </a:cxn>
                <a:cxn ang="0">
                  <a:pos x="T2" y="T3"/>
                </a:cxn>
                <a:cxn ang="0">
                  <a:pos x="T4" y="T5"/>
                </a:cxn>
                <a:cxn ang="0">
                  <a:pos x="T6" y="T7"/>
                </a:cxn>
                <a:cxn ang="0">
                  <a:pos x="T8" y="T9"/>
                </a:cxn>
              </a:cxnLst>
              <a:rect l="0" t="0" r="r" b="b"/>
              <a:pathLst>
                <a:path w="217" h="427">
                  <a:moveTo>
                    <a:pt x="217" y="0"/>
                  </a:moveTo>
                  <a:lnTo>
                    <a:pt x="0" y="130"/>
                  </a:lnTo>
                  <a:lnTo>
                    <a:pt x="0" y="427"/>
                  </a:lnTo>
                  <a:lnTo>
                    <a:pt x="217" y="304"/>
                  </a:lnTo>
                  <a:lnTo>
                    <a:pt x="217" y="0"/>
                  </a:lnTo>
                  <a:close/>
                </a:path>
              </a:pathLst>
            </a:custGeom>
            <a:solidFill>
              <a:srgbClr val="78A6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0" name="ïṥľïḓe">
              <a:extLst>
                <a:ext uri="{FF2B5EF4-FFF2-40B4-BE49-F238E27FC236}">
                  <a16:creationId xmlns:a16="http://schemas.microsoft.com/office/drawing/2014/main" id="{56A1150A-D1C5-4370-A801-6FD537C45017}"/>
                </a:ext>
              </a:extLst>
            </p:cNvPr>
            <p:cNvSpPr/>
            <p:nvPr/>
          </p:nvSpPr>
          <p:spPr bwMode="auto">
            <a:xfrm>
              <a:off x="6056313" y="2932113"/>
              <a:ext cx="344488" cy="677863"/>
            </a:xfrm>
            <a:custGeom>
              <a:avLst/>
              <a:gdLst>
                <a:gd name="T0" fmla="*/ 217 w 217"/>
                <a:gd name="T1" fmla="*/ 0 h 427"/>
                <a:gd name="T2" fmla="*/ 0 w 217"/>
                <a:gd name="T3" fmla="*/ 130 h 427"/>
                <a:gd name="T4" fmla="*/ 0 w 217"/>
                <a:gd name="T5" fmla="*/ 427 h 427"/>
                <a:gd name="T6" fmla="*/ 217 w 217"/>
                <a:gd name="T7" fmla="*/ 304 h 427"/>
                <a:gd name="T8" fmla="*/ 217 w 217"/>
                <a:gd name="T9" fmla="*/ 0 h 427"/>
              </a:gdLst>
              <a:ahLst/>
              <a:cxnLst>
                <a:cxn ang="0">
                  <a:pos x="T0" y="T1"/>
                </a:cxn>
                <a:cxn ang="0">
                  <a:pos x="T2" y="T3"/>
                </a:cxn>
                <a:cxn ang="0">
                  <a:pos x="T4" y="T5"/>
                </a:cxn>
                <a:cxn ang="0">
                  <a:pos x="T6" y="T7"/>
                </a:cxn>
                <a:cxn ang="0">
                  <a:pos x="T8" y="T9"/>
                </a:cxn>
              </a:cxnLst>
              <a:rect l="0" t="0" r="r" b="b"/>
              <a:pathLst>
                <a:path w="217" h="427">
                  <a:moveTo>
                    <a:pt x="217" y="0"/>
                  </a:moveTo>
                  <a:lnTo>
                    <a:pt x="0" y="130"/>
                  </a:lnTo>
                  <a:lnTo>
                    <a:pt x="0" y="427"/>
                  </a:lnTo>
                  <a:lnTo>
                    <a:pt x="217" y="304"/>
                  </a:lnTo>
                  <a:lnTo>
                    <a:pt x="2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1" name="îṧ1íďè">
              <a:extLst>
                <a:ext uri="{FF2B5EF4-FFF2-40B4-BE49-F238E27FC236}">
                  <a16:creationId xmlns:a16="http://schemas.microsoft.com/office/drawing/2014/main" id="{7AB6EF1E-164E-4C78-8F96-B042E2B0362E}"/>
                </a:ext>
              </a:extLst>
            </p:cNvPr>
            <p:cNvSpPr/>
            <p:nvPr/>
          </p:nvSpPr>
          <p:spPr bwMode="auto">
            <a:xfrm>
              <a:off x="5648325" y="2703513"/>
              <a:ext cx="752475" cy="434975"/>
            </a:xfrm>
            <a:custGeom>
              <a:avLst/>
              <a:gdLst>
                <a:gd name="T0" fmla="*/ 474 w 474"/>
                <a:gd name="T1" fmla="*/ 144 h 274"/>
                <a:gd name="T2" fmla="*/ 257 w 474"/>
                <a:gd name="T3" fmla="*/ 274 h 274"/>
                <a:gd name="T4" fmla="*/ 0 w 474"/>
                <a:gd name="T5" fmla="*/ 126 h 274"/>
                <a:gd name="T6" fmla="*/ 228 w 474"/>
                <a:gd name="T7" fmla="*/ 0 h 274"/>
                <a:gd name="T8" fmla="*/ 474 w 474"/>
                <a:gd name="T9" fmla="*/ 144 h 274"/>
              </a:gdLst>
              <a:ahLst/>
              <a:cxnLst>
                <a:cxn ang="0">
                  <a:pos x="T0" y="T1"/>
                </a:cxn>
                <a:cxn ang="0">
                  <a:pos x="T2" y="T3"/>
                </a:cxn>
                <a:cxn ang="0">
                  <a:pos x="T4" y="T5"/>
                </a:cxn>
                <a:cxn ang="0">
                  <a:pos x="T6" y="T7"/>
                </a:cxn>
                <a:cxn ang="0">
                  <a:pos x="T8" y="T9"/>
                </a:cxn>
              </a:cxnLst>
              <a:rect l="0" t="0" r="r" b="b"/>
              <a:pathLst>
                <a:path w="474" h="274">
                  <a:moveTo>
                    <a:pt x="474" y="144"/>
                  </a:moveTo>
                  <a:lnTo>
                    <a:pt x="257" y="274"/>
                  </a:lnTo>
                  <a:lnTo>
                    <a:pt x="0" y="126"/>
                  </a:lnTo>
                  <a:lnTo>
                    <a:pt x="228" y="0"/>
                  </a:lnTo>
                  <a:lnTo>
                    <a:pt x="474" y="144"/>
                  </a:lnTo>
                  <a:close/>
                </a:path>
              </a:pathLst>
            </a:custGeom>
            <a:solidFill>
              <a:srgbClr val="E6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2" name="ïşḷiďé">
              <a:extLst>
                <a:ext uri="{FF2B5EF4-FFF2-40B4-BE49-F238E27FC236}">
                  <a16:creationId xmlns:a16="http://schemas.microsoft.com/office/drawing/2014/main" id="{4795A828-911F-4F57-A162-E22F76A014B9}"/>
                </a:ext>
              </a:extLst>
            </p:cNvPr>
            <p:cNvSpPr/>
            <p:nvPr/>
          </p:nvSpPr>
          <p:spPr bwMode="auto">
            <a:xfrm>
              <a:off x="5648325" y="2903538"/>
              <a:ext cx="407988" cy="706438"/>
            </a:xfrm>
            <a:custGeom>
              <a:avLst/>
              <a:gdLst>
                <a:gd name="T0" fmla="*/ 0 w 257"/>
                <a:gd name="T1" fmla="*/ 0 h 445"/>
                <a:gd name="T2" fmla="*/ 0 w 257"/>
                <a:gd name="T3" fmla="*/ 304 h 445"/>
                <a:gd name="T4" fmla="*/ 257 w 257"/>
                <a:gd name="T5" fmla="*/ 445 h 445"/>
                <a:gd name="T6" fmla="*/ 257 w 257"/>
                <a:gd name="T7" fmla="*/ 148 h 445"/>
                <a:gd name="T8" fmla="*/ 0 w 257"/>
                <a:gd name="T9" fmla="*/ 0 h 445"/>
              </a:gdLst>
              <a:ahLst/>
              <a:cxnLst>
                <a:cxn ang="0">
                  <a:pos x="T0" y="T1"/>
                </a:cxn>
                <a:cxn ang="0">
                  <a:pos x="T2" y="T3"/>
                </a:cxn>
                <a:cxn ang="0">
                  <a:pos x="T4" y="T5"/>
                </a:cxn>
                <a:cxn ang="0">
                  <a:pos x="T6" y="T7"/>
                </a:cxn>
                <a:cxn ang="0">
                  <a:pos x="T8" y="T9"/>
                </a:cxn>
              </a:cxnLst>
              <a:rect l="0" t="0" r="r" b="b"/>
              <a:pathLst>
                <a:path w="257" h="445">
                  <a:moveTo>
                    <a:pt x="0" y="0"/>
                  </a:moveTo>
                  <a:lnTo>
                    <a:pt x="0" y="304"/>
                  </a:lnTo>
                  <a:lnTo>
                    <a:pt x="257" y="445"/>
                  </a:lnTo>
                  <a:lnTo>
                    <a:pt x="257" y="148"/>
                  </a:lnTo>
                  <a:lnTo>
                    <a:pt x="0" y="0"/>
                  </a:lnTo>
                  <a:close/>
                </a:path>
              </a:pathLst>
            </a:custGeom>
            <a:solidFill>
              <a:srgbClr val="C8E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3" name="iŝļíďé">
              <a:extLst>
                <a:ext uri="{FF2B5EF4-FFF2-40B4-BE49-F238E27FC236}">
                  <a16:creationId xmlns:a16="http://schemas.microsoft.com/office/drawing/2014/main" id="{A9B84F02-1AAD-4481-ABE3-86671EFD5A66}"/>
                </a:ext>
              </a:extLst>
            </p:cNvPr>
            <p:cNvSpPr/>
            <p:nvPr/>
          </p:nvSpPr>
          <p:spPr bwMode="auto">
            <a:xfrm>
              <a:off x="6946900" y="3644900"/>
              <a:ext cx="344488" cy="671513"/>
            </a:xfrm>
            <a:custGeom>
              <a:avLst/>
              <a:gdLst>
                <a:gd name="T0" fmla="*/ 217 w 217"/>
                <a:gd name="T1" fmla="*/ 0 h 423"/>
                <a:gd name="T2" fmla="*/ 0 w 217"/>
                <a:gd name="T3" fmla="*/ 126 h 423"/>
                <a:gd name="T4" fmla="*/ 0 w 217"/>
                <a:gd name="T5" fmla="*/ 423 h 423"/>
                <a:gd name="T6" fmla="*/ 217 w 217"/>
                <a:gd name="T7" fmla="*/ 300 h 423"/>
                <a:gd name="T8" fmla="*/ 217 w 217"/>
                <a:gd name="T9" fmla="*/ 0 h 423"/>
              </a:gdLst>
              <a:ahLst/>
              <a:cxnLst>
                <a:cxn ang="0">
                  <a:pos x="T0" y="T1"/>
                </a:cxn>
                <a:cxn ang="0">
                  <a:pos x="T2" y="T3"/>
                </a:cxn>
                <a:cxn ang="0">
                  <a:pos x="T4" y="T5"/>
                </a:cxn>
                <a:cxn ang="0">
                  <a:pos x="T6" y="T7"/>
                </a:cxn>
                <a:cxn ang="0">
                  <a:pos x="T8" y="T9"/>
                </a:cxn>
              </a:cxnLst>
              <a:rect l="0" t="0" r="r" b="b"/>
              <a:pathLst>
                <a:path w="217" h="423">
                  <a:moveTo>
                    <a:pt x="217" y="0"/>
                  </a:moveTo>
                  <a:lnTo>
                    <a:pt x="0" y="126"/>
                  </a:lnTo>
                  <a:lnTo>
                    <a:pt x="0" y="423"/>
                  </a:lnTo>
                  <a:lnTo>
                    <a:pt x="217" y="300"/>
                  </a:lnTo>
                  <a:lnTo>
                    <a:pt x="217" y="0"/>
                  </a:lnTo>
                  <a:close/>
                </a:path>
              </a:pathLst>
            </a:custGeom>
            <a:solidFill>
              <a:srgbClr val="78A6F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4" name="îṡḻíḑè">
              <a:extLst>
                <a:ext uri="{FF2B5EF4-FFF2-40B4-BE49-F238E27FC236}">
                  <a16:creationId xmlns:a16="http://schemas.microsoft.com/office/drawing/2014/main" id="{8492C9FF-D41D-40E6-81B1-03C966A93EB3}"/>
                </a:ext>
              </a:extLst>
            </p:cNvPr>
            <p:cNvSpPr/>
            <p:nvPr/>
          </p:nvSpPr>
          <p:spPr bwMode="auto">
            <a:xfrm>
              <a:off x="6946900" y="3644900"/>
              <a:ext cx="344488" cy="671513"/>
            </a:xfrm>
            <a:custGeom>
              <a:avLst/>
              <a:gdLst>
                <a:gd name="T0" fmla="*/ 217 w 217"/>
                <a:gd name="T1" fmla="*/ 0 h 423"/>
                <a:gd name="T2" fmla="*/ 0 w 217"/>
                <a:gd name="T3" fmla="*/ 126 h 423"/>
                <a:gd name="T4" fmla="*/ 0 w 217"/>
                <a:gd name="T5" fmla="*/ 423 h 423"/>
                <a:gd name="T6" fmla="*/ 217 w 217"/>
                <a:gd name="T7" fmla="*/ 300 h 423"/>
                <a:gd name="T8" fmla="*/ 217 w 217"/>
                <a:gd name="T9" fmla="*/ 0 h 423"/>
              </a:gdLst>
              <a:ahLst/>
              <a:cxnLst>
                <a:cxn ang="0">
                  <a:pos x="T0" y="T1"/>
                </a:cxn>
                <a:cxn ang="0">
                  <a:pos x="T2" y="T3"/>
                </a:cxn>
                <a:cxn ang="0">
                  <a:pos x="T4" y="T5"/>
                </a:cxn>
                <a:cxn ang="0">
                  <a:pos x="T6" y="T7"/>
                </a:cxn>
                <a:cxn ang="0">
                  <a:pos x="T8" y="T9"/>
                </a:cxn>
              </a:cxnLst>
              <a:rect l="0" t="0" r="r" b="b"/>
              <a:pathLst>
                <a:path w="217" h="423">
                  <a:moveTo>
                    <a:pt x="217" y="0"/>
                  </a:moveTo>
                  <a:lnTo>
                    <a:pt x="0" y="126"/>
                  </a:lnTo>
                  <a:lnTo>
                    <a:pt x="0" y="423"/>
                  </a:lnTo>
                  <a:lnTo>
                    <a:pt x="217" y="300"/>
                  </a:lnTo>
                  <a:lnTo>
                    <a:pt x="2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5" name="íṥļidé">
              <a:extLst>
                <a:ext uri="{FF2B5EF4-FFF2-40B4-BE49-F238E27FC236}">
                  <a16:creationId xmlns:a16="http://schemas.microsoft.com/office/drawing/2014/main" id="{2CEA4C95-A59A-4F72-8CC4-67327917B2FB}"/>
                </a:ext>
              </a:extLst>
            </p:cNvPr>
            <p:cNvSpPr/>
            <p:nvPr/>
          </p:nvSpPr>
          <p:spPr bwMode="auto">
            <a:xfrm>
              <a:off x="6538913" y="3408363"/>
              <a:ext cx="752475" cy="436563"/>
            </a:xfrm>
            <a:custGeom>
              <a:avLst/>
              <a:gdLst>
                <a:gd name="T0" fmla="*/ 474 w 474"/>
                <a:gd name="T1" fmla="*/ 149 h 275"/>
                <a:gd name="T2" fmla="*/ 257 w 474"/>
                <a:gd name="T3" fmla="*/ 275 h 275"/>
                <a:gd name="T4" fmla="*/ 0 w 474"/>
                <a:gd name="T5" fmla="*/ 127 h 275"/>
                <a:gd name="T6" fmla="*/ 232 w 474"/>
                <a:gd name="T7" fmla="*/ 0 h 275"/>
                <a:gd name="T8" fmla="*/ 474 w 474"/>
                <a:gd name="T9" fmla="*/ 149 h 275"/>
              </a:gdLst>
              <a:ahLst/>
              <a:cxnLst>
                <a:cxn ang="0">
                  <a:pos x="T0" y="T1"/>
                </a:cxn>
                <a:cxn ang="0">
                  <a:pos x="T2" y="T3"/>
                </a:cxn>
                <a:cxn ang="0">
                  <a:pos x="T4" y="T5"/>
                </a:cxn>
                <a:cxn ang="0">
                  <a:pos x="T6" y="T7"/>
                </a:cxn>
                <a:cxn ang="0">
                  <a:pos x="T8" y="T9"/>
                </a:cxn>
              </a:cxnLst>
              <a:rect l="0" t="0" r="r" b="b"/>
              <a:pathLst>
                <a:path w="474" h="275">
                  <a:moveTo>
                    <a:pt x="474" y="149"/>
                  </a:moveTo>
                  <a:lnTo>
                    <a:pt x="257" y="275"/>
                  </a:lnTo>
                  <a:lnTo>
                    <a:pt x="0" y="127"/>
                  </a:lnTo>
                  <a:lnTo>
                    <a:pt x="232" y="0"/>
                  </a:lnTo>
                  <a:lnTo>
                    <a:pt x="474" y="149"/>
                  </a:lnTo>
                  <a:close/>
                </a:path>
              </a:pathLst>
            </a:custGeom>
            <a:solidFill>
              <a:srgbClr val="E6F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6" name="ïsļíḍe">
              <a:extLst>
                <a:ext uri="{FF2B5EF4-FFF2-40B4-BE49-F238E27FC236}">
                  <a16:creationId xmlns:a16="http://schemas.microsoft.com/office/drawing/2014/main" id="{53502AEF-6CAD-4CA9-9FF9-6023512E706A}"/>
                </a:ext>
              </a:extLst>
            </p:cNvPr>
            <p:cNvSpPr/>
            <p:nvPr/>
          </p:nvSpPr>
          <p:spPr bwMode="auto">
            <a:xfrm>
              <a:off x="6538913" y="3609975"/>
              <a:ext cx="407988" cy="706438"/>
            </a:xfrm>
            <a:custGeom>
              <a:avLst/>
              <a:gdLst>
                <a:gd name="T0" fmla="*/ 0 w 257"/>
                <a:gd name="T1" fmla="*/ 0 h 445"/>
                <a:gd name="T2" fmla="*/ 0 w 257"/>
                <a:gd name="T3" fmla="*/ 304 h 445"/>
                <a:gd name="T4" fmla="*/ 257 w 257"/>
                <a:gd name="T5" fmla="*/ 445 h 445"/>
                <a:gd name="T6" fmla="*/ 257 w 257"/>
                <a:gd name="T7" fmla="*/ 148 h 445"/>
                <a:gd name="T8" fmla="*/ 0 w 257"/>
                <a:gd name="T9" fmla="*/ 0 h 445"/>
              </a:gdLst>
              <a:ahLst/>
              <a:cxnLst>
                <a:cxn ang="0">
                  <a:pos x="T0" y="T1"/>
                </a:cxn>
                <a:cxn ang="0">
                  <a:pos x="T2" y="T3"/>
                </a:cxn>
                <a:cxn ang="0">
                  <a:pos x="T4" y="T5"/>
                </a:cxn>
                <a:cxn ang="0">
                  <a:pos x="T6" y="T7"/>
                </a:cxn>
                <a:cxn ang="0">
                  <a:pos x="T8" y="T9"/>
                </a:cxn>
              </a:cxnLst>
              <a:rect l="0" t="0" r="r" b="b"/>
              <a:pathLst>
                <a:path w="257" h="445">
                  <a:moveTo>
                    <a:pt x="0" y="0"/>
                  </a:moveTo>
                  <a:lnTo>
                    <a:pt x="0" y="304"/>
                  </a:lnTo>
                  <a:lnTo>
                    <a:pt x="257" y="445"/>
                  </a:lnTo>
                  <a:lnTo>
                    <a:pt x="257" y="148"/>
                  </a:lnTo>
                  <a:lnTo>
                    <a:pt x="0" y="0"/>
                  </a:lnTo>
                  <a:close/>
                </a:path>
              </a:pathLst>
            </a:custGeom>
            <a:solidFill>
              <a:srgbClr val="C8E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7" name="íṡļiḓe">
              <a:extLst>
                <a:ext uri="{FF2B5EF4-FFF2-40B4-BE49-F238E27FC236}">
                  <a16:creationId xmlns:a16="http://schemas.microsoft.com/office/drawing/2014/main" id="{55B874CD-AEE8-4D6F-B347-BB46E31A4580}"/>
                </a:ext>
              </a:extLst>
            </p:cNvPr>
            <p:cNvSpPr/>
            <p:nvPr/>
          </p:nvSpPr>
          <p:spPr bwMode="auto">
            <a:xfrm>
              <a:off x="7258050" y="5389563"/>
              <a:ext cx="373063" cy="309563"/>
            </a:xfrm>
            <a:custGeom>
              <a:avLst/>
              <a:gdLst>
                <a:gd name="T0" fmla="*/ 63 w 65"/>
                <a:gd name="T1" fmla="*/ 33 h 54"/>
                <a:gd name="T2" fmla="*/ 64 w 65"/>
                <a:gd name="T3" fmla="*/ 45 h 54"/>
                <a:gd name="T4" fmla="*/ 50 w 65"/>
                <a:gd name="T5" fmla="*/ 54 h 54"/>
                <a:gd name="T6" fmla="*/ 11 w 65"/>
                <a:gd name="T7" fmla="*/ 7 h 54"/>
                <a:gd name="T8" fmla="*/ 44 w 65"/>
                <a:gd name="T9" fmla="*/ 15 h 54"/>
                <a:gd name="T10" fmla="*/ 63 w 65"/>
                <a:gd name="T11" fmla="*/ 33 h 54"/>
              </a:gdLst>
              <a:ahLst/>
              <a:cxnLst>
                <a:cxn ang="0">
                  <a:pos x="T0" y="T1"/>
                </a:cxn>
                <a:cxn ang="0">
                  <a:pos x="T2" y="T3"/>
                </a:cxn>
                <a:cxn ang="0">
                  <a:pos x="T4" y="T5"/>
                </a:cxn>
                <a:cxn ang="0">
                  <a:pos x="T6" y="T7"/>
                </a:cxn>
                <a:cxn ang="0">
                  <a:pos x="T8" y="T9"/>
                </a:cxn>
                <a:cxn ang="0">
                  <a:pos x="T10" y="T11"/>
                </a:cxn>
              </a:cxnLst>
              <a:rect l="0" t="0" r="r" b="b"/>
              <a:pathLst>
                <a:path w="65" h="54">
                  <a:moveTo>
                    <a:pt x="63" y="33"/>
                  </a:moveTo>
                  <a:cubicBezTo>
                    <a:pt x="63" y="33"/>
                    <a:pt x="65" y="39"/>
                    <a:pt x="64" y="45"/>
                  </a:cubicBezTo>
                  <a:cubicBezTo>
                    <a:pt x="63" y="51"/>
                    <a:pt x="56" y="54"/>
                    <a:pt x="50" y="54"/>
                  </a:cubicBezTo>
                  <a:cubicBezTo>
                    <a:pt x="39" y="54"/>
                    <a:pt x="0" y="18"/>
                    <a:pt x="11" y="7"/>
                  </a:cubicBezTo>
                  <a:cubicBezTo>
                    <a:pt x="18" y="0"/>
                    <a:pt x="44" y="15"/>
                    <a:pt x="44" y="15"/>
                  </a:cubicBezTo>
                  <a:lnTo>
                    <a:pt x="63" y="33"/>
                  </a:lnTo>
                  <a:close/>
                </a:path>
              </a:pathLst>
            </a:custGeom>
            <a:solidFill>
              <a:srgbClr val="ED384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8" name="îṩḷiḍè">
              <a:extLst>
                <a:ext uri="{FF2B5EF4-FFF2-40B4-BE49-F238E27FC236}">
                  <a16:creationId xmlns:a16="http://schemas.microsoft.com/office/drawing/2014/main" id="{7CA5DC5D-0CA7-460F-B6ED-DE9EF4C6BE56}"/>
                </a:ext>
              </a:extLst>
            </p:cNvPr>
            <p:cNvSpPr/>
            <p:nvPr/>
          </p:nvSpPr>
          <p:spPr bwMode="auto">
            <a:xfrm>
              <a:off x="6900863" y="5475288"/>
              <a:ext cx="379413" cy="327025"/>
            </a:xfrm>
            <a:custGeom>
              <a:avLst/>
              <a:gdLst>
                <a:gd name="T0" fmla="*/ 62 w 66"/>
                <a:gd name="T1" fmla="*/ 35 h 57"/>
                <a:gd name="T2" fmla="*/ 65 w 66"/>
                <a:gd name="T3" fmla="*/ 47 h 57"/>
                <a:gd name="T4" fmla="*/ 51 w 66"/>
                <a:gd name="T5" fmla="*/ 57 h 57"/>
                <a:gd name="T6" fmla="*/ 10 w 66"/>
                <a:gd name="T7" fmla="*/ 9 h 57"/>
                <a:gd name="T8" fmla="*/ 42 w 66"/>
                <a:gd name="T9" fmla="*/ 14 h 57"/>
                <a:gd name="T10" fmla="*/ 62 w 66"/>
                <a:gd name="T11" fmla="*/ 35 h 57"/>
              </a:gdLst>
              <a:ahLst/>
              <a:cxnLst>
                <a:cxn ang="0">
                  <a:pos x="T0" y="T1"/>
                </a:cxn>
                <a:cxn ang="0">
                  <a:pos x="T2" y="T3"/>
                </a:cxn>
                <a:cxn ang="0">
                  <a:pos x="T4" y="T5"/>
                </a:cxn>
                <a:cxn ang="0">
                  <a:pos x="T6" y="T7"/>
                </a:cxn>
                <a:cxn ang="0">
                  <a:pos x="T8" y="T9"/>
                </a:cxn>
                <a:cxn ang="0">
                  <a:pos x="T10" y="T11"/>
                </a:cxn>
              </a:cxnLst>
              <a:rect l="0" t="0" r="r" b="b"/>
              <a:pathLst>
                <a:path w="66" h="57">
                  <a:moveTo>
                    <a:pt x="62" y="35"/>
                  </a:moveTo>
                  <a:cubicBezTo>
                    <a:pt x="62" y="35"/>
                    <a:pt x="66" y="41"/>
                    <a:pt x="65" y="47"/>
                  </a:cubicBezTo>
                  <a:cubicBezTo>
                    <a:pt x="64" y="53"/>
                    <a:pt x="56" y="57"/>
                    <a:pt x="51" y="57"/>
                  </a:cubicBezTo>
                  <a:cubicBezTo>
                    <a:pt x="40" y="57"/>
                    <a:pt x="0" y="20"/>
                    <a:pt x="10" y="9"/>
                  </a:cubicBezTo>
                  <a:cubicBezTo>
                    <a:pt x="17" y="0"/>
                    <a:pt x="42" y="14"/>
                    <a:pt x="42" y="14"/>
                  </a:cubicBezTo>
                  <a:lnTo>
                    <a:pt x="62" y="35"/>
                  </a:lnTo>
                  <a:close/>
                </a:path>
              </a:pathLst>
            </a:custGeom>
            <a:solidFill>
              <a:srgbClr val="ED384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9" name="îṩļïdè">
              <a:extLst>
                <a:ext uri="{FF2B5EF4-FFF2-40B4-BE49-F238E27FC236}">
                  <a16:creationId xmlns:a16="http://schemas.microsoft.com/office/drawing/2014/main" id="{1EF0001E-A21B-46CD-A5CA-3EDCA3C560E4}"/>
                </a:ext>
              </a:extLst>
            </p:cNvPr>
            <p:cNvSpPr/>
            <p:nvPr/>
          </p:nvSpPr>
          <p:spPr bwMode="auto">
            <a:xfrm>
              <a:off x="7475538" y="5297488"/>
              <a:ext cx="149225" cy="344488"/>
            </a:xfrm>
            <a:custGeom>
              <a:avLst/>
              <a:gdLst>
                <a:gd name="T0" fmla="*/ 0 w 26"/>
                <a:gd name="T1" fmla="*/ 3 h 60"/>
                <a:gd name="T2" fmla="*/ 2 w 26"/>
                <a:gd name="T3" fmla="*/ 51 h 60"/>
                <a:gd name="T4" fmla="*/ 24 w 26"/>
                <a:gd name="T5" fmla="*/ 50 h 60"/>
                <a:gd name="T6" fmla="*/ 26 w 26"/>
                <a:gd name="T7" fmla="*/ 0 h 60"/>
                <a:gd name="T8" fmla="*/ 0 w 26"/>
                <a:gd name="T9" fmla="*/ 3 h 60"/>
              </a:gdLst>
              <a:ahLst/>
              <a:cxnLst>
                <a:cxn ang="0">
                  <a:pos x="T0" y="T1"/>
                </a:cxn>
                <a:cxn ang="0">
                  <a:pos x="T2" y="T3"/>
                </a:cxn>
                <a:cxn ang="0">
                  <a:pos x="T4" y="T5"/>
                </a:cxn>
                <a:cxn ang="0">
                  <a:pos x="T6" y="T7"/>
                </a:cxn>
                <a:cxn ang="0">
                  <a:pos x="T8" y="T9"/>
                </a:cxn>
              </a:cxnLst>
              <a:rect l="0" t="0" r="r" b="b"/>
              <a:pathLst>
                <a:path w="26" h="60">
                  <a:moveTo>
                    <a:pt x="0" y="3"/>
                  </a:moveTo>
                  <a:cubicBezTo>
                    <a:pt x="2" y="51"/>
                    <a:pt x="2" y="51"/>
                    <a:pt x="2" y="51"/>
                  </a:cubicBezTo>
                  <a:cubicBezTo>
                    <a:pt x="2" y="51"/>
                    <a:pt x="17" y="60"/>
                    <a:pt x="24" y="50"/>
                  </a:cubicBezTo>
                  <a:cubicBezTo>
                    <a:pt x="26" y="0"/>
                    <a:pt x="26" y="0"/>
                    <a:pt x="26" y="0"/>
                  </a:cubicBezTo>
                  <a:lnTo>
                    <a:pt x="0" y="3"/>
                  </a:lnTo>
                  <a:close/>
                </a:path>
              </a:pathLst>
            </a:custGeom>
            <a:solidFill>
              <a:srgbClr val="FFA6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0" name="iślîdè">
              <a:extLst>
                <a:ext uri="{FF2B5EF4-FFF2-40B4-BE49-F238E27FC236}">
                  <a16:creationId xmlns:a16="http://schemas.microsoft.com/office/drawing/2014/main" id="{E4AB6C06-29B9-4B42-A804-9F9B21E23FC4}"/>
                </a:ext>
              </a:extLst>
            </p:cNvPr>
            <p:cNvSpPr/>
            <p:nvPr/>
          </p:nvSpPr>
          <p:spPr bwMode="auto">
            <a:xfrm>
              <a:off x="7124700" y="5394325"/>
              <a:ext cx="149225" cy="339725"/>
            </a:xfrm>
            <a:custGeom>
              <a:avLst/>
              <a:gdLst>
                <a:gd name="T0" fmla="*/ 0 w 26"/>
                <a:gd name="T1" fmla="*/ 3 h 59"/>
                <a:gd name="T2" fmla="*/ 2 w 26"/>
                <a:gd name="T3" fmla="*/ 51 h 59"/>
                <a:gd name="T4" fmla="*/ 24 w 26"/>
                <a:gd name="T5" fmla="*/ 50 h 59"/>
                <a:gd name="T6" fmla="*/ 26 w 26"/>
                <a:gd name="T7" fmla="*/ 0 h 59"/>
                <a:gd name="T8" fmla="*/ 0 w 26"/>
                <a:gd name="T9" fmla="*/ 3 h 59"/>
              </a:gdLst>
              <a:ahLst/>
              <a:cxnLst>
                <a:cxn ang="0">
                  <a:pos x="T0" y="T1"/>
                </a:cxn>
                <a:cxn ang="0">
                  <a:pos x="T2" y="T3"/>
                </a:cxn>
                <a:cxn ang="0">
                  <a:pos x="T4" y="T5"/>
                </a:cxn>
                <a:cxn ang="0">
                  <a:pos x="T6" y="T7"/>
                </a:cxn>
                <a:cxn ang="0">
                  <a:pos x="T8" y="T9"/>
                </a:cxn>
              </a:cxnLst>
              <a:rect l="0" t="0" r="r" b="b"/>
              <a:pathLst>
                <a:path w="26" h="59">
                  <a:moveTo>
                    <a:pt x="0" y="3"/>
                  </a:moveTo>
                  <a:cubicBezTo>
                    <a:pt x="2" y="51"/>
                    <a:pt x="2" y="51"/>
                    <a:pt x="2" y="51"/>
                  </a:cubicBezTo>
                  <a:cubicBezTo>
                    <a:pt x="2" y="51"/>
                    <a:pt x="18" y="59"/>
                    <a:pt x="24" y="50"/>
                  </a:cubicBezTo>
                  <a:cubicBezTo>
                    <a:pt x="26" y="0"/>
                    <a:pt x="26" y="0"/>
                    <a:pt x="26" y="0"/>
                  </a:cubicBezTo>
                  <a:lnTo>
                    <a:pt x="0" y="3"/>
                  </a:lnTo>
                  <a:close/>
                </a:path>
              </a:pathLst>
            </a:custGeom>
            <a:solidFill>
              <a:srgbClr val="FFA6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1" name="ïšḻidê">
              <a:extLst>
                <a:ext uri="{FF2B5EF4-FFF2-40B4-BE49-F238E27FC236}">
                  <a16:creationId xmlns:a16="http://schemas.microsoft.com/office/drawing/2014/main" id="{7FFF9485-7D93-4E8B-8BA3-00C9F68E2B84}"/>
                </a:ext>
              </a:extLst>
            </p:cNvPr>
            <p:cNvSpPr/>
            <p:nvPr/>
          </p:nvSpPr>
          <p:spPr bwMode="auto">
            <a:xfrm>
              <a:off x="7396163" y="4316413"/>
              <a:ext cx="292100" cy="1095375"/>
            </a:xfrm>
            <a:custGeom>
              <a:avLst/>
              <a:gdLst>
                <a:gd name="T0" fmla="*/ 40 w 51"/>
                <a:gd name="T1" fmla="*/ 5 h 191"/>
                <a:gd name="T2" fmla="*/ 50 w 51"/>
                <a:gd name="T3" fmla="*/ 44 h 191"/>
                <a:gd name="T4" fmla="*/ 43 w 51"/>
                <a:gd name="T5" fmla="*/ 80 h 191"/>
                <a:gd name="T6" fmla="*/ 41 w 51"/>
                <a:gd name="T7" fmla="*/ 180 h 191"/>
                <a:gd name="T8" fmla="*/ 12 w 51"/>
                <a:gd name="T9" fmla="*/ 182 h 191"/>
                <a:gd name="T10" fmla="*/ 0 w 51"/>
                <a:gd name="T11" fmla="*/ 80 h 191"/>
                <a:gd name="T12" fmla="*/ 2 w 51"/>
                <a:gd name="T13" fmla="*/ 0 h 191"/>
                <a:gd name="T14" fmla="*/ 40 w 51"/>
                <a:gd name="T15" fmla="*/ 5 h 1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91">
                  <a:moveTo>
                    <a:pt x="40" y="5"/>
                  </a:moveTo>
                  <a:cubicBezTo>
                    <a:pt x="40" y="5"/>
                    <a:pt x="51" y="26"/>
                    <a:pt x="50" y="44"/>
                  </a:cubicBezTo>
                  <a:cubicBezTo>
                    <a:pt x="49" y="63"/>
                    <a:pt x="45" y="70"/>
                    <a:pt x="43" y="80"/>
                  </a:cubicBezTo>
                  <a:cubicBezTo>
                    <a:pt x="39" y="99"/>
                    <a:pt x="41" y="180"/>
                    <a:pt x="41" y="180"/>
                  </a:cubicBezTo>
                  <a:cubicBezTo>
                    <a:pt x="41" y="180"/>
                    <a:pt x="27" y="191"/>
                    <a:pt x="12" y="182"/>
                  </a:cubicBezTo>
                  <a:cubicBezTo>
                    <a:pt x="8" y="179"/>
                    <a:pt x="0" y="80"/>
                    <a:pt x="0" y="80"/>
                  </a:cubicBezTo>
                  <a:cubicBezTo>
                    <a:pt x="2" y="0"/>
                    <a:pt x="2" y="0"/>
                    <a:pt x="2" y="0"/>
                  </a:cubicBezTo>
                  <a:lnTo>
                    <a:pt x="40" y="5"/>
                  </a:lnTo>
                  <a:close/>
                </a:path>
              </a:pathLst>
            </a:custGeom>
            <a:solidFill>
              <a:srgbClr val="2D5AB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2" name="ïṧľídé">
              <a:extLst>
                <a:ext uri="{FF2B5EF4-FFF2-40B4-BE49-F238E27FC236}">
                  <a16:creationId xmlns:a16="http://schemas.microsoft.com/office/drawing/2014/main" id="{FDC8198D-5EFB-472A-B1F2-3B60EF775CBD}"/>
                </a:ext>
              </a:extLst>
            </p:cNvPr>
            <p:cNvSpPr/>
            <p:nvPr/>
          </p:nvSpPr>
          <p:spPr bwMode="auto">
            <a:xfrm>
              <a:off x="7073900" y="4413250"/>
              <a:ext cx="493713" cy="1079500"/>
            </a:xfrm>
            <a:custGeom>
              <a:avLst/>
              <a:gdLst>
                <a:gd name="T0" fmla="*/ 11 w 86"/>
                <a:gd name="T1" fmla="*/ 6 h 188"/>
                <a:gd name="T2" fmla="*/ 8 w 86"/>
                <a:gd name="T3" fmla="*/ 181 h 188"/>
                <a:gd name="T4" fmla="*/ 36 w 86"/>
                <a:gd name="T5" fmla="*/ 181 h 188"/>
                <a:gd name="T6" fmla="*/ 61 w 86"/>
                <a:gd name="T7" fmla="*/ 76 h 188"/>
                <a:gd name="T8" fmla="*/ 86 w 86"/>
                <a:gd name="T9" fmla="*/ 28 h 188"/>
                <a:gd name="T10" fmla="*/ 75 w 86"/>
                <a:gd name="T11" fmla="*/ 3 h 188"/>
                <a:gd name="T12" fmla="*/ 11 w 86"/>
                <a:gd name="T13" fmla="*/ 6 h 188"/>
              </a:gdLst>
              <a:ahLst/>
              <a:cxnLst>
                <a:cxn ang="0">
                  <a:pos x="T0" y="T1"/>
                </a:cxn>
                <a:cxn ang="0">
                  <a:pos x="T2" y="T3"/>
                </a:cxn>
                <a:cxn ang="0">
                  <a:pos x="T4" y="T5"/>
                </a:cxn>
                <a:cxn ang="0">
                  <a:pos x="T6" y="T7"/>
                </a:cxn>
                <a:cxn ang="0">
                  <a:pos x="T8" y="T9"/>
                </a:cxn>
                <a:cxn ang="0">
                  <a:pos x="T10" y="T11"/>
                </a:cxn>
                <a:cxn ang="0">
                  <a:pos x="T12" y="T13"/>
                </a:cxn>
              </a:cxnLst>
              <a:rect l="0" t="0" r="r" b="b"/>
              <a:pathLst>
                <a:path w="86" h="188">
                  <a:moveTo>
                    <a:pt x="11" y="6"/>
                  </a:moveTo>
                  <a:cubicBezTo>
                    <a:pt x="11" y="6"/>
                    <a:pt x="0" y="174"/>
                    <a:pt x="8" y="181"/>
                  </a:cubicBezTo>
                  <a:cubicBezTo>
                    <a:pt x="17" y="188"/>
                    <a:pt x="36" y="181"/>
                    <a:pt x="36" y="181"/>
                  </a:cubicBezTo>
                  <a:cubicBezTo>
                    <a:pt x="36" y="181"/>
                    <a:pt x="52" y="83"/>
                    <a:pt x="61" y="76"/>
                  </a:cubicBezTo>
                  <a:cubicBezTo>
                    <a:pt x="71" y="70"/>
                    <a:pt x="86" y="56"/>
                    <a:pt x="86" y="28"/>
                  </a:cubicBezTo>
                  <a:cubicBezTo>
                    <a:pt x="86" y="0"/>
                    <a:pt x="75" y="3"/>
                    <a:pt x="75" y="3"/>
                  </a:cubicBezTo>
                  <a:lnTo>
                    <a:pt x="11" y="6"/>
                  </a:lnTo>
                  <a:close/>
                </a:path>
              </a:pathLst>
            </a:custGeom>
            <a:solidFill>
              <a:srgbClr val="2D5AB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3" name="ïṣļïḓe">
              <a:extLst>
                <a:ext uri="{FF2B5EF4-FFF2-40B4-BE49-F238E27FC236}">
                  <a16:creationId xmlns:a16="http://schemas.microsoft.com/office/drawing/2014/main" id="{B02E7295-DA24-429F-8016-8BD63AA09DC9}"/>
                </a:ext>
              </a:extLst>
            </p:cNvPr>
            <p:cNvSpPr/>
            <p:nvPr/>
          </p:nvSpPr>
          <p:spPr bwMode="auto">
            <a:xfrm>
              <a:off x="7137400" y="3598863"/>
              <a:ext cx="561975" cy="941388"/>
            </a:xfrm>
            <a:custGeom>
              <a:avLst/>
              <a:gdLst>
                <a:gd name="T0" fmla="*/ 71 w 98"/>
                <a:gd name="T1" fmla="*/ 0 h 164"/>
                <a:gd name="T2" fmla="*/ 86 w 98"/>
                <a:gd name="T3" fmla="*/ 129 h 164"/>
                <a:gd name="T4" fmla="*/ 28 w 98"/>
                <a:gd name="T5" fmla="*/ 164 h 164"/>
                <a:gd name="T6" fmla="*/ 0 w 98"/>
                <a:gd name="T7" fmla="*/ 148 h 164"/>
                <a:gd name="T8" fmla="*/ 2 w 98"/>
                <a:gd name="T9" fmla="*/ 71 h 164"/>
                <a:gd name="T10" fmla="*/ 27 w 98"/>
                <a:gd name="T11" fmla="*/ 20 h 164"/>
                <a:gd name="T12" fmla="*/ 71 w 98"/>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98" h="164">
                  <a:moveTo>
                    <a:pt x="71" y="0"/>
                  </a:moveTo>
                  <a:cubicBezTo>
                    <a:pt x="98" y="3"/>
                    <a:pt x="88" y="115"/>
                    <a:pt x="86" y="129"/>
                  </a:cubicBezTo>
                  <a:cubicBezTo>
                    <a:pt x="85" y="143"/>
                    <a:pt x="45" y="164"/>
                    <a:pt x="28" y="164"/>
                  </a:cubicBezTo>
                  <a:cubicBezTo>
                    <a:pt x="11" y="164"/>
                    <a:pt x="0" y="163"/>
                    <a:pt x="0" y="148"/>
                  </a:cubicBezTo>
                  <a:cubicBezTo>
                    <a:pt x="0" y="132"/>
                    <a:pt x="2" y="77"/>
                    <a:pt x="2" y="71"/>
                  </a:cubicBezTo>
                  <a:cubicBezTo>
                    <a:pt x="2" y="48"/>
                    <a:pt x="8" y="34"/>
                    <a:pt x="27" y="20"/>
                  </a:cubicBezTo>
                  <a:cubicBezTo>
                    <a:pt x="49" y="3"/>
                    <a:pt x="64" y="0"/>
                    <a:pt x="71" y="0"/>
                  </a:cubicBezTo>
                  <a:close/>
                </a:path>
              </a:pathLst>
            </a:custGeom>
            <a:solidFill>
              <a:srgbClr val="F6BB7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4" name="î$1iḍé">
              <a:extLst>
                <a:ext uri="{FF2B5EF4-FFF2-40B4-BE49-F238E27FC236}">
                  <a16:creationId xmlns:a16="http://schemas.microsoft.com/office/drawing/2014/main" id="{805C79BC-3BCF-4BF7-A708-F68859503C45}"/>
                </a:ext>
              </a:extLst>
            </p:cNvPr>
            <p:cNvSpPr/>
            <p:nvPr/>
          </p:nvSpPr>
          <p:spPr bwMode="auto">
            <a:xfrm>
              <a:off x="7131050" y="3144838"/>
              <a:ext cx="460375" cy="533400"/>
            </a:xfrm>
            <a:custGeom>
              <a:avLst/>
              <a:gdLst>
                <a:gd name="T0" fmla="*/ 30 w 80"/>
                <a:gd name="T1" fmla="*/ 88 h 93"/>
                <a:gd name="T2" fmla="*/ 28 w 80"/>
                <a:gd name="T3" fmla="*/ 88 h 93"/>
                <a:gd name="T4" fmla="*/ 4 w 80"/>
                <a:gd name="T5" fmla="*/ 47 h 93"/>
                <a:gd name="T6" fmla="*/ 9 w 80"/>
                <a:gd name="T7" fmla="*/ 29 h 93"/>
                <a:gd name="T8" fmla="*/ 50 w 80"/>
                <a:gd name="T9" fmla="*/ 5 h 93"/>
                <a:gd name="T10" fmla="*/ 51 w 80"/>
                <a:gd name="T11" fmla="*/ 5 h 93"/>
                <a:gd name="T12" fmla="*/ 75 w 80"/>
                <a:gd name="T13" fmla="*/ 46 h 93"/>
                <a:gd name="T14" fmla="*/ 70 w 80"/>
                <a:gd name="T15" fmla="*/ 64 h 93"/>
                <a:gd name="T16" fmla="*/ 30 w 80"/>
                <a:gd name="T17" fmla="*/ 8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93">
                  <a:moveTo>
                    <a:pt x="30" y="88"/>
                  </a:moveTo>
                  <a:cubicBezTo>
                    <a:pt x="28" y="88"/>
                    <a:pt x="28" y="88"/>
                    <a:pt x="28" y="88"/>
                  </a:cubicBezTo>
                  <a:cubicBezTo>
                    <a:pt x="10" y="84"/>
                    <a:pt x="0" y="65"/>
                    <a:pt x="4" y="47"/>
                  </a:cubicBezTo>
                  <a:cubicBezTo>
                    <a:pt x="9" y="29"/>
                    <a:pt x="9" y="29"/>
                    <a:pt x="9" y="29"/>
                  </a:cubicBezTo>
                  <a:cubicBezTo>
                    <a:pt x="13" y="11"/>
                    <a:pt x="32" y="0"/>
                    <a:pt x="50" y="5"/>
                  </a:cubicBezTo>
                  <a:cubicBezTo>
                    <a:pt x="51" y="5"/>
                    <a:pt x="51" y="5"/>
                    <a:pt x="51" y="5"/>
                  </a:cubicBezTo>
                  <a:cubicBezTo>
                    <a:pt x="69" y="10"/>
                    <a:pt x="80" y="28"/>
                    <a:pt x="75" y="46"/>
                  </a:cubicBezTo>
                  <a:cubicBezTo>
                    <a:pt x="70" y="64"/>
                    <a:pt x="70" y="64"/>
                    <a:pt x="70" y="64"/>
                  </a:cubicBezTo>
                  <a:cubicBezTo>
                    <a:pt x="66" y="82"/>
                    <a:pt x="47" y="93"/>
                    <a:pt x="30" y="88"/>
                  </a:cubicBezTo>
                  <a:close/>
                </a:path>
              </a:pathLst>
            </a:custGeom>
            <a:solidFill>
              <a:srgbClr val="FFA6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5" name="is1iḋe">
              <a:extLst>
                <a:ext uri="{FF2B5EF4-FFF2-40B4-BE49-F238E27FC236}">
                  <a16:creationId xmlns:a16="http://schemas.microsoft.com/office/drawing/2014/main" id="{1342412C-0A0B-421F-9B33-2F9F067BFF17}"/>
                </a:ext>
              </a:extLst>
            </p:cNvPr>
            <p:cNvSpPr/>
            <p:nvPr/>
          </p:nvSpPr>
          <p:spPr bwMode="auto">
            <a:xfrm>
              <a:off x="7148513" y="3122613"/>
              <a:ext cx="649288" cy="762000"/>
            </a:xfrm>
            <a:custGeom>
              <a:avLst/>
              <a:gdLst>
                <a:gd name="T0" fmla="*/ 63 w 113"/>
                <a:gd name="T1" fmla="*/ 121 h 133"/>
                <a:gd name="T2" fmla="*/ 96 w 113"/>
                <a:gd name="T3" fmla="*/ 64 h 133"/>
                <a:gd name="T4" fmla="*/ 59 w 113"/>
                <a:gd name="T5" fmla="*/ 5 h 133"/>
                <a:gd name="T6" fmla="*/ 16 w 113"/>
                <a:gd name="T7" fmla="*/ 1 h 133"/>
                <a:gd name="T8" fmla="*/ 7 w 113"/>
                <a:gd name="T9" fmla="*/ 26 h 133"/>
                <a:gd name="T10" fmla="*/ 29 w 113"/>
                <a:gd name="T11" fmla="*/ 46 h 133"/>
                <a:gd name="T12" fmla="*/ 63 w 113"/>
                <a:gd name="T13" fmla="*/ 121 h 133"/>
              </a:gdLst>
              <a:ahLst/>
              <a:cxnLst>
                <a:cxn ang="0">
                  <a:pos x="T0" y="T1"/>
                </a:cxn>
                <a:cxn ang="0">
                  <a:pos x="T2" y="T3"/>
                </a:cxn>
                <a:cxn ang="0">
                  <a:pos x="T4" y="T5"/>
                </a:cxn>
                <a:cxn ang="0">
                  <a:pos x="T6" y="T7"/>
                </a:cxn>
                <a:cxn ang="0">
                  <a:pos x="T8" y="T9"/>
                </a:cxn>
                <a:cxn ang="0">
                  <a:pos x="T10" y="T11"/>
                </a:cxn>
                <a:cxn ang="0">
                  <a:pos x="T12" y="T13"/>
                </a:cxn>
              </a:cxnLst>
              <a:rect l="0" t="0" r="r" b="b"/>
              <a:pathLst>
                <a:path w="113" h="133">
                  <a:moveTo>
                    <a:pt x="63" y="121"/>
                  </a:moveTo>
                  <a:cubicBezTo>
                    <a:pt x="83" y="117"/>
                    <a:pt x="113" y="104"/>
                    <a:pt x="96" y="64"/>
                  </a:cubicBezTo>
                  <a:cubicBezTo>
                    <a:pt x="84" y="36"/>
                    <a:pt x="97" y="16"/>
                    <a:pt x="59" y="5"/>
                  </a:cubicBezTo>
                  <a:cubicBezTo>
                    <a:pt x="41" y="0"/>
                    <a:pt x="31" y="3"/>
                    <a:pt x="16" y="1"/>
                  </a:cubicBezTo>
                  <a:cubicBezTo>
                    <a:pt x="8" y="0"/>
                    <a:pt x="0" y="17"/>
                    <a:pt x="7" y="26"/>
                  </a:cubicBezTo>
                  <a:cubicBezTo>
                    <a:pt x="13" y="36"/>
                    <a:pt x="29" y="46"/>
                    <a:pt x="29" y="46"/>
                  </a:cubicBezTo>
                  <a:cubicBezTo>
                    <a:pt x="29" y="46"/>
                    <a:pt x="3" y="133"/>
                    <a:pt x="63" y="121"/>
                  </a:cubicBezTo>
                  <a:close/>
                </a:path>
              </a:pathLst>
            </a:custGeom>
            <a:solidFill>
              <a:srgbClr val="58242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6" name="ïṣlíḋê">
              <a:extLst>
                <a:ext uri="{FF2B5EF4-FFF2-40B4-BE49-F238E27FC236}">
                  <a16:creationId xmlns:a16="http://schemas.microsoft.com/office/drawing/2014/main" id="{9484236F-E512-408C-8230-11E6493F4D1F}"/>
                </a:ext>
              </a:extLst>
            </p:cNvPr>
            <p:cNvSpPr/>
            <p:nvPr/>
          </p:nvSpPr>
          <p:spPr bwMode="auto">
            <a:xfrm>
              <a:off x="6727825" y="3798888"/>
              <a:ext cx="684213" cy="614363"/>
            </a:xfrm>
            <a:custGeom>
              <a:avLst/>
              <a:gdLst>
                <a:gd name="T0" fmla="*/ 95 w 119"/>
                <a:gd name="T1" fmla="*/ 4 h 107"/>
                <a:gd name="T2" fmla="*/ 57 w 119"/>
                <a:gd name="T3" fmla="*/ 64 h 107"/>
                <a:gd name="T4" fmla="*/ 6 w 119"/>
                <a:gd name="T5" fmla="*/ 47 h 107"/>
                <a:gd name="T6" fmla="*/ 16 w 119"/>
                <a:gd name="T7" fmla="*/ 65 h 107"/>
                <a:gd name="T8" fmla="*/ 75 w 119"/>
                <a:gd name="T9" fmla="*/ 91 h 107"/>
                <a:gd name="T10" fmla="*/ 95 w 119"/>
                <a:gd name="T11" fmla="*/ 4 h 107"/>
              </a:gdLst>
              <a:ahLst/>
              <a:cxnLst>
                <a:cxn ang="0">
                  <a:pos x="T0" y="T1"/>
                </a:cxn>
                <a:cxn ang="0">
                  <a:pos x="T2" y="T3"/>
                </a:cxn>
                <a:cxn ang="0">
                  <a:pos x="T4" y="T5"/>
                </a:cxn>
                <a:cxn ang="0">
                  <a:pos x="T6" y="T7"/>
                </a:cxn>
                <a:cxn ang="0">
                  <a:pos x="T8" y="T9"/>
                </a:cxn>
                <a:cxn ang="0">
                  <a:pos x="T10" y="T11"/>
                </a:cxn>
              </a:cxnLst>
              <a:rect l="0" t="0" r="r" b="b"/>
              <a:pathLst>
                <a:path w="119" h="107">
                  <a:moveTo>
                    <a:pt x="95" y="4"/>
                  </a:moveTo>
                  <a:cubicBezTo>
                    <a:pt x="80" y="0"/>
                    <a:pt x="62" y="62"/>
                    <a:pt x="57" y="64"/>
                  </a:cubicBezTo>
                  <a:cubicBezTo>
                    <a:pt x="51" y="67"/>
                    <a:pt x="16" y="45"/>
                    <a:pt x="6" y="47"/>
                  </a:cubicBezTo>
                  <a:cubicBezTo>
                    <a:pt x="0" y="49"/>
                    <a:pt x="7" y="56"/>
                    <a:pt x="16" y="65"/>
                  </a:cubicBezTo>
                  <a:cubicBezTo>
                    <a:pt x="33" y="83"/>
                    <a:pt x="64" y="107"/>
                    <a:pt x="75" y="91"/>
                  </a:cubicBezTo>
                  <a:cubicBezTo>
                    <a:pt x="93" y="68"/>
                    <a:pt x="119" y="11"/>
                    <a:pt x="95" y="4"/>
                  </a:cubicBezTo>
                  <a:close/>
                </a:path>
              </a:pathLst>
            </a:custGeom>
            <a:solidFill>
              <a:srgbClr val="FFA6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7" name="iṣľïdé">
              <a:extLst>
                <a:ext uri="{FF2B5EF4-FFF2-40B4-BE49-F238E27FC236}">
                  <a16:creationId xmlns:a16="http://schemas.microsoft.com/office/drawing/2014/main" id="{19B73787-F788-4754-A61C-EFC14B52E523}"/>
                </a:ext>
              </a:extLst>
            </p:cNvPr>
            <p:cNvSpPr/>
            <p:nvPr/>
          </p:nvSpPr>
          <p:spPr bwMode="auto">
            <a:xfrm>
              <a:off x="7010400" y="3787775"/>
              <a:ext cx="390525" cy="596900"/>
            </a:xfrm>
            <a:custGeom>
              <a:avLst/>
              <a:gdLst>
                <a:gd name="T0" fmla="*/ 47 w 68"/>
                <a:gd name="T1" fmla="*/ 0 h 104"/>
                <a:gd name="T2" fmla="*/ 8 w 68"/>
                <a:gd name="T3" fmla="*/ 66 h 104"/>
                <a:gd name="T4" fmla="*/ 30 w 68"/>
                <a:gd name="T5" fmla="*/ 104 h 104"/>
                <a:gd name="T6" fmla="*/ 67 w 68"/>
                <a:gd name="T7" fmla="*/ 28 h 104"/>
                <a:gd name="T8" fmla="*/ 47 w 68"/>
                <a:gd name="T9" fmla="*/ 0 h 104"/>
              </a:gdLst>
              <a:ahLst/>
              <a:cxnLst>
                <a:cxn ang="0">
                  <a:pos x="T0" y="T1"/>
                </a:cxn>
                <a:cxn ang="0">
                  <a:pos x="T2" y="T3"/>
                </a:cxn>
                <a:cxn ang="0">
                  <a:pos x="T4" y="T5"/>
                </a:cxn>
                <a:cxn ang="0">
                  <a:pos x="T6" y="T7"/>
                </a:cxn>
                <a:cxn ang="0">
                  <a:pos x="T8" y="T9"/>
                </a:cxn>
              </a:cxnLst>
              <a:rect l="0" t="0" r="r" b="b"/>
              <a:pathLst>
                <a:path w="68" h="104">
                  <a:moveTo>
                    <a:pt x="47" y="0"/>
                  </a:moveTo>
                  <a:cubicBezTo>
                    <a:pt x="30" y="0"/>
                    <a:pt x="8" y="66"/>
                    <a:pt x="8" y="66"/>
                  </a:cubicBezTo>
                  <a:cubicBezTo>
                    <a:pt x="8" y="66"/>
                    <a:pt x="0" y="104"/>
                    <a:pt x="30" y="104"/>
                  </a:cubicBezTo>
                  <a:cubicBezTo>
                    <a:pt x="39" y="104"/>
                    <a:pt x="68" y="48"/>
                    <a:pt x="67" y="28"/>
                  </a:cubicBezTo>
                  <a:cubicBezTo>
                    <a:pt x="66" y="8"/>
                    <a:pt x="62" y="0"/>
                    <a:pt x="47" y="0"/>
                  </a:cubicBezTo>
                  <a:close/>
                </a:path>
              </a:pathLst>
            </a:custGeom>
            <a:solidFill>
              <a:srgbClr val="F6BB7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8" name="i$lïďè">
              <a:extLst>
                <a:ext uri="{FF2B5EF4-FFF2-40B4-BE49-F238E27FC236}">
                  <a16:creationId xmlns:a16="http://schemas.microsoft.com/office/drawing/2014/main" id="{1DEBAF1F-444F-4D58-9FAD-58641C57E13C}"/>
                </a:ext>
              </a:extLst>
            </p:cNvPr>
            <p:cNvSpPr/>
            <p:nvPr/>
          </p:nvSpPr>
          <p:spPr bwMode="auto">
            <a:xfrm>
              <a:off x="7131050" y="3937000"/>
              <a:ext cx="276225" cy="458788"/>
            </a:xfrm>
            <a:custGeom>
              <a:avLst/>
              <a:gdLst>
                <a:gd name="T0" fmla="*/ 45 w 48"/>
                <a:gd name="T1" fmla="*/ 2 h 80"/>
                <a:gd name="T2" fmla="*/ 45 w 48"/>
                <a:gd name="T3" fmla="*/ 3 h 80"/>
                <a:gd name="T4" fmla="*/ 41 w 48"/>
                <a:gd name="T5" fmla="*/ 22 h 80"/>
                <a:gd name="T6" fmla="*/ 27 w 48"/>
                <a:gd name="T7" fmla="*/ 56 h 80"/>
                <a:gd name="T8" fmla="*/ 20 w 48"/>
                <a:gd name="T9" fmla="*/ 69 h 80"/>
                <a:gd name="T10" fmla="*/ 17 w 48"/>
                <a:gd name="T11" fmla="*/ 73 h 80"/>
                <a:gd name="T12" fmla="*/ 16 w 48"/>
                <a:gd name="T13" fmla="*/ 75 h 80"/>
                <a:gd name="T14" fmla="*/ 8 w 48"/>
                <a:gd name="T15" fmla="*/ 77 h 80"/>
                <a:gd name="T16" fmla="*/ 4 w 48"/>
                <a:gd name="T17" fmla="*/ 76 h 80"/>
                <a:gd name="T18" fmla="*/ 3 w 48"/>
                <a:gd name="T19" fmla="*/ 76 h 80"/>
                <a:gd name="T20" fmla="*/ 2 w 48"/>
                <a:gd name="T21" fmla="*/ 76 h 80"/>
                <a:gd name="T22" fmla="*/ 1 w 48"/>
                <a:gd name="T23" fmla="*/ 77 h 80"/>
                <a:gd name="T24" fmla="*/ 2 w 48"/>
                <a:gd name="T25" fmla="*/ 79 h 80"/>
                <a:gd name="T26" fmla="*/ 8 w 48"/>
                <a:gd name="T27" fmla="*/ 80 h 80"/>
                <a:gd name="T28" fmla="*/ 18 w 48"/>
                <a:gd name="T29" fmla="*/ 77 h 80"/>
                <a:gd name="T30" fmla="*/ 21 w 48"/>
                <a:gd name="T31" fmla="*/ 73 h 80"/>
                <a:gd name="T32" fmla="*/ 37 w 48"/>
                <a:gd name="T33" fmla="*/ 40 h 80"/>
                <a:gd name="T34" fmla="*/ 48 w 48"/>
                <a:gd name="T35" fmla="*/ 3 h 80"/>
                <a:gd name="T36" fmla="*/ 48 w 48"/>
                <a:gd name="T37" fmla="*/ 2 h 80"/>
                <a:gd name="T38" fmla="*/ 46 w 48"/>
                <a:gd name="T39" fmla="*/ 0 h 80"/>
                <a:gd name="T40" fmla="*/ 45 w 48"/>
                <a:gd name="T41" fmla="*/ 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80">
                  <a:moveTo>
                    <a:pt x="45" y="2"/>
                  </a:moveTo>
                  <a:cubicBezTo>
                    <a:pt x="45" y="2"/>
                    <a:pt x="45" y="3"/>
                    <a:pt x="45" y="3"/>
                  </a:cubicBezTo>
                  <a:cubicBezTo>
                    <a:pt x="45" y="8"/>
                    <a:pt x="43" y="15"/>
                    <a:pt x="41" y="22"/>
                  </a:cubicBezTo>
                  <a:cubicBezTo>
                    <a:pt x="37" y="33"/>
                    <a:pt x="32" y="46"/>
                    <a:pt x="27" y="56"/>
                  </a:cubicBezTo>
                  <a:cubicBezTo>
                    <a:pt x="24" y="61"/>
                    <a:pt x="22" y="65"/>
                    <a:pt x="20" y="69"/>
                  </a:cubicBezTo>
                  <a:cubicBezTo>
                    <a:pt x="19" y="70"/>
                    <a:pt x="18" y="72"/>
                    <a:pt x="17" y="73"/>
                  </a:cubicBezTo>
                  <a:cubicBezTo>
                    <a:pt x="17" y="74"/>
                    <a:pt x="16" y="74"/>
                    <a:pt x="16" y="75"/>
                  </a:cubicBezTo>
                  <a:cubicBezTo>
                    <a:pt x="14" y="76"/>
                    <a:pt x="11" y="77"/>
                    <a:pt x="8" y="77"/>
                  </a:cubicBezTo>
                  <a:cubicBezTo>
                    <a:pt x="7" y="77"/>
                    <a:pt x="5" y="77"/>
                    <a:pt x="4" y="76"/>
                  </a:cubicBezTo>
                  <a:cubicBezTo>
                    <a:pt x="3" y="76"/>
                    <a:pt x="3" y="76"/>
                    <a:pt x="3" y="76"/>
                  </a:cubicBezTo>
                  <a:cubicBezTo>
                    <a:pt x="2" y="76"/>
                    <a:pt x="2" y="76"/>
                    <a:pt x="2" y="76"/>
                  </a:cubicBezTo>
                  <a:cubicBezTo>
                    <a:pt x="2" y="76"/>
                    <a:pt x="1" y="77"/>
                    <a:pt x="1" y="77"/>
                  </a:cubicBezTo>
                  <a:cubicBezTo>
                    <a:pt x="0" y="78"/>
                    <a:pt x="1" y="79"/>
                    <a:pt x="2" y="79"/>
                  </a:cubicBezTo>
                  <a:cubicBezTo>
                    <a:pt x="2" y="79"/>
                    <a:pt x="5" y="80"/>
                    <a:pt x="8" y="80"/>
                  </a:cubicBezTo>
                  <a:cubicBezTo>
                    <a:pt x="11" y="80"/>
                    <a:pt x="15" y="79"/>
                    <a:pt x="18" y="77"/>
                  </a:cubicBezTo>
                  <a:cubicBezTo>
                    <a:pt x="19" y="76"/>
                    <a:pt x="20" y="75"/>
                    <a:pt x="21" y="73"/>
                  </a:cubicBezTo>
                  <a:cubicBezTo>
                    <a:pt x="25" y="67"/>
                    <a:pt x="31" y="54"/>
                    <a:pt x="37" y="40"/>
                  </a:cubicBezTo>
                  <a:cubicBezTo>
                    <a:pt x="43" y="27"/>
                    <a:pt x="48" y="12"/>
                    <a:pt x="48" y="3"/>
                  </a:cubicBezTo>
                  <a:cubicBezTo>
                    <a:pt x="48" y="3"/>
                    <a:pt x="48" y="2"/>
                    <a:pt x="48" y="2"/>
                  </a:cubicBezTo>
                  <a:cubicBezTo>
                    <a:pt x="48" y="1"/>
                    <a:pt x="47" y="0"/>
                    <a:pt x="46" y="0"/>
                  </a:cubicBezTo>
                  <a:cubicBezTo>
                    <a:pt x="45" y="0"/>
                    <a:pt x="45" y="1"/>
                    <a:pt x="45" y="2"/>
                  </a:cubicBezTo>
                  <a:close/>
                </a:path>
              </a:pathLst>
            </a:custGeom>
            <a:solidFill>
              <a:srgbClr val="DD9C6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9" name="ïśļiďê">
              <a:extLst>
                <a:ext uri="{FF2B5EF4-FFF2-40B4-BE49-F238E27FC236}">
                  <a16:creationId xmlns:a16="http://schemas.microsoft.com/office/drawing/2014/main" id="{57BD743A-87CE-40A7-A3F4-E1482D78EC10}"/>
                </a:ext>
              </a:extLst>
            </p:cNvPr>
            <p:cNvSpPr/>
            <p:nvPr/>
          </p:nvSpPr>
          <p:spPr bwMode="auto">
            <a:xfrm>
              <a:off x="7045325" y="3856038"/>
              <a:ext cx="153988" cy="322263"/>
            </a:xfrm>
            <a:custGeom>
              <a:avLst/>
              <a:gdLst>
                <a:gd name="T0" fmla="*/ 24 w 27"/>
                <a:gd name="T1" fmla="*/ 1 h 56"/>
                <a:gd name="T2" fmla="*/ 0 w 27"/>
                <a:gd name="T3" fmla="*/ 54 h 56"/>
                <a:gd name="T4" fmla="*/ 1 w 27"/>
                <a:gd name="T5" fmla="*/ 56 h 56"/>
                <a:gd name="T6" fmla="*/ 3 w 27"/>
                <a:gd name="T7" fmla="*/ 55 h 56"/>
                <a:gd name="T8" fmla="*/ 5 w 27"/>
                <a:gd name="T9" fmla="*/ 49 h 56"/>
                <a:gd name="T10" fmla="*/ 27 w 27"/>
                <a:gd name="T11" fmla="*/ 3 h 56"/>
                <a:gd name="T12" fmla="*/ 26 w 27"/>
                <a:gd name="T13" fmla="*/ 1 h 56"/>
                <a:gd name="T14" fmla="*/ 24 w 27"/>
                <a:gd name="T15" fmla="*/ 1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56">
                  <a:moveTo>
                    <a:pt x="24" y="1"/>
                  </a:moveTo>
                  <a:cubicBezTo>
                    <a:pt x="11" y="21"/>
                    <a:pt x="0" y="54"/>
                    <a:pt x="0" y="54"/>
                  </a:cubicBezTo>
                  <a:cubicBezTo>
                    <a:pt x="0" y="55"/>
                    <a:pt x="0" y="56"/>
                    <a:pt x="1" y="56"/>
                  </a:cubicBezTo>
                  <a:cubicBezTo>
                    <a:pt x="2" y="56"/>
                    <a:pt x="3" y="56"/>
                    <a:pt x="3" y="55"/>
                  </a:cubicBezTo>
                  <a:cubicBezTo>
                    <a:pt x="3" y="55"/>
                    <a:pt x="4" y="53"/>
                    <a:pt x="5" y="49"/>
                  </a:cubicBezTo>
                  <a:cubicBezTo>
                    <a:pt x="9" y="39"/>
                    <a:pt x="17" y="17"/>
                    <a:pt x="27" y="3"/>
                  </a:cubicBezTo>
                  <a:cubicBezTo>
                    <a:pt x="27" y="2"/>
                    <a:pt x="27" y="1"/>
                    <a:pt x="26" y="1"/>
                  </a:cubicBezTo>
                  <a:cubicBezTo>
                    <a:pt x="25" y="0"/>
                    <a:pt x="24" y="1"/>
                    <a:pt x="24" y="1"/>
                  </a:cubicBezTo>
                  <a:close/>
                </a:path>
              </a:pathLst>
            </a:custGeom>
            <a:solidFill>
              <a:srgbClr val="DD9C6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0" name="iŝľíďê">
              <a:extLst>
                <a:ext uri="{FF2B5EF4-FFF2-40B4-BE49-F238E27FC236}">
                  <a16:creationId xmlns:a16="http://schemas.microsoft.com/office/drawing/2014/main" id="{856DA2A0-F850-46B4-9625-943FB68EE4B3}"/>
                </a:ext>
              </a:extLst>
            </p:cNvPr>
            <p:cNvSpPr/>
            <p:nvPr/>
          </p:nvSpPr>
          <p:spPr bwMode="auto">
            <a:xfrm>
              <a:off x="6596063" y="3890963"/>
              <a:ext cx="298450" cy="263525"/>
            </a:xfrm>
            <a:custGeom>
              <a:avLst/>
              <a:gdLst>
                <a:gd name="T0" fmla="*/ 50 w 52"/>
                <a:gd name="T1" fmla="*/ 40 h 46"/>
                <a:gd name="T2" fmla="*/ 40 w 52"/>
                <a:gd name="T3" fmla="*/ 14 h 46"/>
                <a:gd name="T4" fmla="*/ 37 w 52"/>
                <a:gd name="T5" fmla="*/ 22 h 46"/>
                <a:gd name="T6" fmla="*/ 4 w 52"/>
                <a:gd name="T7" fmla="*/ 12 h 46"/>
                <a:gd name="T8" fmla="*/ 32 w 52"/>
                <a:gd name="T9" fmla="*/ 44 h 46"/>
                <a:gd name="T10" fmla="*/ 50 w 52"/>
                <a:gd name="T11" fmla="*/ 40 h 46"/>
              </a:gdLst>
              <a:ahLst/>
              <a:cxnLst>
                <a:cxn ang="0">
                  <a:pos x="T0" y="T1"/>
                </a:cxn>
                <a:cxn ang="0">
                  <a:pos x="T2" y="T3"/>
                </a:cxn>
                <a:cxn ang="0">
                  <a:pos x="T4" y="T5"/>
                </a:cxn>
                <a:cxn ang="0">
                  <a:pos x="T6" y="T7"/>
                </a:cxn>
                <a:cxn ang="0">
                  <a:pos x="T8" y="T9"/>
                </a:cxn>
                <a:cxn ang="0">
                  <a:pos x="T10" y="T11"/>
                </a:cxn>
              </a:cxnLst>
              <a:rect l="0" t="0" r="r" b="b"/>
              <a:pathLst>
                <a:path w="52" h="46">
                  <a:moveTo>
                    <a:pt x="50" y="40"/>
                  </a:moveTo>
                  <a:cubicBezTo>
                    <a:pt x="50" y="40"/>
                    <a:pt x="48" y="18"/>
                    <a:pt x="40" y="14"/>
                  </a:cubicBezTo>
                  <a:cubicBezTo>
                    <a:pt x="31" y="10"/>
                    <a:pt x="37" y="22"/>
                    <a:pt x="37" y="22"/>
                  </a:cubicBezTo>
                  <a:cubicBezTo>
                    <a:pt x="37" y="22"/>
                    <a:pt x="9" y="0"/>
                    <a:pt x="4" y="12"/>
                  </a:cubicBezTo>
                  <a:cubicBezTo>
                    <a:pt x="0" y="25"/>
                    <a:pt x="27" y="43"/>
                    <a:pt x="32" y="44"/>
                  </a:cubicBezTo>
                  <a:cubicBezTo>
                    <a:pt x="37" y="46"/>
                    <a:pt x="52" y="46"/>
                    <a:pt x="50" y="40"/>
                  </a:cubicBezTo>
                  <a:close/>
                </a:path>
              </a:pathLst>
            </a:custGeom>
            <a:solidFill>
              <a:srgbClr val="FFA6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1" name="îŝļíḑè">
              <a:extLst>
                <a:ext uri="{FF2B5EF4-FFF2-40B4-BE49-F238E27FC236}">
                  <a16:creationId xmlns:a16="http://schemas.microsoft.com/office/drawing/2014/main" id="{E8253FAC-BEA9-4A90-8E86-C00BFF69786D}"/>
                </a:ext>
              </a:extLst>
            </p:cNvPr>
            <p:cNvSpPr/>
            <p:nvPr/>
          </p:nvSpPr>
          <p:spPr bwMode="auto">
            <a:xfrm>
              <a:off x="7032625" y="5556250"/>
              <a:ext cx="173038" cy="142875"/>
            </a:xfrm>
            <a:custGeom>
              <a:avLst/>
              <a:gdLst>
                <a:gd name="T0" fmla="*/ 18 w 30"/>
                <a:gd name="T1" fmla="*/ 23 h 25"/>
                <a:gd name="T2" fmla="*/ 2 w 30"/>
                <a:gd name="T3" fmla="*/ 11 h 25"/>
                <a:gd name="T4" fmla="*/ 14 w 30"/>
                <a:gd name="T5" fmla="*/ 1 h 25"/>
                <a:gd name="T6" fmla="*/ 30 w 30"/>
                <a:gd name="T7" fmla="*/ 16 h 25"/>
                <a:gd name="T8" fmla="*/ 18 w 30"/>
                <a:gd name="T9" fmla="*/ 23 h 25"/>
              </a:gdLst>
              <a:ahLst/>
              <a:cxnLst>
                <a:cxn ang="0">
                  <a:pos x="T0" y="T1"/>
                </a:cxn>
                <a:cxn ang="0">
                  <a:pos x="T2" y="T3"/>
                </a:cxn>
                <a:cxn ang="0">
                  <a:pos x="T4" y="T5"/>
                </a:cxn>
                <a:cxn ang="0">
                  <a:pos x="T6" y="T7"/>
                </a:cxn>
                <a:cxn ang="0">
                  <a:pos x="T8" y="T9"/>
                </a:cxn>
              </a:cxnLst>
              <a:rect l="0" t="0" r="r" b="b"/>
              <a:pathLst>
                <a:path w="30" h="25">
                  <a:moveTo>
                    <a:pt x="18" y="23"/>
                  </a:moveTo>
                  <a:cubicBezTo>
                    <a:pt x="18" y="23"/>
                    <a:pt x="3" y="15"/>
                    <a:pt x="2" y="11"/>
                  </a:cubicBezTo>
                  <a:cubicBezTo>
                    <a:pt x="0" y="7"/>
                    <a:pt x="10" y="0"/>
                    <a:pt x="14" y="1"/>
                  </a:cubicBezTo>
                  <a:cubicBezTo>
                    <a:pt x="18" y="3"/>
                    <a:pt x="30" y="16"/>
                    <a:pt x="30" y="16"/>
                  </a:cubicBezTo>
                  <a:cubicBezTo>
                    <a:pt x="30" y="16"/>
                    <a:pt x="21" y="25"/>
                    <a:pt x="18" y="23"/>
                  </a:cubicBezTo>
                  <a:close/>
                </a:path>
              </a:pathLst>
            </a:custGeom>
            <a:solidFill>
              <a:srgbClr val="FFA6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2" name="íṥľîḑe">
              <a:extLst>
                <a:ext uri="{FF2B5EF4-FFF2-40B4-BE49-F238E27FC236}">
                  <a16:creationId xmlns:a16="http://schemas.microsoft.com/office/drawing/2014/main" id="{2731F7A2-A9A0-4F47-B013-70B95DBA91B9}"/>
                </a:ext>
              </a:extLst>
            </p:cNvPr>
            <p:cNvSpPr/>
            <p:nvPr/>
          </p:nvSpPr>
          <p:spPr bwMode="auto">
            <a:xfrm>
              <a:off x="7389813" y="5464175"/>
              <a:ext cx="173038" cy="142875"/>
            </a:xfrm>
            <a:custGeom>
              <a:avLst/>
              <a:gdLst>
                <a:gd name="T0" fmla="*/ 18 w 30"/>
                <a:gd name="T1" fmla="*/ 23 h 25"/>
                <a:gd name="T2" fmla="*/ 1 w 30"/>
                <a:gd name="T3" fmla="*/ 11 h 25"/>
                <a:gd name="T4" fmla="*/ 13 w 30"/>
                <a:gd name="T5" fmla="*/ 1 h 25"/>
                <a:gd name="T6" fmla="*/ 30 w 30"/>
                <a:gd name="T7" fmla="*/ 16 h 25"/>
                <a:gd name="T8" fmla="*/ 18 w 30"/>
                <a:gd name="T9" fmla="*/ 23 h 25"/>
              </a:gdLst>
              <a:ahLst/>
              <a:cxnLst>
                <a:cxn ang="0">
                  <a:pos x="T0" y="T1"/>
                </a:cxn>
                <a:cxn ang="0">
                  <a:pos x="T2" y="T3"/>
                </a:cxn>
                <a:cxn ang="0">
                  <a:pos x="T4" y="T5"/>
                </a:cxn>
                <a:cxn ang="0">
                  <a:pos x="T6" y="T7"/>
                </a:cxn>
                <a:cxn ang="0">
                  <a:pos x="T8" y="T9"/>
                </a:cxn>
              </a:cxnLst>
              <a:rect l="0" t="0" r="r" b="b"/>
              <a:pathLst>
                <a:path w="30" h="25">
                  <a:moveTo>
                    <a:pt x="18" y="23"/>
                  </a:moveTo>
                  <a:cubicBezTo>
                    <a:pt x="18" y="23"/>
                    <a:pt x="3" y="15"/>
                    <a:pt x="1" y="11"/>
                  </a:cubicBezTo>
                  <a:cubicBezTo>
                    <a:pt x="0" y="7"/>
                    <a:pt x="9" y="0"/>
                    <a:pt x="13" y="1"/>
                  </a:cubicBezTo>
                  <a:cubicBezTo>
                    <a:pt x="17" y="2"/>
                    <a:pt x="30" y="16"/>
                    <a:pt x="30" y="16"/>
                  </a:cubicBezTo>
                  <a:cubicBezTo>
                    <a:pt x="30" y="16"/>
                    <a:pt x="21" y="25"/>
                    <a:pt x="18" y="23"/>
                  </a:cubicBezTo>
                  <a:close/>
                </a:path>
              </a:pathLst>
            </a:custGeom>
            <a:solidFill>
              <a:srgbClr val="FFA6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3" name="îṧ1íďè">
              <a:extLst>
                <a:ext uri="{FF2B5EF4-FFF2-40B4-BE49-F238E27FC236}">
                  <a16:creationId xmlns:a16="http://schemas.microsoft.com/office/drawing/2014/main" id="{20237C11-6803-4B2B-A3B4-6227486F7C53}"/>
                </a:ext>
              </a:extLst>
            </p:cNvPr>
            <p:cNvSpPr/>
            <p:nvPr/>
          </p:nvSpPr>
          <p:spPr bwMode="auto">
            <a:xfrm>
              <a:off x="5365750" y="1130300"/>
              <a:ext cx="1258888" cy="1257300"/>
            </a:xfrm>
            <a:custGeom>
              <a:avLst/>
              <a:gdLst>
                <a:gd name="T0" fmla="*/ 110 w 219"/>
                <a:gd name="T1" fmla="*/ 211 h 219"/>
                <a:gd name="T2" fmla="*/ 8 w 219"/>
                <a:gd name="T3" fmla="*/ 109 h 219"/>
                <a:gd name="T4" fmla="*/ 110 w 219"/>
                <a:gd name="T5" fmla="*/ 8 h 219"/>
                <a:gd name="T6" fmla="*/ 211 w 219"/>
                <a:gd name="T7" fmla="*/ 109 h 219"/>
                <a:gd name="T8" fmla="*/ 110 w 219"/>
                <a:gd name="T9" fmla="*/ 211 h 219"/>
                <a:gd name="T10" fmla="*/ 110 w 219"/>
                <a:gd name="T11" fmla="*/ 0 h 219"/>
                <a:gd name="T12" fmla="*/ 0 w 219"/>
                <a:gd name="T13" fmla="*/ 109 h 219"/>
                <a:gd name="T14" fmla="*/ 110 w 219"/>
                <a:gd name="T15" fmla="*/ 219 h 219"/>
                <a:gd name="T16" fmla="*/ 219 w 219"/>
                <a:gd name="T17" fmla="*/ 109 h 219"/>
                <a:gd name="T18" fmla="*/ 110 w 219"/>
                <a:gd name="T19"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9" h="219">
                  <a:moveTo>
                    <a:pt x="110" y="211"/>
                  </a:moveTo>
                  <a:cubicBezTo>
                    <a:pt x="54" y="211"/>
                    <a:pt x="8" y="165"/>
                    <a:pt x="8" y="109"/>
                  </a:cubicBezTo>
                  <a:cubicBezTo>
                    <a:pt x="8" y="53"/>
                    <a:pt x="54" y="8"/>
                    <a:pt x="110" y="8"/>
                  </a:cubicBezTo>
                  <a:cubicBezTo>
                    <a:pt x="166" y="8"/>
                    <a:pt x="211" y="53"/>
                    <a:pt x="211" y="109"/>
                  </a:cubicBezTo>
                  <a:cubicBezTo>
                    <a:pt x="211" y="165"/>
                    <a:pt x="166" y="211"/>
                    <a:pt x="110" y="211"/>
                  </a:cubicBezTo>
                  <a:moveTo>
                    <a:pt x="110" y="0"/>
                  </a:moveTo>
                  <a:cubicBezTo>
                    <a:pt x="49" y="0"/>
                    <a:pt x="0" y="49"/>
                    <a:pt x="0" y="109"/>
                  </a:cubicBezTo>
                  <a:cubicBezTo>
                    <a:pt x="0" y="170"/>
                    <a:pt x="49" y="219"/>
                    <a:pt x="110" y="219"/>
                  </a:cubicBezTo>
                  <a:cubicBezTo>
                    <a:pt x="170" y="219"/>
                    <a:pt x="219" y="170"/>
                    <a:pt x="219" y="109"/>
                  </a:cubicBezTo>
                  <a:cubicBezTo>
                    <a:pt x="219" y="49"/>
                    <a:pt x="170" y="0"/>
                    <a:pt x="110" y="0"/>
                  </a:cubicBezTo>
                </a:path>
              </a:pathLst>
            </a:custGeom>
            <a:solidFill>
              <a:srgbClr val="FCE9D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4" name="í$lîḋê">
              <a:extLst>
                <a:ext uri="{FF2B5EF4-FFF2-40B4-BE49-F238E27FC236}">
                  <a16:creationId xmlns:a16="http://schemas.microsoft.com/office/drawing/2014/main" id="{8645D449-D9F6-4B24-A995-BF3013E203F7}"/>
                </a:ext>
              </a:extLst>
            </p:cNvPr>
            <p:cNvSpPr/>
            <p:nvPr/>
          </p:nvSpPr>
          <p:spPr bwMode="auto">
            <a:xfrm>
              <a:off x="5238750" y="1003300"/>
              <a:ext cx="1512888" cy="1509713"/>
            </a:xfrm>
            <a:custGeom>
              <a:avLst/>
              <a:gdLst>
                <a:gd name="T0" fmla="*/ 132 w 263"/>
                <a:gd name="T1" fmla="*/ 259 h 263"/>
                <a:gd name="T2" fmla="*/ 4 w 263"/>
                <a:gd name="T3" fmla="*/ 131 h 263"/>
                <a:gd name="T4" fmla="*/ 132 w 263"/>
                <a:gd name="T5" fmla="*/ 4 h 263"/>
                <a:gd name="T6" fmla="*/ 259 w 263"/>
                <a:gd name="T7" fmla="*/ 131 h 263"/>
                <a:gd name="T8" fmla="*/ 132 w 263"/>
                <a:gd name="T9" fmla="*/ 259 h 263"/>
                <a:gd name="T10" fmla="*/ 132 w 263"/>
                <a:gd name="T11" fmla="*/ 0 h 263"/>
                <a:gd name="T12" fmla="*/ 0 w 263"/>
                <a:gd name="T13" fmla="*/ 131 h 263"/>
                <a:gd name="T14" fmla="*/ 132 w 263"/>
                <a:gd name="T15" fmla="*/ 263 h 263"/>
                <a:gd name="T16" fmla="*/ 263 w 263"/>
                <a:gd name="T17" fmla="*/ 131 h 263"/>
                <a:gd name="T18" fmla="*/ 132 w 263"/>
                <a:gd name="T19"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259"/>
                  </a:moveTo>
                  <a:cubicBezTo>
                    <a:pt x="61" y="259"/>
                    <a:pt x="4" y="202"/>
                    <a:pt x="4" y="131"/>
                  </a:cubicBezTo>
                  <a:cubicBezTo>
                    <a:pt x="4" y="61"/>
                    <a:pt x="61" y="4"/>
                    <a:pt x="132" y="4"/>
                  </a:cubicBezTo>
                  <a:cubicBezTo>
                    <a:pt x="202" y="4"/>
                    <a:pt x="259" y="61"/>
                    <a:pt x="259" y="131"/>
                  </a:cubicBezTo>
                  <a:cubicBezTo>
                    <a:pt x="259" y="202"/>
                    <a:pt x="202" y="259"/>
                    <a:pt x="132" y="259"/>
                  </a:cubicBezTo>
                  <a:moveTo>
                    <a:pt x="132" y="0"/>
                  </a:moveTo>
                  <a:cubicBezTo>
                    <a:pt x="59" y="0"/>
                    <a:pt x="0" y="59"/>
                    <a:pt x="0" y="131"/>
                  </a:cubicBezTo>
                  <a:cubicBezTo>
                    <a:pt x="0" y="204"/>
                    <a:pt x="59" y="263"/>
                    <a:pt x="132" y="263"/>
                  </a:cubicBezTo>
                  <a:cubicBezTo>
                    <a:pt x="204" y="263"/>
                    <a:pt x="263" y="204"/>
                    <a:pt x="263" y="131"/>
                  </a:cubicBezTo>
                  <a:cubicBezTo>
                    <a:pt x="263" y="59"/>
                    <a:pt x="204" y="0"/>
                    <a:pt x="132" y="0"/>
                  </a:cubicBezTo>
                </a:path>
              </a:pathLst>
            </a:custGeom>
            <a:solidFill>
              <a:srgbClr val="FCE9D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5" name="îŝḷîḋè">
              <a:extLst>
                <a:ext uri="{FF2B5EF4-FFF2-40B4-BE49-F238E27FC236}">
                  <a16:creationId xmlns:a16="http://schemas.microsoft.com/office/drawing/2014/main" id="{AA4CE09B-873F-453E-9476-A9262C602320}"/>
                </a:ext>
              </a:extLst>
            </p:cNvPr>
            <p:cNvSpPr/>
            <p:nvPr/>
          </p:nvSpPr>
          <p:spPr bwMode="auto">
            <a:xfrm>
              <a:off x="5124450" y="889000"/>
              <a:ext cx="1741488" cy="1739900"/>
            </a:xfrm>
            <a:custGeom>
              <a:avLst/>
              <a:gdLst>
                <a:gd name="T0" fmla="*/ 152 w 303"/>
                <a:gd name="T1" fmla="*/ 301 h 303"/>
                <a:gd name="T2" fmla="*/ 2 w 303"/>
                <a:gd name="T3" fmla="*/ 151 h 303"/>
                <a:gd name="T4" fmla="*/ 152 w 303"/>
                <a:gd name="T5" fmla="*/ 2 h 303"/>
                <a:gd name="T6" fmla="*/ 301 w 303"/>
                <a:gd name="T7" fmla="*/ 151 h 303"/>
                <a:gd name="T8" fmla="*/ 152 w 303"/>
                <a:gd name="T9" fmla="*/ 301 h 303"/>
                <a:gd name="T10" fmla="*/ 152 w 303"/>
                <a:gd name="T11" fmla="*/ 0 h 303"/>
                <a:gd name="T12" fmla="*/ 0 w 303"/>
                <a:gd name="T13" fmla="*/ 151 h 303"/>
                <a:gd name="T14" fmla="*/ 152 w 303"/>
                <a:gd name="T15" fmla="*/ 303 h 303"/>
                <a:gd name="T16" fmla="*/ 303 w 303"/>
                <a:gd name="T17" fmla="*/ 151 h 303"/>
                <a:gd name="T18" fmla="*/ 152 w 303"/>
                <a:gd name="T19"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3" h="303">
                  <a:moveTo>
                    <a:pt x="152" y="301"/>
                  </a:moveTo>
                  <a:cubicBezTo>
                    <a:pt x="69" y="301"/>
                    <a:pt x="2" y="234"/>
                    <a:pt x="2" y="151"/>
                  </a:cubicBezTo>
                  <a:cubicBezTo>
                    <a:pt x="2" y="69"/>
                    <a:pt x="69" y="2"/>
                    <a:pt x="152" y="2"/>
                  </a:cubicBezTo>
                  <a:cubicBezTo>
                    <a:pt x="234" y="2"/>
                    <a:pt x="301" y="69"/>
                    <a:pt x="301" y="151"/>
                  </a:cubicBezTo>
                  <a:cubicBezTo>
                    <a:pt x="301" y="234"/>
                    <a:pt x="234" y="301"/>
                    <a:pt x="152" y="301"/>
                  </a:cubicBezTo>
                  <a:moveTo>
                    <a:pt x="152" y="0"/>
                  </a:moveTo>
                  <a:cubicBezTo>
                    <a:pt x="68" y="0"/>
                    <a:pt x="0" y="68"/>
                    <a:pt x="0" y="151"/>
                  </a:cubicBezTo>
                  <a:cubicBezTo>
                    <a:pt x="0" y="235"/>
                    <a:pt x="68" y="303"/>
                    <a:pt x="152" y="303"/>
                  </a:cubicBezTo>
                  <a:cubicBezTo>
                    <a:pt x="235" y="303"/>
                    <a:pt x="303" y="235"/>
                    <a:pt x="303" y="151"/>
                  </a:cubicBezTo>
                  <a:cubicBezTo>
                    <a:pt x="303" y="68"/>
                    <a:pt x="235" y="0"/>
                    <a:pt x="152" y="0"/>
                  </a:cubicBezTo>
                </a:path>
              </a:pathLst>
            </a:custGeom>
            <a:solidFill>
              <a:srgbClr val="FCE9D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6" name="îšḷíḋè">
              <a:extLst>
                <a:ext uri="{FF2B5EF4-FFF2-40B4-BE49-F238E27FC236}">
                  <a16:creationId xmlns:a16="http://schemas.microsoft.com/office/drawing/2014/main" id="{49982CA1-812B-4D39-AD3B-39E8F05DBE58}"/>
                </a:ext>
              </a:extLst>
            </p:cNvPr>
            <p:cNvSpPr/>
            <p:nvPr/>
          </p:nvSpPr>
          <p:spPr bwMode="auto">
            <a:xfrm>
              <a:off x="5964238" y="2168525"/>
              <a:ext cx="138113" cy="138113"/>
            </a:xfrm>
            <a:custGeom>
              <a:avLst/>
              <a:gdLst>
                <a:gd name="T0" fmla="*/ 24 w 24"/>
                <a:gd name="T1" fmla="*/ 12 h 24"/>
                <a:gd name="T2" fmla="*/ 12 w 24"/>
                <a:gd name="T3" fmla="*/ 24 h 24"/>
                <a:gd name="T4" fmla="*/ 0 w 24"/>
                <a:gd name="T5" fmla="*/ 13 h 24"/>
                <a:gd name="T6" fmla="*/ 12 w 24"/>
                <a:gd name="T7" fmla="*/ 1 h 24"/>
                <a:gd name="T8" fmla="*/ 24 w 24"/>
                <a:gd name="T9" fmla="*/ 12 h 24"/>
              </a:gdLst>
              <a:ahLst/>
              <a:cxnLst>
                <a:cxn ang="0">
                  <a:pos x="T0" y="T1"/>
                </a:cxn>
                <a:cxn ang="0">
                  <a:pos x="T2" y="T3"/>
                </a:cxn>
                <a:cxn ang="0">
                  <a:pos x="T4" y="T5"/>
                </a:cxn>
                <a:cxn ang="0">
                  <a:pos x="T6" y="T7"/>
                </a:cxn>
                <a:cxn ang="0">
                  <a:pos x="T8" y="T9"/>
                </a:cxn>
              </a:cxnLst>
              <a:rect l="0" t="0" r="r" b="b"/>
              <a:pathLst>
                <a:path w="24" h="24">
                  <a:moveTo>
                    <a:pt x="24" y="12"/>
                  </a:moveTo>
                  <a:cubicBezTo>
                    <a:pt x="24" y="18"/>
                    <a:pt x="19" y="24"/>
                    <a:pt x="12" y="24"/>
                  </a:cubicBezTo>
                  <a:cubicBezTo>
                    <a:pt x="6" y="24"/>
                    <a:pt x="1" y="19"/>
                    <a:pt x="0" y="13"/>
                  </a:cubicBezTo>
                  <a:cubicBezTo>
                    <a:pt x="0" y="6"/>
                    <a:pt x="5" y="1"/>
                    <a:pt x="12" y="1"/>
                  </a:cubicBezTo>
                  <a:cubicBezTo>
                    <a:pt x="18" y="0"/>
                    <a:pt x="23" y="5"/>
                    <a:pt x="24" y="12"/>
                  </a:cubicBezTo>
                  <a:close/>
                </a:path>
              </a:pathLst>
            </a:custGeom>
            <a:solidFill>
              <a:srgbClr val="3F004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7" name="iṧļïḓè">
              <a:extLst>
                <a:ext uri="{FF2B5EF4-FFF2-40B4-BE49-F238E27FC236}">
                  <a16:creationId xmlns:a16="http://schemas.microsoft.com/office/drawing/2014/main" id="{E7988676-1102-43C6-96F3-5D079DC0D28D}"/>
                </a:ext>
              </a:extLst>
            </p:cNvPr>
            <p:cNvSpPr/>
            <p:nvPr/>
          </p:nvSpPr>
          <p:spPr bwMode="auto">
            <a:xfrm>
              <a:off x="5681663" y="1285875"/>
              <a:ext cx="650875" cy="871538"/>
            </a:xfrm>
            <a:custGeom>
              <a:avLst/>
              <a:gdLst>
                <a:gd name="T0" fmla="*/ 113 w 113"/>
                <a:gd name="T1" fmla="*/ 55 h 152"/>
                <a:gd name="T2" fmla="*/ 93 w 113"/>
                <a:gd name="T3" fmla="*/ 99 h 152"/>
                <a:gd name="T4" fmla="*/ 61 w 113"/>
                <a:gd name="T5" fmla="*/ 151 h 152"/>
                <a:gd name="T6" fmla="*/ 24 w 113"/>
                <a:gd name="T7" fmla="*/ 102 h 152"/>
                <a:gd name="T8" fmla="*/ 1 w 113"/>
                <a:gd name="T9" fmla="*/ 59 h 152"/>
                <a:gd name="T10" fmla="*/ 55 w 113"/>
                <a:gd name="T11" fmla="*/ 1 h 152"/>
                <a:gd name="T12" fmla="*/ 113 w 113"/>
                <a:gd name="T13" fmla="*/ 55 h 152"/>
              </a:gdLst>
              <a:ahLst/>
              <a:cxnLst>
                <a:cxn ang="0">
                  <a:pos x="T0" y="T1"/>
                </a:cxn>
                <a:cxn ang="0">
                  <a:pos x="T2" y="T3"/>
                </a:cxn>
                <a:cxn ang="0">
                  <a:pos x="T4" y="T5"/>
                </a:cxn>
                <a:cxn ang="0">
                  <a:pos x="T6" y="T7"/>
                </a:cxn>
                <a:cxn ang="0">
                  <a:pos x="T8" y="T9"/>
                </a:cxn>
                <a:cxn ang="0">
                  <a:pos x="T10" y="T11"/>
                </a:cxn>
                <a:cxn ang="0">
                  <a:pos x="T12" y="T13"/>
                </a:cxn>
              </a:cxnLst>
              <a:rect l="0" t="0" r="r" b="b"/>
              <a:pathLst>
                <a:path w="113" h="152">
                  <a:moveTo>
                    <a:pt x="113" y="55"/>
                  </a:moveTo>
                  <a:cubicBezTo>
                    <a:pt x="113" y="73"/>
                    <a:pt x="103" y="87"/>
                    <a:pt x="93" y="99"/>
                  </a:cubicBezTo>
                  <a:cubicBezTo>
                    <a:pt x="76" y="120"/>
                    <a:pt x="75" y="151"/>
                    <a:pt x="61" y="151"/>
                  </a:cubicBezTo>
                  <a:cubicBezTo>
                    <a:pt x="49" y="152"/>
                    <a:pt x="46" y="120"/>
                    <a:pt x="24" y="102"/>
                  </a:cubicBezTo>
                  <a:cubicBezTo>
                    <a:pt x="11" y="92"/>
                    <a:pt x="2" y="77"/>
                    <a:pt x="1" y="59"/>
                  </a:cubicBezTo>
                  <a:cubicBezTo>
                    <a:pt x="0" y="29"/>
                    <a:pt x="24" y="3"/>
                    <a:pt x="55" y="1"/>
                  </a:cubicBezTo>
                  <a:cubicBezTo>
                    <a:pt x="85" y="0"/>
                    <a:pt x="111" y="24"/>
                    <a:pt x="113" y="55"/>
                  </a:cubicBezTo>
                  <a:close/>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8" name="iśḷîḍe">
              <a:extLst>
                <a:ext uri="{FF2B5EF4-FFF2-40B4-BE49-F238E27FC236}">
                  <a16:creationId xmlns:a16="http://schemas.microsoft.com/office/drawing/2014/main" id="{3BEBF8CA-89FF-4D79-A63B-ACF25AC6EEDB}"/>
                </a:ext>
              </a:extLst>
            </p:cNvPr>
            <p:cNvSpPr/>
            <p:nvPr/>
          </p:nvSpPr>
          <p:spPr bwMode="auto">
            <a:xfrm>
              <a:off x="5681663" y="1285875"/>
              <a:ext cx="650875" cy="871538"/>
            </a:xfrm>
            <a:custGeom>
              <a:avLst/>
              <a:gdLst>
                <a:gd name="T0" fmla="*/ 113 w 113"/>
                <a:gd name="T1" fmla="*/ 55 h 152"/>
                <a:gd name="T2" fmla="*/ 93 w 113"/>
                <a:gd name="T3" fmla="*/ 99 h 152"/>
                <a:gd name="T4" fmla="*/ 61 w 113"/>
                <a:gd name="T5" fmla="*/ 151 h 152"/>
                <a:gd name="T6" fmla="*/ 24 w 113"/>
                <a:gd name="T7" fmla="*/ 102 h 152"/>
                <a:gd name="T8" fmla="*/ 1 w 113"/>
                <a:gd name="T9" fmla="*/ 59 h 152"/>
                <a:gd name="T10" fmla="*/ 55 w 113"/>
                <a:gd name="T11" fmla="*/ 1 h 152"/>
                <a:gd name="T12" fmla="*/ 113 w 113"/>
                <a:gd name="T13" fmla="*/ 55 h 152"/>
              </a:gdLst>
              <a:ahLst/>
              <a:cxnLst>
                <a:cxn ang="0">
                  <a:pos x="T0" y="T1"/>
                </a:cxn>
                <a:cxn ang="0">
                  <a:pos x="T2" y="T3"/>
                </a:cxn>
                <a:cxn ang="0">
                  <a:pos x="T4" y="T5"/>
                </a:cxn>
                <a:cxn ang="0">
                  <a:pos x="T6" y="T7"/>
                </a:cxn>
                <a:cxn ang="0">
                  <a:pos x="T8" y="T9"/>
                </a:cxn>
                <a:cxn ang="0">
                  <a:pos x="T10" y="T11"/>
                </a:cxn>
                <a:cxn ang="0">
                  <a:pos x="T12" y="T13"/>
                </a:cxn>
              </a:cxnLst>
              <a:rect l="0" t="0" r="r" b="b"/>
              <a:pathLst>
                <a:path w="113" h="152">
                  <a:moveTo>
                    <a:pt x="113" y="55"/>
                  </a:moveTo>
                  <a:cubicBezTo>
                    <a:pt x="113" y="73"/>
                    <a:pt x="103" y="87"/>
                    <a:pt x="93" y="99"/>
                  </a:cubicBezTo>
                  <a:cubicBezTo>
                    <a:pt x="76" y="120"/>
                    <a:pt x="75" y="151"/>
                    <a:pt x="61" y="151"/>
                  </a:cubicBezTo>
                  <a:cubicBezTo>
                    <a:pt x="49" y="152"/>
                    <a:pt x="46" y="120"/>
                    <a:pt x="24" y="102"/>
                  </a:cubicBezTo>
                  <a:cubicBezTo>
                    <a:pt x="11" y="92"/>
                    <a:pt x="2" y="77"/>
                    <a:pt x="1" y="59"/>
                  </a:cubicBezTo>
                  <a:cubicBezTo>
                    <a:pt x="0" y="29"/>
                    <a:pt x="24" y="3"/>
                    <a:pt x="55" y="1"/>
                  </a:cubicBezTo>
                  <a:cubicBezTo>
                    <a:pt x="85" y="0"/>
                    <a:pt x="111" y="24"/>
                    <a:pt x="113" y="55"/>
                  </a:cubicBezTo>
                  <a:close/>
                </a:path>
              </a:pathLst>
            </a:custGeom>
            <a:solidFill>
              <a:srgbClr val="F6BB7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9" name="îŝḷidé">
              <a:extLst>
                <a:ext uri="{FF2B5EF4-FFF2-40B4-BE49-F238E27FC236}">
                  <a16:creationId xmlns:a16="http://schemas.microsoft.com/office/drawing/2014/main" id="{239BF937-9B1A-467D-868E-CD6DE890E764}"/>
                </a:ext>
              </a:extLst>
            </p:cNvPr>
            <p:cNvSpPr/>
            <p:nvPr/>
          </p:nvSpPr>
          <p:spPr bwMode="auto">
            <a:xfrm>
              <a:off x="5861050" y="1560513"/>
              <a:ext cx="309563" cy="603250"/>
            </a:xfrm>
            <a:custGeom>
              <a:avLst/>
              <a:gdLst>
                <a:gd name="T0" fmla="*/ 14 w 54"/>
                <a:gd name="T1" fmla="*/ 54 h 105"/>
                <a:gd name="T2" fmla="*/ 16 w 54"/>
                <a:gd name="T3" fmla="*/ 54 h 105"/>
                <a:gd name="T4" fmla="*/ 9 w 54"/>
                <a:gd name="T5" fmla="*/ 35 h 105"/>
                <a:gd name="T6" fmla="*/ 4 w 54"/>
                <a:gd name="T7" fmla="*/ 17 h 105"/>
                <a:gd name="T8" fmla="*/ 8 w 54"/>
                <a:gd name="T9" fmla="*/ 8 h 105"/>
                <a:gd name="T10" fmla="*/ 16 w 54"/>
                <a:gd name="T11" fmla="*/ 4 h 105"/>
                <a:gd name="T12" fmla="*/ 28 w 54"/>
                <a:gd name="T13" fmla="*/ 12 h 105"/>
                <a:gd name="T14" fmla="*/ 34 w 54"/>
                <a:gd name="T15" fmla="*/ 26 h 105"/>
                <a:gd name="T16" fmla="*/ 32 w 54"/>
                <a:gd name="T17" fmla="*/ 32 h 105"/>
                <a:gd name="T18" fmla="*/ 26 w 54"/>
                <a:gd name="T19" fmla="*/ 35 h 105"/>
                <a:gd name="T20" fmla="*/ 24 w 54"/>
                <a:gd name="T21" fmla="*/ 35 h 105"/>
                <a:gd name="T22" fmla="*/ 20 w 54"/>
                <a:gd name="T23" fmla="*/ 33 h 105"/>
                <a:gd name="T24" fmla="*/ 19 w 54"/>
                <a:gd name="T25" fmla="*/ 28 h 105"/>
                <a:gd name="T26" fmla="*/ 23 w 54"/>
                <a:gd name="T27" fmla="*/ 12 h 105"/>
                <a:gd name="T28" fmla="*/ 35 w 54"/>
                <a:gd name="T29" fmla="*/ 4 h 105"/>
                <a:gd name="T30" fmla="*/ 36 w 54"/>
                <a:gd name="T31" fmla="*/ 3 h 105"/>
                <a:gd name="T32" fmla="*/ 46 w 54"/>
                <a:gd name="T33" fmla="*/ 9 h 105"/>
                <a:gd name="T34" fmla="*/ 50 w 54"/>
                <a:gd name="T35" fmla="*/ 27 h 105"/>
                <a:gd name="T36" fmla="*/ 46 w 54"/>
                <a:gd name="T37" fmla="*/ 51 h 105"/>
                <a:gd name="T38" fmla="*/ 37 w 54"/>
                <a:gd name="T39" fmla="*/ 101 h 105"/>
                <a:gd name="T40" fmla="*/ 39 w 54"/>
                <a:gd name="T41" fmla="*/ 102 h 105"/>
                <a:gd name="T42" fmla="*/ 39 w 54"/>
                <a:gd name="T43" fmla="*/ 100 h 105"/>
                <a:gd name="T44" fmla="*/ 23 w 54"/>
                <a:gd name="T45" fmla="*/ 101 h 105"/>
                <a:gd name="T46" fmla="*/ 23 w 54"/>
                <a:gd name="T47" fmla="*/ 103 h 105"/>
                <a:gd name="T48" fmla="*/ 25 w 54"/>
                <a:gd name="T49" fmla="*/ 103 h 105"/>
                <a:gd name="T50" fmla="*/ 16 w 54"/>
                <a:gd name="T51" fmla="*/ 54 h 105"/>
                <a:gd name="T52" fmla="*/ 14 w 54"/>
                <a:gd name="T53" fmla="*/ 54 h 105"/>
                <a:gd name="T54" fmla="*/ 12 w 54"/>
                <a:gd name="T55" fmla="*/ 55 h 105"/>
                <a:gd name="T56" fmla="*/ 18 w 54"/>
                <a:gd name="T57" fmla="*/ 86 h 105"/>
                <a:gd name="T58" fmla="*/ 21 w 54"/>
                <a:gd name="T59" fmla="*/ 98 h 105"/>
                <a:gd name="T60" fmla="*/ 21 w 54"/>
                <a:gd name="T61" fmla="*/ 103 h 105"/>
                <a:gd name="T62" fmla="*/ 22 w 54"/>
                <a:gd name="T63" fmla="*/ 105 h 105"/>
                <a:gd name="T64" fmla="*/ 41 w 54"/>
                <a:gd name="T65" fmla="*/ 103 h 105"/>
                <a:gd name="T66" fmla="*/ 41 w 54"/>
                <a:gd name="T67" fmla="*/ 102 h 105"/>
                <a:gd name="T68" fmla="*/ 41 w 54"/>
                <a:gd name="T69" fmla="*/ 97 h 105"/>
                <a:gd name="T70" fmla="*/ 50 w 54"/>
                <a:gd name="T71" fmla="*/ 52 h 105"/>
                <a:gd name="T72" fmla="*/ 54 w 54"/>
                <a:gd name="T73" fmla="*/ 27 h 105"/>
                <a:gd name="T74" fmla="*/ 49 w 54"/>
                <a:gd name="T75" fmla="*/ 7 h 105"/>
                <a:gd name="T76" fmla="*/ 36 w 54"/>
                <a:gd name="T77" fmla="*/ 0 h 105"/>
                <a:gd name="T78" fmla="*/ 34 w 54"/>
                <a:gd name="T79" fmla="*/ 0 h 105"/>
                <a:gd name="T80" fmla="*/ 20 w 54"/>
                <a:gd name="T81" fmla="*/ 10 h 105"/>
                <a:gd name="T82" fmla="*/ 15 w 54"/>
                <a:gd name="T83" fmla="*/ 28 h 105"/>
                <a:gd name="T84" fmla="*/ 17 w 54"/>
                <a:gd name="T85" fmla="*/ 35 h 105"/>
                <a:gd name="T86" fmla="*/ 24 w 54"/>
                <a:gd name="T87" fmla="*/ 39 h 105"/>
                <a:gd name="T88" fmla="*/ 27 w 54"/>
                <a:gd name="T89" fmla="*/ 39 h 105"/>
                <a:gd name="T90" fmla="*/ 35 w 54"/>
                <a:gd name="T91" fmla="*/ 34 h 105"/>
                <a:gd name="T92" fmla="*/ 37 w 54"/>
                <a:gd name="T93" fmla="*/ 26 h 105"/>
                <a:gd name="T94" fmla="*/ 31 w 54"/>
                <a:gd name="T95" fmla="*/ 9 h 105"/>
                <a:gd name="T96" fmla="*/ 16 w 54"/>
                <a:gd name="T97" fmla="*/ 1 h 105"/>
                <a:gd name="T98" fmla="*/ 6 w 54"/>
                <a:gd name="T99" fmla="*/ 5 h 105"/>
                <a:gd name="T100" fmla="*/ 0 w 54"/>
                <a:gd name="T101" fmla="*/ 17 h 105"/>
                <a:gd name="T102" fmla="*/ 5 w 54"/>
                <a:gd name="T103" fmla="*/ 36 h 105"/>
                <a:gd name="T104" fmla="*/ 12 w 54"/>
                <a:gd name="T105" fmla="*/ 55 h 105"/>
                <a:gd name="T106" fmla="*/ 14 w 54"/>
                <a:gd name="T107" fmla="*/ 5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4" h="105">
                  <a:moveTo>
                    <a:pt x="14" y="54"/>
                  </a:moveTo>
                  <a:cubicBezTo>
                    <a:pt x="16" y="54"/>
                    <a:pt x="16" y="54"/>
                    <a:pt x="16" y="54"/>
                  </a:cubicBezTo>
                  <a:cubicBezTo>
                    <a:pt x="14" y="48"/>
                    <a:pt x="11" y="41"/>
                    <a:pt x="9" y="35"/>
                  </a:cubicBezTo>
                  <a:cubicBezTo>
                    <a:pt x="6" y="28"/>
                    <a:pt x="4" y="22"/>
                    <a:pt x="4" y="17"/>
                  </a:cubicBezTo>
                  <a:cubicBezTo>
                    <a:pt x="4" y="13"/>
                    <a:pt x="5" y="10"/>
                    <a:pt x="8" y="8"/>
                  </a:cubicBezTo>
                  <a:cubicBezTo>
                    <a:pt x="11" y="5"/>
                    <a:pt x="13" y="4"/>
                    <a:pt x="16" y="4"/>
                  </a:cubicBezTo>
                  <a:cubicBezTo>
                    <a:pt x="20" y="4"/>
                    <a:pt x="25" y="7"/>
                    <a:pt x="28" y="12"/>
                  </a:cubicBezTo>
                  <a:cubicBezTo>
                    <a:pt x="31" y="16"/>
                    <a:pt x="34" y="21"/>
                    <a:pt x="34" y="26"/>
                  </a:cubicBezTo>
                  <a:cubicBezTo>
                    <a:pt x="34" y="28"/>
                    <a:pt x="33" y="30"/>
                    <a:pt x="32" y="32"/>
                  </a:cubicBezTo>
                  <a:cubicBezTo>
                    <a:pt x="31" y="33"/>
                    <a:pt x="29" y="35"/>
                    <a:pt x="26" y="35"/>
                  </a:cubicBezTo>
                  <a:cubicBezTo>
                    <a:pt x="25" y="35"/>
                    <a:pt x="25" y="35"/>
                    <a:pt x="24" y="35"/>
                  </a:cubicBezTo>
                  <a:cubicBezTo>
                    <a:pt x="22" y="35"/>
                    <a:pt x="21" y="34"/>
                    <a:pt x="20" y="33"/>
                  </a:cubicBezTo>
                  <a:cubicBezTo>
                    <a:pt x="19" y="32"/>
                    <a:pt x="19" y="30"/>
                    <a:pt x="19" y="28"/>
                  </a:cubicBezTo>
                  <a:cubicBezTo>
                    <a:pt x="19" y="23"/>
                    <a:pt x="20" y="17"/>
                    <a:pt x="23" y="12"/>
                  </a:cubicBezTo>
                  <a:cubicBezTo>
                    <a:pt x="27" y="8"/>
                    <a:pt x="31" y="4"/>
                    <a:pt x="35" y="4"/>
                  </a:cubicBezTo>
                  <a:cubicBezTo>
                    <a:pt x="35" y="3"/>
                    <a:pt x="36" y="3"/>
                    <a:pt x="36" y="3"/>
                  </a:cubicBezTo>
                  <a:cubicBezTo>
                    <a:pt x="41" y="3"/>
                    <a:pt x="44" y="5"/>
                    <a:pt x="46" y="9"/>
                  </a:cubicBezTo>
                  <a:cubicBezTo>
                    <a:pt x="48" y="13"/>
                    <a:pt x="50" y="19"/>
                    <a:pt x="50" y="27"/>
                  </a:cubicBezTo>
                  <a:cubicBezTo>
                    <a:pt x="50" y="34"/>
                    <a:pt x="49" y="42"/>
                    <a:pt x="46" y="51"/>
                  </a:cubicBezTo>
                  <a:cubicBezTo>
                    <a:pt x="39" y="76"/>
                    <a:pt x="37" y="101"/>
                    <a:pt x="37" y="101"/>
                  </a:cubicBezTo>
                  <a:cubicBezTo>
                    <a:pt x="39" y="102"/>
                    <a:pt x="39" y="102"/>
                    <a:pt x="39" y="102"/>
                  </a:cubicBezTo>
                  <a:cubicBezTo>
                    <a:pt x="39" y="100"/>
                    <a:pt x="39" y="100"/>
                    <a:pt x="39" y="100"/>
                  </a:cubicBezTo>
                  <a:cubicBezTo>
                    <a:pt x="23" y="101"/>
                    <a:pt x="23" y="101"/>
                    <a:pt x="23" y="101"/>
                  </a:cubicBezTo>
                  <a:cubicBezTo>
                    <a:pt x="23" y="103"/>
                    <a:pt x="23" y="103"/>
                    <a:pt x="23" y="103"/>
                  </a:cubicBezTo>
                  <a:cubicBezTo>
                    <a:pt x="25" y="103"/>
                    <a:pt x="25" y="103"/>
                    <a:pt x="25" y="103"/>
                  </a:cubicBezTo>
                  <a:cubicBezTo>
                    <a:pt x="25" y="103"/>
                    <a:pt x="20" y="72"/>
                    <a:pt x="16" y="54"/>
                  </a:cubicBezTo>
                  <a:cubicBezTo>
                    <a:pt x="14" y="54"/>
                    <a:pt x="14" y="54"/>
                    <a:pt x="14" y="54"/>
                  </a:cubicBezTo>
                  <a:cubicBezTo>
                    <a:pt x="12" y="55"/>
                    <a:pt x="12" y="55"/>
                    <a:pt x="12" y="55"/>
                  </a:cubicBezTo>
                  <a:cubicBezTo>
                    <a:pt x="14" y="64"/>
                    <a:pt x="17" y="76"/>
                    <a:pt x="18" y="86"/>
                  </a:cubicBezTo>
                  <a:cubicBezTo>
                    <a:pt x="19" y="91"/>
                    <a:pt x="20" y="95"/>
                    <a:pt x="21" y="98"/>
                  </a:cubicBezTo>
                  <a:cubicBezTo>
                    <a:pt x="21" y="102"/>
                    <a:pt x="21" y="103"/>
                    <a:pt x="21" y="103"/>
                  </a:cubicBezTo>
                  <a:cubicBezTo>
                    <a:pt x="22" y="105"/>
                    <a:pt x="22" y="105"/>
                    <a:pt x="22" y="105"/>
                  </a:cubicBezTo>
                  <a:cubicBezTo>
                    <a:pt x="41" y="103"/>
                    <a:pt x="41" y="103"/>
                    <a:pt x="41" y="103"/>
                  </a:cubicBezTo>
                  <a:cubicBezTo>
                    <a:pt x="41" y="102"/>
                    <a:pt x="41" y="102"/>
                    <a:pt x="41" y="102"/>
                  </a:cubicBezTo>
                  <a:cubicBezTo>
                    <a:pt x="41" y="102"/>
                    <a:pt x="41" y="100"/>
                    <a:pt x="41" y="97"/>
                  </a:cubicBezTo>
                  <a:cubicBezTo>
                    <a:pt x="42" y="89"/>
                    <a:pt x="44" y="71"/>
                    <a:pt x="50" y="52"/>
                  </a:cubicBezTo>
                  <a:cubicBezTo>
                    <a:pt x="52" y="43"/>
                    <a:pt x="54" y="34"/>
                    <a:pt x="54" y="27"/>
                  </a:cubicBezTo>
                  <a:cubicBezTo>
                    <a:pt x="54" y="19"/>
                    <a:pt x="52" y="12"/>
                    <a:pt x="49" y="7"/>
                  </a:cubicBezTo>
                  <a:cubicBezTo>
                    <a:pt x="46" y="3"/>
                    <a:pt x="42" y="0"/>
                    <a:pt x="36" y="0"/>
                  </a:cubicBezTo>
                  <a:cubicBezTo>
                    <a:pt x="36" y="0"/>
                    <a:pt x="35" y="0"/>
                    <a:pt x="34" y="0"/>
                  </a:cubicBezTo>
                  <a:cubicBezTo>
                    <a:pt x="28" y="1"/>
                    <a:pt x="24" y="5"/>
                    <a:pt x="20" y="10"/>
                  </a:cubicBezTo>
                  <a:cubicBezTo>
                    <a:pt x="17" y="16"/>
                    <a:pt x="15" y="22"/>
                    <a:pt x="15" y="28"/>
                  </a:cubicBezTo>
                  <a:cubicBezTo>
                    <a:pt x="15" y="31"/>
                    <a:pt x="15" y="33"/>
                    <a:pt x="17" y="35"/>
                  </a:cubicBezTo>
                  <a:cubicBezTo>
                    <a:pt x="19" y="38"/>
                    <a:pt x="21" y="39"/>
                    <a:pt x="24" y="39"/>
                  </a:cubicBezTo>
                  <a:cubicBezTo>
                    <a:pt x="25" y="39"/>
                    <a:pt x="26" y="39"/>
                    <a:pt x="27" y="39"/>
                  </a:cubicBezTo>
                  <a:cubicBezTo>
                    <a:pt x="30" y="38"/>
                    <a:pt x="33" y="37"/>
                    <a:pt x="35" y="34"/>
                  </a:cubicBezTo>
                  <a:cubicBezTo>
                    <a:pt x="37" y="32"/>
                    <a:pt x="37" y="29"/>
                    <a:pt x="37" y="26"/>
                  </a:cubicBezTo>
                  <a:cubicBezTo>
                    <a:pt x="37" y="20"/>
                    <a:pt x="35" y="14"/>
                    <a:pt x="31" y="9"/>
                  </a:cubicBezTo>
                  <a:cubicBezTo>
                    <a:pt x="27" y="4"/>
                    <a:pt x="22" y="1"/>
                    <a:pt x="16" y="1"/>
                  </a:cubicBezTo>
                  <a:cubicBezTo>
                    <a:pt x="12" y="1"/>
                    <a:pt x="9" y="2"/>
                    <a:pt x="6" y="5"/>
                  </a:cubicBezTo>
                  <a:cubicBezTo>
                    <a:pt x="2" y="8"/>
                    <a:pt x="0" y="13"/>
                    <a:pt x="0" y="17"/>
                  </a:cubicBezTo>
                  <a:cubicBezTo>
                    <a:pt x="0" y="23"/>
                    <a:pt x="3" y="30"/>
                    <a:pt x="5" y="36"/>
                  </a:cubicBezTo>
                  <a:cubicBezTo>
                    <a:pt x="8" y="43"/>
                    <a:pt x="11" y="49"/>
                    <a:pt x="12" y="55"/>
                  </a:cubicBezTo>
                  <a:lnTo>
                    <a:pt x="14" y="54"/>
                  </a:lnTo>
                  <a:close/>
                </a:path>
              </a:pathLst>
            </a:custGeom>
            <a:solidFill>
              <a:srgbClr val="FEF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0" name="îsľïḓê">
              <a:extLst>
                <a:ext uri="{FF2B5EF4-FFF2-40B4-BE49-F238E27FC236}">
                  <a16:creationId xmlns:a16="http://schemas.microsoft.com/office/drawing/2014/main" id="{A360394C-1182-4D28-A150-FF26E07997C2}"/>
                </a:ext>
              </a:extLst>
            </p:cNvPr>
            <p:cNvSpPr/>
            <p:nvPr/>
          </p:nvSpPr>
          <p:spPr bwMode="auto">
            <a:xfrm>
              <a:off x="5922963" y="2047875"/>
              <a:ext cx="212725" cy="195263"/>
            </a:xfrm>
            <a:custGeom>
              <a:avLst/>
              <a:gdLst>
                <a:gd name="T0" fmla="*/ 25 w 37"/>
                <a:gd name="T1" fmla="*/ 33 h 34"/>
                <a:gd name="T2" fmla="*/ 13 w 37"/>
                <a:gd name="T3" fmla="*/ 34 h 34"/>
                <a:gd name="T4" fmla="*/ 1 w 37"/>
                <a:gd name="T5" fmla="*/ 23 h 34"/>
                <a:gd name="T6" fmla="*/ 0 w 37"/>
                <a:gd name="T7" fmla="*/ 12 h 34"/>
                <a:gd name="T8" fmla="*/ 11 w 37"/>
                <a:gd name="T9" fmla="*/ 0 h 34"/>
                <a:gd name="T10" fmla="*/ 24 w 37"/>
                <a:gd name="T11" fmla="*/ 0 h 34"/>
                <a:gd name="T12" fmla="*/ 36 w 37"/>
                <a:gd name="T13" fmla="*/ 11 h 34"/>
                <a:gd name="T14" fmla="*/ 36 w 37"/>
                <a:gd name="T15" fmla="*/ 22 h 34"/>
                <a:gd name="T16" fmla="*/ 25 w 37"/>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34">
                  <a:moveTo>
                    <a:pt x="25" y="33"/>
                  </a:moveTo>
                  <a:cubicBezTo>
                    <a:pt x="13" y="34"/>
                    <a:pt x="13" y="34"/>
                    <a:pt x="13" y="34"/>
                  </a:cubicBezTo>
                  <a:cubicBezTo>
                    <a:pt x="6" y="34"/>
                    <a:pt x="1" y="29"/>
                    <a:pt x="1" y="23"/>
                  </a:cubicBezTo>
                  <a:cubicBezTo>
                    <a:pt x="0" y="12"/>
                    <a:pt x="0" y="12"/>
                    <a:pt x="0" y="12"/>
                  </a:cubicBezTo>
                  <a:cubicBezTo>
                    <a:pt x="0" y="6"/>
                    <a:pt x="5" y="1"/>
                    <a:pt x="11" y="0"/>
                  </a:cubicBezTo>
                  <a:cubicBezTo>
                    <a:pt x="24" y="0"/>
                    <a:pt x="24" y="0"/>
                    <a:pt x="24" y="0"/>
                  </a:cubicBezTo>
                  <a:cubicBezTo>
                    <a:pt x="30" y="0"/>
                    <a:pt x="36" y="5"/>
                    <a:pt x="36" y="11"/>
                  </a:cubicBezTo>
                  <a:cubicBezTo>
                    <a:pt x="36" y="22"/>
                    <a:pt x="36" y="22"/>
                    <a:pt x="36" y="22"/>
                  </a:cubicBezTo>
                  <a:cubicBezTo>
                    <a:pt x="37" y="28"/>
                    <a:pt x="32" y="33"/>
                    <a:pt x="25" y="33"/>
                  </a:cubicBezTo>
                  <a:close/>
                </a:path>
              </a:pathLst>
            </a:custGeom>
            <a:solidFill>
              <a:srgbClr val="2D5AB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1" name="îṧlïdé">
              <a:extLst>
                <a:ext uri="{FF2B5EF4-FFF2-40B4-BE49-F238E27FC236}">
                  <a16:creationId xmlns:a16="http://schemas.microsoft.com/office/drawing/2014/main" id="{98ED93E4-E920-47DE-859E-7C25184FC471}"/>
                </a:ext>
              </a:extLst>
            </p:cNvPr>
            <p:cNvSpPr/>
            <p:nvPr/>
          </p:nvSpPr>
          <p:spPr bwMode="auto">
            <a:xfrm>
              <a:off x="5900738" y="2093913"/>
              <a:ext cx="252413" cy="41275"/>
            </a:xfrm>
            <a:custGeom>
              <a:avLst/>
              <a:gdLst>
                <a:gd name="T0" fmla="*/ 41 w 44"/>
                <a:gd name="T1" fmla="*/ 6 h 7"/>
                <a:gd name="T2" fmla="*/ 4 w 44"/>
                <a:gd name="T3" fmla="*/ 7 h 7"/>
                <a:gd name="T4" fmla="*/ 0 w 44"/>
                <a:gd name="T5" fmla="*/ 4 h 7"/>
                <a:gd name="T6" fmla="*/ 3 w 44"/>
                <a:gd name="T7" fmla="*/ 1 h 7"/>
                <a:gd name="T8" fmla="*/ 41 w 44"/>
                <a:gd name="T9" fmla="*/ 0 h 7"/>
                <a:gd name="T10" fmla="*/ 44 w 44"/>
                <a:gd name="T11" fmla="*/ 3 h 7"/>
                <a:gd name="T12" fmla="*/ 41 w 44"/>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44" h="7">
                  <a:moveTo>
                    <a:pt x="41" y="6"/>
                  </a:moveTo>
                  <a:cubicBezTo>
                    <a:pt x="4" y="7"/>
                    <a:pt x="4" y="7"/>
                    <a:pt x="4" y="7"/>
                  </a:cubicBezTo>
                  <a:cubicBezTo>
                    <a:pt x="2" y="7"/>
                    <a:pt x="0" y="6"/>
                    <a:pt x="0" y="4"/>
                  </a:cubicBezTo>
                  <a:cubicBezTo>
                    <a:pt x="0" y="3"/>
                    <a:pt x="2" y="1"/>
                    <a:pt x="3" y="1"/>
                  </a:cubicBezTo>
                  <a:cubicBezTo>
                    <a:pt x="41" y="0"/>
                    <a:pt x="41" y="0"/>
                    <a:pt x="41" y="0"/>
                  </a:cubicBezTo>
                  <a:cubicBezTo>
                    <a:pt x="42" y="0"/>
                    <a:pt x="44" y="1"/>
                    <a:pt x="44" y="3"/>
                  </a:cubicBezTo>
                  <a:cubicBezTo>
                    <a:pt x="44" y="4"/>
                    <a:pt x="43" y="6"/>
                    <a:pt x="41" y="6"/>
                  </a:cubicBezTo>
                  <a:close/>
                </a:path>
              </a:pathLst>
            </a:custGeom>
            <a:solidFill>
              <a:srgbClr val="3F004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32" name="íśļîḍe">
              <a:extLst>
                <a:ext uri="{FF2B5EF4-FFF2-40B4-BE49-F238E27FC236}">
                  <a16:creationId xmlns:a16="http://schemas.microsoft.com/office/drawing/2014/main" id="{CF3C30C4-F840-4CB1-99CB-3D9039390B24}"/>
                </a:ext>
              </a:extLst>
            </p:cNvPr>
            <p:cNvSpPr/>
            <p:nvPr/>
          </p:nvSpPr>
          <p:spPr bwMode="auto">
            <a:xfrm>
              <a:off x="5907088" y="2163763"/>
              <a:ext cx="246063" cy="39688"/>
            </a:xfrm>
            <a:custGeom>
              <a:avLst/>
              <a:gdLst>
                <a:gd name="T0" fmla="*/ 40 w 43"/>
                <a:gd name="T1" fmla="*/ 6 h 7"/>
                <a:gd name="T2" fmla="*/ 3 w 43"/>
                <a:gd name="T3" fmla="*/ 7 h 7"/>
                <a:gd name="T4" fmla="*/ 0 w 43"/>
                <a:gd name="T5" fmla="*/ 4 h 7"/>
                <a:gd name="T6" fmla="*/ 3 w 43"/>
                <a:gd name="T7" fmla="*/ 1 h 7"/>
                <a:gd name="T8" fmla="*/ 40 w 43"/>
                <a:gd name="T9" fmla="*/ 0 h 7"/>
                <a:gd name="T10" fmla="*/ 43 w 43"/>
                <a:gd name="T11" fmla="*/ 3 h 7"/>
                <a:gd name="T12" fmla="*/ 40 w 43"/>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43" h="7">
                  <a:moveTo>
                    <a:pt x="40" y="6"/>
                  </a:moveTo>
                  <a:cubicBezTo>
                    <a:pt x="3" y="7"/>
                    <a:pt x="3" y="7"/>
                    <a:pt x="3" y="7"/>
                  </a:cubicBezTo>
                  <a:cubicBezTo>
                    <a:pt x="1" y="7"/>
                    <a:pt x="0" y="6"/>
                    <a:pt x="0" y="4"/>
                  </a:cubicBezTo>
                  <a:cubicBezTo>
                    <a:pt x="0" y="3"/>
                    <a:pt x="1" y="1"/>
                    <a:pt x="3" y="1"/>
                  </a:cubicBezTo>
                  <a:cubicBezTo>
                    <a:pt x="40" y="0"/>
                    <a:pt x="40" y="0"/>
                    <a:pt x="40" y="0"/>
                  </a:cubicBezTo>
                  <a:cubicBezTo>
                    <a:pt x="42" y="0"/>
                    <a:pt x="43" y="1"/>
                    <a:pt x="43" y="3"/>
                  </a:cubicBezTo>
                  <a:cubicBezTo>
                    <a:pt x="43" y="4"/>
                    <a:pt x="42" y="6"/>
                    <a:pt x="40" y="6"/>
                  </a:cubicBezTo>
                  <a:close/>
                </a:path>
              </a:pathLst>
            </a:custGeom>
            <a:solidFill>
              <a:srgbClr val="3F004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grpSp>
      <p:pic>
        <p:nvPicPr>
          <p:cNvPr id="143" name="圖片 1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spTree>
    <p:extLst>
      <p:ext uri="{BB962C8B-B14F-4D97-AF65-F5344CB8AC3E}">
        <p14:creationId xmlns:p14="http://schemas.microsoft.com/office/powerpoint/2010/main" val="328368960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1000" fill="hold"/>
                                        <p:tgtEl>
                                          <p:spTgt spid="3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801" y="355935"/>
            <a:ext cx="558153" cy="511881"/>
          </a:xfrm>
          <a:prstGeom prst="rect">
            <a:avLst/>
          </a:prstGeom>
        </p:spPr>
      </p:pic>
      <p:sp>
        <p:nvSpPr>
          <p:cNvPr id="4" name="矩形 3"/>
          <p:cNvSpPr/>
          <p:nvPr/>
        </p:nvSpPr>
        <p:spPr>
          <a:xfrm>
            <a:off x="1390668" y="288709"/>
            <a:ext cx="4541628" cy="646331"/>
          </a:xfrm>
          <a:prstGeom prst="rect">
            <a:avLst/>
          </a:prstGeom>
        </p:spPr>
        <p:txBody>
          <a:bodyPr wrap="none">
            <a:spAutoFit/>
          </a:bodyPr>
          <a:lstStyle/>
          <a:p>
            <a:pPr lvl="0">
              <a:defRPr/>
            </a:pPr>
            <a:r>
              <a:rPr lang="zh-TW" altLang="en-US" sz="3600" b="1" dirty="0">
                <a:gradFill>
                  <a:gsLst>
                    <a:gs pos="0">
                      <a:srgbClr val="365FA7"/>
                    </a:gs>
                    <a:gs pos="100000">
                      <a:prstClr val="black"/>
                    </a:gs>
                  </a:gsLst>
                  <a:lin ang="5400000" scaled="1"/>
                </a:gradFill>
                <a:effectLst>
                  <a:outerShdw dist="63500" dir="5400000" algn="t" rotWithShape="0">
                    <a:prstClr val="black">
                      <a:alpha val="10000"/>
                    </a:prstClr>
                  </a:outerShdw>
                </a:effectLst>
                <a:cs typeface="+mn-ea"/>
                <a:sym typeface="+mn-lt"/>
              </a:rPr>
              <a:t>文藻國企系</a:t>
            </a:r>
            <a:r>
              <a:rPr lang="en-US" altLang="zh-TW" sz="3600" b="1" dirty="0" smtClean="0">
                <a:gradFill>
                  <a:gsLst>
                    <a:gs pos="0">
                      <a:srgbClr val="365FA7"/>
                    </a:gs>
                    <a:gs pos="100000">
                      <a:prstClr val="black"/>
                    </a:gs>
                  </a:gsLst>
                  <a:lin ang="5400000" scaled="1"/>
                </a:gradFill>
                <a:effectLst>
                  <a:outerShdw dist="63500" dir="5400000" algn="t" rotWithShape="0">
                    <a:prstClr val="black">
                      <a:alpha val="10000"/>
                    </a:prstClr>
                  </a:outerShdw>
                </a:effectLst>
                <a:cs typeface="+mn-ea"/>
                <a:sym typeface="+mn-lt"/>
              </a:rPr>
              <a:t>-</a:t>
            </a:r>
            <a:r>
              <a:rPr lang="zh-TW" altLang="en-US" sz="3600" b="1" dirty="0" smtClean="0">
                <a:solidFill>
                  <a:srgbClr val="FF0000"/>
                </a:solidFill>
                <a:effectLst>
                  <a:outerShdw dist="63500" dir="5400000" algn="t" rotWithShape="0">
                    <a:prstClr val="black">
                      <a:alpha val="10000"/>
                    </a:prstClr>
                  </a:outerShdw>
                </a:effectLst>
                <a:cs typeface="+mn-ea"/>
                <a:sym typeface="+mn-lt"/>
              </a:rPr>
              <a:t>課程地圖</a:t>
            </a:r>
            <a:endParaRPr lang="zh-TW" altLang="en-US" sz="3600" b="1" dirty="0">
              <a:solidFill>
                <a:srgbClr val="FF0000"/>
              </a:solidFill>
              <a:effectLst>
                <a:outerShdw dist="63500" dir="5400000" algn="t" rotWithShape="0">
                  <a:prstClr val="black">
                    <a:alpha val="10000"/>
                  </a:prstClr>
                </a:outerShdw>
              </a:effectLst>
              <a:cs typeface="+mn-ea"/>
              <a:sym typeface="+mn-lt"/>
            </a:endParaRPr>
          </a:p>
        </p:txBody>
      </p:sp>
      <p:pic>
        <p:nvPicPr>
          <p:cNvPr id="2" name="圖片 1"/>
          <p:cNvPicPr>
            <a:picLocks noChangeAspect="1"/>
          </p:cNvPicPr>
          <p:nvPr/>
        </p:nvPicPr>
        <p:blipFill rotWithShape="1">
          <a:blip r:embed="rId3"/>
          <a:srcRect t="3127"/>
          <a:stretch/>
        </p:blipFill>
        <p:spPr>
          <a:xfrm>
            <a:off x="1390668" y="935040"/>
            <a:ext cx="9628202" cy="57128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95709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图片 73" descr="图片包含 监视器, 屏幕, 电子产品, 电视&#10;&#10;描述已自动生成">
            <a:extLst>
              <a:ext uri="{FF2B5EF4-FFF2-40B4-BE49-F238E27FC236}">
                <a16:creationId xmlns:a16="http://schemas.microsoft.com/office/drawing/2014/main" id="{BE0AEBC0-C816-4999-AD4A-B6C3A23C87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943" y="88803"/>
            <a:ext cx="11101833" cy="7325775"/>
          </a:xfrm>
          <a:prstGeom prst="rect">
            <a:avLst/>
          </a:prstGeom>
        </p:spPr>
      </p:pic>
      <p:sp>
        <p:nvSpPr>
          <p:cNvPr id="134" name="文本框 133">
            <a:extLst>
              <a:ext uri="{FF2B5EF4-FFF2-40B4-BE49-F238E27FC236}">
                <a16:creationId xmlns:a16="http://schemas.microsoft.com/office/drawing/2014/main" id="{CC0CDB0D-6FDE-4321-8054-93A331F52708}"/>
              </a:ext>
            </a:extLst>
          </p:cNvPr>
          <p:cNvSpPr txBox="1"/>
          <p:nvPr/>
        </p:nvSpPr>
        <p:spPr>
          <a:xfrm>
            <a:off x="1082930" y="177610"/>
            <a:ext cx="58457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smtClean="0">
                <a:ln>
                  <a:noFill/>
                </a:ln>
                <a:gradFill>
                  <a:gsLst>
                    <a:gs pos="0">
                      <a:srgbClr val="365FA7"/>
                    </a:gs>
                    <a:gs pos="100000">
                      <a:prstClr val="black"/>
                    </a:gs>
                  </a:gsLst>
                  <a:lin ang="5400000" scaled="1"/>
                </a:gradFill>
                <a:effectLst>
                  <a:outerShdw dist="63500" dir="5400000" algn="t" rotWithShape="0">
                    <a:prstClr val="black">
                      <a:alpha val="10000"/>
                    </a:prstClr>
                  </a:outerShdw>
                </a:effectLst>
                <a:uLnTx/>
                <a:uFillTx/>
                <a:latin typeface="微软雅黑"/>
                <a:ea typeface="微软雅黑"/>
                <a:cs typeface="+mn-ea"/>
                <a:sym typeface="+mn-lt"/>
              </a:rPr>
              <a:t>證照輔導</a:t>
            </a:r>
            <a:r>
              <a:rPr kumimoji="0" lang="en-US" altLang="zh-TW" sz="3600" b="1" i="0" u="none" strike="noStrike" kern="1200" cap="none" spc="0" normalizeH="0" baseline="0" noProof="0" dirty="0" smtClean="0">
                <a:ln>
                  <a:noFill/>
                </a:ln>
                <a:gradFill>
                  <a:gsLst>
                    <a:gs pos="0">
                      <a:srgbClr val="365FA7"/>
                    </a:gs>
                    <a:gs pos="100000">
                      <a:prstClr val="black"/>
                    </a:gs>
                  </a:gsLst>
                  <a:lin ang="5400000" scaled="1"/>
                </a:gradFill>
                <a:effectLst>
                  <a:outerShdw dist="63500" dir="5400000" algn="t" rotWithShape="0">
                    <a:prstClr val="black">
                      <a:alpha val="10000"/>
                    </a:prstClr>
                  </a:outerShdw>
                </a:effectLst>
                <a:uLnTx/>
                <a:uFillTx/>
                <a:latin typeface="Times New Roman" panose="02020603050405020304" pitchFamily="18" charset="0"/>
                <a:ea typeface="微软雅黑"/>
                <a:cs typeface="Times New Roman" panose="02020603050405020304" pitchFamily="18" charset="0"/>
                <a:sym typeface="+mn-lt"/>
              </a:rPr>
              <a:t>-</a:t>
            </a:r>
            <a:r>
              <a:rPr kumimoji="0" lang="zh-TW" altLang="en-US" sz="3600" b="1" i="0" u="none" strike="noStrike" kern="1200" cap="none" spc="0" normalizeH="0" baseline="0" noProof="0" dirty="0" smtClean="0">
                <a:ln>
                  <a:noFill/>
                </a:ln>
                <a:gradFill>
                  <a:gsLst>
                    <a:gs pos="0">
                      <a:srgbClr val="365FA7"/>
                    </a:gs>
                    <a:gs pos="100000">
                      <a:prstClr val="black"/>
                    </a:gs>
                  </a:gsLst>
                  <a:lin ang="5400000" scaled="1"/>
                </a:gradFill>
                <a:effectLst>
                  <a:outerShdw dist="63500" dir="5400000" algn="t" rotWithShape="0">
                    <a:prstClr val="black">
                      <a:alpha val="10000"/>
                    </a:prstClr>
                  </a:outerShdw>
                </a:effectLst>
                <a:uLnTx/>
                <a:uFillTx/>
                <a:latin typeface="微软雅黑"/>
                <a:ea typeface="微软雅黑"/>
                <a:cs typeface="+mn-ea"/>
                <a:sym typeface="+mn-lt"/>
              </a:rPr>
              <a:t>考試成績亮眼</a:t>
            </a:r>
            <a:endParaRPr kumimoji="0" lang="zh-TW" altLang="en-US" sz="3600" b="1" i="0" u="none" strike="noStrike" kern="1200" cap="none" spc="0" normalizeH="0" baseline="0" noProof="0" dirty="0">
              <a:ln>
                <a:noFill/>
              </a:ln>
              <a:gradFill>
                <a:gsLst>
                  <a:gs pos="0">
                    <a:srgbClr val="365FA7"/>
                  </a:gs>
                  <a:gs pos="100000">
                    <a:prstClr val="black"/>
                  </a:gs>
                </a:gsLst>
                <a:lin ang="5400000" scaled="1"/>
              </a:gradFill>
              <a:effectLst>
                <a:outerShdw dist="63500" dir="5400000" algn="t" rotWithShape="0">
                  <a:prstClr val="black">
                    <a:alpha val="10000"/>
                  </a:prstClr>
                </a:outerShdw>
              </a:effectLst>
              <a:uLnTx/>
              <a:uFillTx/>
              <a:latin typeface="微软雅黑"/>
              <a:ea typeface="微软雅黑"/>
              <a:cs typeface="+mn-ea"/>
              <a:sym typeface="+mn-lt"/>
            </a:endParaRPr>
          </a:p>
        </p:txBody>
      </p:sp>
      <p:sp>
        <p:nvSpPr>
          <p:cNvPr id="2" name="橢圓 1"/>
          <p:cNvSpPr/>
          <p:nvPr/>
        </p:nvSpPr>
        <p:spPr>
          <a:xfrm>
            <a:off x="5384265" y="2095980"/>
            <a:ext cx="1290188" cy="17171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143" name="圖片 1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777" y="244834"/>
            <a:ext cx="558153" cy="511881"/>
          </a:xfrm>
          <a:prstGeom prst="rect">
            <a:avLst/>
          </a:prstGeom>
        </p:spPr>
      </p:pic>
      <p:graphicFrame>
        <p:nvGraphicFramePr>
          <p:cNvPr id="133" name="Table 2"/>
          <p:cNvGraphicFramePr>
            <a:graphicFrameLocks noGrp="1"/>
          </p:cNvGraphicFramePr>
          <p:nvPr>
            <p:extLst>
              <p:ext uri="{D42A27DB-BD31-4B8C-83A1-F6EECF244321}">
                <p14:modId xmlns:p14="http://schemas.microsoft.com/office/powerpoint/2010/main" val="3372635335"/>
              </p:ext>
            </p:extLst>
          </p:nvPr>
        </p:nvGraphicFramePr>
        <p:xfrm>
          <a:off x="1587267" y="1126296"/>
          <a:ext cx="9183187" cy="5721072"/>
        </p:xfrm>
        <a:graphic>
          <a:graphicData uri="http://schemas.openxmlformats.org/drawingml/2006/table">
            <a:tbl>
              <a:tblPr/>
              <a:tblGrid>
                <a:gridCol w="739616">
                  <a:extLst>
                    <a:ext uri="{9D8B030D-6E8A-4147-A177-3AD203B41FA5}">
                      <a16:colId xmlns:a16="http://schemas.microsoft.com/office/drawing/2014/main" val="20000"/>
                    </a:ext>
                  </a:extLst>
                </a:gridCol>
                <a:gridCol w="1748728">
                  <a:extLst>
                    <a:ext uri="{9D8B030D-6E8A-4147-A177-3AD203B41FA5}">
                      <a16:colId xmlns:a16="http://schemas.microsoft.com/office/drawing/2014/main" val="1099805496"/>
                    </a:ext>
                  </a:extLst>
                </a:gridCol>
                <a:gridCol w="4939647">
                  <a:extLst>
                    <a:ext uri="{9D8B030D-6E8A-4147-A177-3AD203B41FA5}">
                      <a16:colId xmlns:a16="http://schemas.microsoft.com/office/drawing/2014/main" val="20001"/>
                    </a:ext>
                  </a:extLst>
                </a:gridCol>
                <a:gridCol w="1755196">
                  <a:extLst>
                    <a:ext uri="{9D8B030D-6E8A-4147-A177-3AD203B41FA5}">
                      <a16:colId xmlns:a16="http://schemas.microsoft.com/office/drawing/2014/main" val="20002"/>
                    </a:ext>
                  </a:extLst>
                </a:gridCol>
              </a:tblGrid>
              <a:tr h="520459">
                <a:tc>
                  <a:txBody>
                    <a:bodyPr/>
                    <a:lstStyle/>
                    <a:p>
                      <a:pPr algn="ctr"/>
                      <a:endParaRPr lang="zh-TW" altLang="en-US" sz="1800" b="1" dirty="0"/>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lnTlToBr w="12700" cmpd="sng">
                      <a:noFill/>
                      <a:prstDash val="solid"/>
                    </a:lnTlToBr>
                    <a:lnBlToTr w="12700" cmpd="sng">
                      <a:noFill/>
                      <a:prstDash val="solid"/>
                    </a:lnBlToTr>
                    <a:solidFill>
                      <a:srgbClr val="CDD6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ts val="2379"/>
                        </a:lnSpc>
                        <a:spcBef>
                          <a:spcPts val="0"/>
                        </a:spcBef>
                        <a:spcAft>
                          <a:spcPts val="0"/>
                        </a:spcAft>
                        <a:buClrTx/>
                        <a:buSzTx/>
                        <a:buFontTx/>
                        <a:buNone/>
                        <a:tabLst/>
                        <a:defRPr/>
                      </a:pPr>
                      <a:r>
                        <a:rPr lang="zh-TW" altLang="en-US" sz="1800" b="1" kern="1200" dirty="0" smtClean="0">
                          <a:solidFill>
                            <a:schemeClr val="tx1"/>
                          </a:solidFill>
                          <a:effectLst/>
                          <a:latin typeface="微軟正黑體" panose="020B0604030504040204" pitchFamily="34" charset="-120"/>
                          <a:ea typeface="微軟正黑體" panose="020B0604030504040204" pitchFamily="34" charset="-120"/>
                          <a:cs typeface="+mn-cs"/>
                        </a:rPr>
                        <a:t>產業需求</a:t>
                      </a:r>
                      <a:endParaRPr lang="en-US" altLang="zh-TW" sz="1800" b="1" kern="1200" dirty="0" smtClean="0">
                        <a:solidFill>
                          <a:schemeClr val="tx1"/>
                        </a:solidFill>
                        <a:effectLst/>
                        <a:latin typeface="微軟正黑體" panose="020B0604030504040204" pitchFamily="34" charset="-120"/>
                        <a:ea typeface="微軟正黑體" panose="020B0604030504040204" pitchFamily="34" charset="-120"/>
                        <a:cs typeface="+mn-cs"/>
                      </a:endParaRP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lnTlToBr w="12700" cmpd="sng">
                      <a:noFill/>
                      <a:prstDash val="solid"/>
                    </a:lnTlToBr>
                    <a:lnBlToTr w="12700" cmpd="sng">
                      <a:noFill/>
                      <a:prstDash val="solid"/>
                    </a:lnBlToTr>
                    <a:solidFill>
                      <a:srgbClr val="CDD6FF"/>
                    </a:solidFill>
                  </a:tcPr>
                </a:tc>
                <a:tc>
                  <a:txBody>
                    <a:bodyPr/>
                    <a:lstStyle/>
                    <a:p>
                      <a:pPr marL="0" algn="ctr" defTabSz="914400" rtl="0" eaLnBrk="1" latinLnBrk="0" hangingPunct="1">
                        <a:lnSpc>
                          <a:spcPts val="2379"/>
                        </a:lnSpc>
                        <a:defRPr/>
                      </a:pPr>
                      <a:r>
                        <a:rPr lang="zh-TW" altLang="en-US" sz="1800" b="1" kern="1200" dirty="0" smtClean="0">
                          <a:solidFill>
                            <a:schemeClr val="tx1"/>
                          </a:solidFill>
                          <a:effectLst/>
                          <a:latin typeface="微軟正黑體" panose="020B0604030504040204" pitchFamily="34" charset="-120"/>
                          <a:ea typeface="微軟正黑體" panose="020B0604030504040204" pitchFamily="34" charset="-120"/>
                          <a:cs typeface="+mn-cs"/>
                        </a:rPr>
                        <a:t>就業能力培育規劃</a:t>
                      </a:r>
                      <a:endParaRPr lang="zh-TW" altLang="en-US" sz="1800" b="1"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lnTlToBr w="12700" cmpd="sng">
                      <a:noFill/>
                      <a:prstDash val="solid"/>
                    </a:lnTlToBr>
                    <a:lnBlToTr w="12700" cmpd="sng">
                      <a:noFill/>
                      <a:prstDash val="solid"/>
                    </a:lnBlToTr>
                    <a:solidFill>
                      <a:srgbClr val="CDD6FF"/>
                    </a:solidFill>
                  </a:tcPr>
                </a:tc>
                <a:tc>
                  <a:txBody>
                    <a:bodyPr/>
                    <a:lstStyle/>
                    <a:p>
                      <a:pPr marL="0" algn="ctr" defTabSz="914400" rtl="0" eaLnBrk="1" latinLnBrk="0" hangingPunct="1">
                        <a:lnSpc>
                          <a:spcPts val="2379"/>
                        </a:lnSpc>
                        <a:spcAft>
                          <a:spcPts val="0"/>
                        </a:spcAft>
                        <a:defRPr/>
                      </a:pPr>
                      <a:r>
                        <a:rPr lang="zh-TW" sz="1800" b="1" kern="1200" dirty="0">
                          <a:solidFill>
                            <a:schemeClr val="tx1"/>
                          </a:solidFill>
                          <a:effectLst/>
                          <a:latin typeface="微軟正黑體" panose="020B0604030504040204" pitchFamily="34" charset="-120"/>
                          <a:ea typeface="微軟正黑體" panose="020B0604030504040204" pitchFamily="34" charset="-120"/>
                          <a:cs typeface="+mn-cs"/>
                        </a:rPr>
                        <a:t>具體成果</a:t>
                      </a:r>
                    </a:p>
                  </a:txBody>
                  <a:tcPr marL="68580" marR="68580" marT="0" marB="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lnTlToBr w="12700" cmpd="sng">
                      <a:noFill/>
                      <a:prstDash val="solid"/>
                    </a:lnTlToBr>
                    <a:lnBlToTr w="12700" cmpd="sng">
                      <a:noFill/>
                      <a:prstDash val="solid"/>
                    </a:lnBlToTr>
                    <a:solidFill>
                      <a:srgbClr val="CDD6FF"/>
                    </a:solidFill>
                  </a:tcPr>
                </a:tc>
                <a:extLst>
                  <a:ext uri="{0D108BD9-81ED-4DB2-BD59-A6C34878D82A}">
                    <a16:rowId xmlns:a16="http://schemas.microsoft.com/office/drawing/2014/main" val="10000"/>
                  </a:ext>
                </a:extLst>
              </a:tr>
              <a:tr h="487801">
                <a:tc>
                  <a:txBody>
                    <a:bodyPr/>
                    <a:lstStyle/>
                    <a:p>
                      <a:pPr algn="ctr"/>
                      <a:r>
                        <a:rPr lang="en-US" altLang="zh-TW" sz="1200" b="1" dirty="0" smtClean="0">
                          <a:latin typeface="微軟正黑體" panose="020B0604030504040204" pitchFamily="34" charset="-120"/>
                          <a:ea typeface="微軟正黑體" panose="020B0604030504040204" pitchFamily="34" charset="-120"/>
                        </a:rPr>
                        <a:t>1</a:t>
                      </a:r>
                      <a:endParaRPr lang="zh-TW" altLang="en-US" sz="1200" b="1" dirty="0">
                        <a:latin typeface="微軟正黑體" panose="020B0604030504040204" pitchFamily="34" charset="-120"/>
                        <a:ea typeface="微軟正黑體" panose="020B0604030504040204" pitchFamily="34" charset="-120"/>
                      </a:endParaRP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ctr" defTabSz="914400" rtl="0" eaLnBrk="1" latinLnBrk="0" hangingPunct="1">
                        <a:lnSpc>
                          <a:spcPts val="2379"/>
                        </a:lnSpc>
                        <a:defRPr/>
                      </a:pPr>
                      <a:r>
                        <a:rPr lang="zh-TW" altLang="zh-TW" sz="1400" b="0" kern="1200" dirty="0" smtClean="0">
                          <a:solidFill>
                            <a:schemeClr val="tx1"/>
                          </a:solidFill>
                          <a:effectLst/>
                          <a:latin typeface="微軟正黑體" panose="020B0604030504040204" pitchFamily="34" charset="-120"/>
                          <a:ea typeface="微軟正黑體" panose="020B0604030504040204" pitchFamily="34" charset="-120"/>
                          <a:cs typeface="+mn-cs"/>
                        </a:rPr>
                        <a:t>一般產業採購</a:t>
                      </a:r>
                      <a:endParaRPr lang="en-US" sz="1400" b="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just" defTabSz="914400" rtl="0" eaLnBrk="1" latinLnBrk="0" hangingPunct="0">
                        <a:lnSpc>
                          <a:spcPts val="2379"/>
                        </a:lnSpc>
                        <a:defRPr/>
                      </a:pP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畢業門檻增加採購證照，也會加開輔導課程</a:t>
                      </a:r>
                      <a:endParaRPr lang="zh-TW" altLang="en-US" sz="1400" b="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ts val="2379"/>
                        </a:lnSpc>
                        <a:spcAft>
                          <a:spcPts val="0"/>
                        </a:spcAft>
                        <a:defRPr/>
                      </a:pPr>
                      <a:r>
                        <a:rPr lang="zh-TW" sz="1400" b="0" kern="1200" dirty="0">
                          <a:solidFill>
                            <a:schemeClr val="tx1"/>
                          </a:solidFill>
                          <a:effectLst/>
                          <a:latin typeface="微軟正黑體" panose="020B0604030504040204" pitchFamily="34" charset="-120"/>
                          <a:ea typeface="微軟正黑體" panose="020B0604030504040204" pitchFamily="34" charset="-120"/>
                          <a:cs typeface="+mn-cs"/>
                        </a:rPr>
                        <a:t>通過率超過</a:t>
                      </a:r>
                      <a:r>
                        <a:rPr lang="zh-TW" sz="1400" b="0" kern="1200" dirty="0" smtClean="0">
                          <a:solidFill>
                            <a:schemeClr val="tx1"/>
                          </a:solidFill>
                          <a:effectLst/>
                          <a:latin typeface="微軟正黑體" panose="020B0604030504040204" pitchFamily="34" charset="-120"/>
                          <a:ea typeface="微軟正黑體" panose="020B0604030504040204" pitchFamily="34" charset="-120"/>
                          <a:cs typeface="+mn-cs"/>
                        </a:rPr>
                        <a:t>八成</a:t>
                      </a:r>
                      <a:r>
                        <a:rPr lang="en-US" sz="1400" b="0" kern="1200" dirty="0">
                          <a:solidFill>
                            <a:schemeClr val="tx1"/>
                          </a:solidFill>
                          <a:effectLst/>
                          <a:latin typeface="微軟正黑體" panose="020B0604030504040204" pitchFamily="34" charset="-120"/>
                          <a:ea typeface="微軟正黑體" panose="020B0604030504040204" pitchFamily="34" charset="-120"/>
                          <a:cs typeface="+mn-cs"/>
                        </a:rPr>
                        <a:t> </a:t>
                      </a:r>
                      <a:endParaRPr lang="zh-TW" sz="1400" b="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6702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379"/>
                        </a:lnSpc>
                        <a:defRPr/>
                      </a:pPr>
                      <a:r>
                        <a:rPr lang="en-US" sz="1200" b="1" dirty="0" smtClean="0">
                          <a:latin typeface="微軟正黑體" panose="020B0604030504040204" pitchFamily="34" charset="-120"/>
                          <a:ea typeface="微軟正黑體" panose="020B0604030504040204" pitchFamily="34" charset="-120"/>
                        </a:rPr>
                        <a:t>2</a:t>
                      </a:r>
                      <a:endParaRPr lang="en-US" sz="1200" b="1" dirty="0">
                        <a:latin typeface="微軟正黑體" panose="020B0604030504040204" pitchFamily="34" charset="-120"/>
                        <a:ea typeface="微軟正黑體" panose="020B0604030504040204" pitchFamily="34" charset="-120"/>
                      </a:endParaRP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ts val="2379"/>
                        </a:lnSpc>
                        <a:defRPr/>
                      </a:pPr>
                      <a:r>
                        <a:rPr lang="zh-TW" altLang="zh-TW" sz="1400" b="0" kern="1200" dirty="0" smtClean="0">
                          <a:solidFill>
                            <a:schemeClr val="tx1"/>
                          </a:solidFill>
                          <a:effectLst/>
                          <a:latin typeface="微軟正黑體" panose="020B0604030504040204" pitchFamily="34" charset="-120"/>
                          <a:ea typeface="微軟正黑體" panose="020B0604030504040204" pitchFamily="34" charset="-120"/>
                          <a:cs typeface="+mn-cs"/>
                        </a:rPr>
                        <a:t>一般產業生產與作業管理</a:t>
                      </a:r>
                      <a:endParaRPr lang="en-US" sz="1400" b="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just" defTabSz="914400" rtl="0" eaLnBrk="1" latinLnBrk="0" hangingPunct="0">
                        <a:lnSpc>
                          <a:spcPts val="2379"/>
                        </a:lnSpc>
                        <a:defRPr/>
                      </a:pP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本系有企業資源規劃的課程，畢業門檻有</a:t>
                      </a:r>
                      <a:r>
                        <a:rPr lang="en-US" altLang="zh-TW" sz="1400" b="0" kern="1200" dirty="0" smtClean="0">
                          <a:solidFill>
                            <a:schemeClr val="tx1"/>
                          </a:solidFill>
                          <a:effectLst/>
                          <a:latin typeface="微軟正黑體" panose="020B0604030504040204" pitchFamily="34" charset="-120"/>
                          <a:ea typeface="微軟正黑體" panose="020B0604030504040204" pitchFamily="34" charset="-120"/>
                          <a:cs typeface="+mn-cs"/>
                        </a:rPr>
                        <a:t>ERP</a:t>
                      </a: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規劃師證照，也會加開輔導課程</a:t>
                      </a:r>
                      <a:endParaRPr lang="en-US" sz="1400" b="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ts val="2379"/>
                        </a:lnSpc>
                        <a:spcAft>
                          <a:spcPts val="0"/>
                        </a:spcAft>
                        <a:defRPr/>
                      </a:pPr>
                      <a:r>
                        <a:rPr lang="zh-TW" sz="1400" b="0" kern="1200" dirty="0">
                          <a:solidFill>
                            <a:schemeClr val="tx1"/>
                          </a:solidFill>
                          <a:effectLst/>
                          <a:latin typeface="微軟正黑體" panose="020B0604030504040204" pitchFamily="34" charset="-120"/>
                          <a:ea typeface="微軟正黑體" panose="020B0604030504040204" pitchFamily="34" charset="-120"/>
                          <a:cs typeface="+mn-cs"/>
                        </a:rPr>
                        <a:t>通過率超過</a:t>
                      </a:r>
                      <a:r>
                        <a:rPr lang="zh-TW" sz="1400" b="0" kern="1200" dirty="0" smtClean="0">
                          <a:solidFill>
                            <a:schemeClr val="tx1"/>
                          </a:solidFill>
                          <a:effectLst/>
                          <a:latin typeface="微軟正黑體" panose="020B0604030504040204" pitchFamily="34" charset="-120"/>
                          <a:ea typeface="微軟正黑體" panose="020B0604030504040204" pitchFamily="34" charset="-120"/>
                          <a:cs typeface="+mn-cs"/>
                        </a:rPr>
                        <a:t>八成</a:t>
                      </a:r>
                      <a:r>
                        <a:rPr lang="en-US" sz="1400" b="0" kern="1200" dirty="0">
                          <a:solidFill>
                            <a:schemeClr val="tx1"/>
                          </a:solidFill>
                          <a:effectLst/>
                          <a:latin typeface="微軟正黑體" panose="020B0604030504040204" pitchFamily="34" charset="-120"/>
                          <a:ea typeface="微軟正黑體" panose="020B0604030504040204" pitchFamily="34" charset="-120"/>
                          <a:cs typeface="+mn-cs"/>
                        </a:rPr>
                        <a:t>  </a:t>
                      </a:r>
                      <a:endParaRPr lang="zh-TW" sz="1400" b="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12670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379"/>
                        </a:lnSpc>
                        <a:defRPr/>
                      </a:pPr>
                      <a:r>
                        <a:rPr lang="en-US" sz="1200" b="1" dirty="0" smtClean="0">
                          <a:latin typeface="微軟正黑體" panose="020B0604030504040204" pitchFamily="34" charset="-120"/>
                          <a:ea typeface="微軟正黑體" panose="020B0604030504040204" pitchFamily="34" charset="-120"/>
                        </a:rPr>
                        <a:t>3</a:t>
                      </a:r>
                      <a:endParaRPr lang="en-US" sz="1200" b="1" dirty="0">
                        <a:latin typeface="微軟正黑體" panose="020B0604030504040204" pitchFamily="34" charset="-120"/>
                        <a:ea typeface="微軟正黑體" panose="020B0604030504040204" pitchFamily="34" charset="-120"/>
                      </a:endParaRP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ts val="2379"/>
                        </a:lnSpc>
                        <a:defRPr/>
                      </a:pP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金融產業</a:t>
                      </a:r>
                      <a:endParaRPr lang="en-US" sz="1400" b="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just" defTabSz="914400" rtl="0" eaLnBrk="1" latinLnBrk="0" hangingPunct="0">
                        <a:lnSpc>
                          <a:spcPts val="2379"/>
                        </a:lnSpc>
                        <a:defRPr/>
                      </a:pPr>
                      <a:r>
                        <a:rPr lang="en-US" altLang="zh-TW" sz="1400" b="0" kern="1200" dirty="0" smtClean="0">
                          <a:solidFill>
                            <a:schemeClr val="tx1"/>
                          </a:solidFill>
                          <a:effectLst/>
                          <a:latin typeface="微軟正黑體" panose="020B0604030504040204" pitchFamily="34" charset="-120"/>
                          <a:ea typeface="微軟正黑體" panose="020B0604030504040204" pitchFamily="34" charset="-120"/>
                          <a:cs typeface="+mn-cs"/>
                        </a:rPr>
                        <a:t>1.</a:t>
                      </a: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 投資學等相關課程，供同學考取理證券商業務員、財規劃師相關證照。</a:t>
                      </a:r>
                    </a:p>
                    <a:p>
                      <a:pPr marL="0" algn="just" defTabSz="914400" rtl="0" eaLnBrk="1" latinLnBrk="0" hangingPunct="0">
                        <a:lnSpc>
                          <a:spcPts val="2379"/>
                        </a:lnSpc>
                        <a:defRPr/>
                      </a:pPr>
                      <a:r>
                        <a:rPr lang="en-US" altLang="zh-TW" sz="1400" b="0" kern="1200" dirty="0" smtClean="0">
                          <a:solidFill>
                            <a:schemeClr val="tx1"/>
                          </a:solidFill>
                          <a:effectLst/>
                          <a:latin typeface="微軟正黑體" panose="020B0604030504040204" pitchFamily="34" charset="-120"/>
                          <a:ea typeface="微軟正黑體" panose="020B0604030504040204" pitchFamily="34" charset="-120"/>
                          <a:cs typeface="+mn-cs"/>
                        </a:rPr>
                        <a:t>2.</a:t>
                      </a: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 銀行內部控制與內部稽核證照作為畢業門檻，供有志去金融業就業的學生選考。</a:t>
                      </a: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ts val="2379"/>
                        </a:lnSpc>
                        <a:spcAft>
                          <a:spcPts val="0"/>
                        </a:spcAft>
                        <a:defRPr/>
                      </a:pPr>
                      <a:r>
                        <a:rPr lang="zh-TW" sz="1400" b="0" kern="1200" dirty="0">
                          <a:solidFill>
                            <a:schemeClr val="tx1"/>
                          </a:solidFill>
                          <a:effectLst/>
                          <a:latin typeface="微軟正黑體" panose="020B0604030504040204" pitchFamily="34" charset="-120"/>
                          <a:ea typeface="微軟正黑體" panose="020B0604030504040204" pitchFamily="34" charset="-120"/>
                          <a:cs typeface="+mn-cs"/>
                        </a:rPr>
                        <a:t>持續輔導</a:t>
                      </a:r>
                    </a:p>
                  </a:txBody>
                  <a:tcPr marL="68580" marR="68580" marT="0" marB="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6807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379"/>
                        </a:lnSpc>
                        <a:defRPr/>
                      </a:pPr>
                      <a:r>
                        <a:rPr lang="en-US" sz="1200" b="1" dirty="0" smtClean="0">
                          <a:latin typeface="微軟正黑體" panose="020B0604030504040204" pitchFamily="34" charset="-120"/>
                          <a:ea typeface="微軟正黑體" panose="020B0604030504040204" pitchFamily="34" charset="-120"/>
                        </a:rPr>
                        <a:t>4</a:t>
                      </a:r>
                      <a:endParaRPr lang="en-US" sz="1200" b="1" dirty="0">
                        <a:latin typeface="微軟正黑體" panose="020B0604030504040204" pitchFamily="34" charset="-120"/>
                        <a:ea typeface="微軟正黑體" panose="020B0604030504040204" pitchFamily="34" charset="-120"/>
                      </a:endParaRP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ts val="2379"/>
                        </a:lnSpc>
                        <a:defRPr/>
                      </a:pP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國際貿易</a:t>
                      </a:r>
                      <a:endParaRPr lang="en-US" sz="1400" b="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just" defTabSz="914400" rtl="0" eaLnBrk="1" latinLnBrk="0" hangingPunct="0">
                        <a:lnSpc>
                          <a:spcPts val="2379"/>
                        </a:lnSpc>
                        <a:defRPr/>
                      </a:pP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本系畢業門檻有國貿大會考的證照，也會加開輔導課程</a:t>
                      </a:r>
                      <a:endParaRPr lang="en-US" sz="1400" b="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ts val="2379"/>
                        </a:lnSpc>
                        <a:spcAft>
                          <a:spcPts val="0"/>
                        </a:spcAft>
                        <a:defRPr/>
                      </a:pPr>
                      <a:r>
                        <a:rPr lang="en-US" altLang="zh-TW" sz="1400" b="0" kern="1200" dirty="0" smtClean="0">
                          <a:solidFill>
                            <a:schemeClr val="tx1"/>
                          </a:solidFill>
                          <a:effectLst/>
                          <a:latin typeface="微軟正黑體" panose="020B0604030504040204" pitchFamily="34" charset="-120"/>
                          <a:ea typeface="微軟正黑體" panose="020B0604030504040204" pitchFamily="34" charset="-120"/>
                          <a:cs typeface="+mn-cs"/>
                        </a:rPr>
                        <a:t>2024</a:t>
                      </a: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年考照通過率高達六成</a:t>
                      </a:r>
                      <a:r>
                        <a:rPr lang="en-US" sz="1400" b="0" kern="1200" dirty="0">
                          <a:solidFill>
                            <a:schemeClr val="tx1"/>
                          </a:solidFill>
                          <a:effectLst/>
                          <a:latin typeface="微軟正黑體" panose="020B0604030504040204" pitchFamily="34" charset="-120"/>
                          <a:ea typeface="微軟正黑體" panose="020B0604030504040204" pitchFamily="34" charset="-120"/>
                          <a:cs typeface="+mn-cs"/>
                        </a:rPr>
                        <a:t> </a:t>
                      </a:r>
                      <a:endParaRPr lang="zh-TW" sz="1400" b="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90133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379"/>
                        </a:lnSpc>
                        <a:defRPr/>
                      </a:pPr>
                      <a:r>
                        <a:rPr lang="en-US" sz="1200" b="1" dirty="0" smtClean="0">
                          <a:latin typeface="微軟正黑體" panose="020B0604030504040204" pitchFamily="34" charset="-120"/>
                          <a:ea typeface="微軟正黑體" panose="020B0604030504040204" pitchFamily="34" charset="-120"/>
                        </a:rPr>
                        <a:t>5</a:t>
                      </a:r>
                      <a:endParaRPr lang="en-US" sz="1200" b="1" dirty="0">
                        <a:latin typeface="微軟正黑體" panose="020B0604030504040204" pitchFamily="34" charset="-120"/>
                        <a:ea typeface="微軟正黑體" panose="020B0604030504040204" pitchFamily="34" charset="-120"/>
                      </a:endParaRP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ts val="2379"/>
                        </a:lnSpc>
                        <a:defRPr/>
                      </a:pP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新媒體產業行銷</a:t>
                      </a:r>
                      <a:endParaRPr lang="en-US" sz="1400" b="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just" defTabSz="914400" rtl="0" eaLnBrk="1" latinLnBrk="0" hangingPunct="0">
                        <a:lnSpc>
                          <a:spcPts val="2379"/>
                        </a:lnSpc>
                        <a:defRPr/>
                      </a:pPr>
                      <a:r>
                        <a:rPr lang="zh-TW" altLang="en-US" sz="1400" b="0" kern="1200" dirty="0" smtClean="0">
                          <a:solidFill>
                            <a:schemeClr val="tx1"/>
                          </a:solidFill>
                          <a:effectLst/>
                          <a:latin typeface="微軟正黑體" panose="020B0604030504040204" pitchFamily="34" charset="-120"/>
                          <a:ea typeface="微軟正黑體" panose="020B0604030504040204" pitchFamily="34" charset="-120"/>
                          <a:cs typeface="+mn-cs"/>
                        </a:rPr>
                        <a:t>本系畢業門檻增加新媒體銷管理師證照，供有志從事行銷的學生選考。</a:t>
                      </a:r>
                      <a:endParaRPr lang="en-US" sz="1400" b="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190500" marR="190500" marT="190500" marB="1905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ts val="2379"/>
                        </a:lnSpc>
                        <a:spcAft>
                          <a:spcPts val="0"/>
                        </a:spcAft>
                        <a:defRPr/>
                      </a:pPr>
                      <a:r>
                        <a:rPr lang="zh-TW" sz="1400" b="0" kern="1200" dirty="0">
                          <a:solidFill>
                            <a:schemeClr val="tx1"/>
                          </a:solidFill>
                          <a:effectLst/>
                          <a:latin typeface="微軟正黑體" panose="020B0604030504040204" pitchFamily="34" charset="-120"/>
                          <a:ea typeface="微軟正黑體" panose="020B0604030504040204" pitchFamily="34" charset="-120"/>
                          <a:cs typeface="+mn-cs"/>
                        </a:rPr>
                        <a:t>新</a:t>
                      </a:r>
                      <a:r>
                        <a:rPr lang="zh-TW" sz="1400" b="0" kern="1200" dirty="0" smtClean="0">
                          <a:solidFill>
                            <a:schemeClr val="tx1"/>
                          </a:solidFill>
                          <a:effectLst/>
                          <a:latin typeface="微軟正黑體" panose="020B0604030504040204" pitchFamily="34" charset="-120"/>
                          <a:ea typeface="微軟正黑體" panose="020B0604030504040204" pitchFamily="34" charset="-120"/>
                          <a:cs typeface="+mn-cs"/>
                        </a:rPr>
                        <a:t>開辦</a:t>
                      </a:r>
                      <a:r>
                        <a:rPr lang="en-US" sz="1400" b="0" kern="1200" dirty="0">
                          <a:solidFill>
                            <a:schemeClr val="tx1"/>
                          </a:solidFill>
                          <a:effectLst/>
                          <a:latin typeface="微軟正黑體" panose="020B0604030504040204" pitchFamily="34" charset="-120"/>
                          <a:ea typeface="微軟正黑體" panose="020B0604030504040204" pitchFamily="34" charset="-120"/>
                          <a:cs typeface="+mn-cs"/>
                        </a:rPr>
                        <a:t> </a:t>
                      </a:r>
                      <a:endParaRPr lang="zh-TW" sz="1400" b="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68580" marR="68580" marT="0" marB="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145" name="Freeform 3"/>
          <p:cNvSpPr/>
          <p:nvPr/>
        </p:nvSpPr>
        <p:spPr>
          <a:xfrm rot="20457531">
            <a:off x="684630" y="885714"/>
            <a:ext cx="899766" cy="649684"/>
          </a:xfrm>
          <a:custGeom>
            <a:avLst/>
            <a:gdLst/>
            <a:ahLst/>
            <a:cxnLst/>
            <a:rect l="l" t="t" r="r" b="b"/>
            <a:pathLst>
              <a:path w="5724939" h="4114800">
                <a:moveTo>
                  <a:pt x="0" y="0"/>
                </a:moveTo>
                <a:lnTo>
                  <a:pt x="5724939" y="0"/>
                </a:lnTo>
                <a:lnTo>
                  <a:pt x="5724939" y="4114800"/>
                </a:lnTo>
                <a:lnTo>
                  <a:pt x="0" y="4114800"/>
                </a:lnTo>
                <a:lnTo>
                  <a:pt x="0" y="0"/>
                </a:lnTo>
                <a:close/>
              </a:path>
            </a:pathLst>
          </a:custGeom>
          <a:blipFill dpi="0" rotWithShape="1">
            <a:blip r:embed="rId5">
              <a:alphaModFix amt="90000"/>
              <a:extLst>
                <a:ext uri="{96DAC541-7B7A-43D3-8B79-37D633B846F1}">
                  <asvg:svgBlip xmlns="" xmlns:asvg="http://schemas.microsoft.com/office/drawing/2016/SVG/main" r:embed="rId6"/>
                </a:ext>
              </a:extLst>
            </a:blip>
            <a:srcRect/>
            <a:stretch>
              <a:fillRect/>
            </a:stretch>
          </a:blipFill>
        </p:spPr>
      </p:sp>
      <p:sp>
        <p:nvSpPr>
          <p:cNvPr id="146" name="Freeform 2"/>
          <p:cNvSpPr/>
          <p:nvPr/>
        </p:nvSpPr>
        <p:spPr>
          <a:xfrm rot="829870">
            <a:off x="10655732" y="5378255"/>
            <a:ext cx="1027527" cy="1376885"/>
          </a:xfrm>
          <a:custGeom>
            <a:avLst/>
            <a:gdLst/>
            <a:ahLst/>
            <a:cxnLst/>
            <a:rect l="l" t="t" r="r" b="b"/>
            <a:pathLst>
              <a:path w="8837154" h="8229600">
                <a:moveTo>
                  <a:pt x="0" y="0"/>
                </a:moveTo>
                <a:lnTo>
                  <a:pt x="8837154" y="0"/>
                </a:lnTo>
                <a:lnTo>
                  <a:pt x="8837154" y="8229600"/>
                </a:lnTo>
                <a:lnTo>
                  <a:pt x="0" y="8229600"/>
                </a:lnTo>
                <a:lnTo>
                  <a:pt x="0" y="0"/>
                </a:lnTo>
                <a:close/>
              </a:path>
            </a:pathLst>
          </a:custGeom>
          <a:blipFill>
            <a:blip r:embed="rId7"/>
            <a:stretch>
              <a:fillRect/>
            </a:stretch>
          </a:blipFill>
        </p:spPr>
      </p:sp>
    </p:spTree>
    <p:extLst>
      <p:ext uri="{BB962C8B-B14F-4D97-AF65-F5344CB8AC3E}">
        <p14:creationId xmlns:p14="http://schemas.microsoft.com/office/powerpoint/2010/main" val="1437750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ISLIDE.VECTOR" val="ac02bf51-2ef8-439e-a12b-5ca0e69f260f"/>
</p:tagLst>
</file>

<file path=ppt/tags/tag4.xml><?xml version="1.0" encoding="utf-8"?>
<p:tagLst xmlns:a="http://schemas.openxmlformats.org/drawingml/2006/main" xmlns:r="http://schemas.openxmlformats.org/officeDocument/2006/relationships" xmlns:p="http://schemas.openxmlformats.org/presentationml/2006/main">
  <p:tag name="ISLIDE.VECTOR" val="bd42def8-5cc2-4a4c-bd6d-8e766e23275f"/>
</p:tagLst>
</file>

<file path=ppt/tags/tag5.xml><?xml version="1.0" encoding="utf-8"?>
<p:tagLst xmlns:a="http://schemas.openxmlformats.org/drawingml/2006/main" xmlns:r="http://schemas.openxmlformats.org/officeDocument/2006/relationships" xmlns:p="http://schemas.openxmlformats.org/presentationml/2006/main">
  <p:tag name="ISLIDE.VECTOR" val="49dd8653-174d-436d-8999-1f827691341e"/>
</p:tagLst>
</file>

<file path=ppt/tags/tag6.xml><?xml version="1.0" encoding="utf-8"?>
<p:tagLst xmlns:a="http://schemas.openxmlformats.org/drawingml/2006/main" xmlns:r="http://schemas.openxmlformats.org/officeDocument/2006/relationships" xmlns:p="http://schemas.openxmlformats.org/presentationml/2006/main">
  <p:tag name="ISLIDE.VECTOR" val="a4c9cba4-bfb2-472f-8412-7525e76d05bf"/>
</p:tagLst>
</file>

<file path=ppt/tags/tag7.xml><?xml version="1.0" encoding="utf-8"?>
<p:tagLst xmlns:a="http://schemas.openxmlformats.org/drawingml/2006/main" xmlns:r="http://schemas.openxmlformats.org/officeDocument/2006/relationships" xmlns:p="http://schemas.openxmlformats.org/presentationml/2006/main">
  <p:tag name="ISLIDE.VECTOR" val="f45a7be6-a86c-4e06-aca0-c0aae464c0bc"/>
</p:tagLst>
</file>

<file path=ppt/tags/tag8.xml><?xml version="1.0" encoding="utf-8"?>
<p:tagLst xmlns:a="http://schemas.openxmlformats.org/drawingml/2006/main" xmlns:r="http://schemas.openxmlformats.org/officeDocument/2006/relationships" xmlns:p="http://schemas.openxmlformats.org/presentationml/2006/main">
  <p:tag name="ISLIDE.VECTOR" val="a4c9cba4-bfb2-472f-8412-7525e76d05bf"/>
</p:tagLst>
</file>

<file path=ppt/tags/tag9.xml><?xml version="1.0" encoding="utf-8"?>
<p:tagLst xmlns:a="http://schemas.openxmlformats.org/drawingml/2006/main" xmlns:r="http://schemas.openxmlformats.org/officeDocument/2006/relationships" xmlns:p="http://schemas.openxmlformats.org/presentationml/2006/main">
  <p:tag name="ISLIDE.VECTOR" val="348b10ae-884d-4d00-bfa9-aaad4ea11d9c"/>
</p:tagLst>
</file>

<file path=ppt/theme/theme1.xml><?xml version="1.0" encoding="utf-8"?>
<a:theme xmlns:a="http://schemas.openxmlformats.org/drawingml/2006/main" name="第一PPT，www.1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1htuiybk">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2033</TotalTime>
  <Words>1680</Words>
  <Application>Microsoft Office PowerPoint</Application>
  <PresentationFormat>寬螢幕</PresentationFormat>
  <Paragraphs>324</Paragraphs>
  <Slides>41</Slides>
  <Notes>27</Notes>
  <HiddenSlides>0</HiddenSlides>
  <MMClips>0</MMClips>
  <ScaleCrop>false</ScaleCrop>
  <HeadingPairs>
    <vt:vector size="6" baseType="variant">
      <vt:variant>
        <vt:lpstr>使用字型</vt:lpstr>
      </vt:variant>
      <vt:variant>
        <vt:i4>14</vt:i4>
      </vt:variant>
      <vt:variant>
        <vt:lpstr>佈景主題</vt:lpstr>
      </vt:variant>
      <vt:variant>
        <vt:i4>2</vt:i4>
      </vt:variant>
      <vt:variant>
        <vt:lpstr>投影片標題</vt:lpstr>
      </vt:variant>
      <vt:variant>
        <vt:i4>41</vt:i4>
      </vt:variant>
    </vt:vector>
  </HeadingPairs>
  <TitlesOfParts>
    <vt:vector size="57" baseType="lpstr">
      <vt:lpstr>Helvetica Light</vt:lpstr>
      <vt:lpstr>Microsoft Yahei</vt:lpstr>
      <vt:lpstr>Microsoft Yahei</vt:lpstr>
      <vt:lpstr>Microsoft Yahei</vt:lpstr>
      <vt:lpstr>Muli Bold</vt:lpstr>
      <vt:lpstr>Muli Bold Bold</vt:lpstr>
      <vt:lpstr>Rockwell Extra Bold</vt:lpstr>
      <vt:lpstr>宋体</vt:lpstr>
      <vt:lpstr>仓耳玄三M W05</vt:lpstr>
      <vt:lpstr>微軟正黑體</vt:lpstr>
      <vt:lpstr>新細明體</vt:lpstr>
      <vt:lpstr>Arial</vt:lpstr>
      <vt:lpstr>Calibri</vt:lpstr>
      <vt:lpstr>Times New Roman</vt:lpstr>
      <vt:lpstr>第一PPT，www.1ppt.com</vt:lpstr>
      <vt:lpstr>自定义设计方案</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文藻外語大學國際企業管理系期望作為全國技專院校的標竿學系為目標</vt:lpstr>
      <vt:lpstr>四大面向之兼容並蓄，課程規劃深度與廣度兼具。 藉由全方位的創新課程， 著重 培育全球化時代最具國際視野與跨國經營能力的卓越管理人才。</vt:lpstr>
      <vt:lpstr>鼓勵學生主動參與，並互動討論， 老師擔任穿針引線的角色，引導學生發言， 搭建理論與實務的橋樑，訓練學生的思考能力。  本系相關課程 國際行銷管理 國際企業經營策略</vt:lpstr>
      <vt:lpstr>PowerPoint 簡報</vt:lpstr>
      <vt:lpstr>PowerPoint 簡報</vt:lpstr>
      <vt:lpstr>PowerPoint 簡報</vt:lpstr>
      <vt:lpstr>PowerPoint 簡報</vt:lpstr>
      <vt:lpstr>(1)創意熱身階段: 透過創意理論的介紹與創意思考法的引用，幫助學生建立創意發掘與問題解決之思維與技術。   (2)創見探索階段: 透過科技領域創造活動的介紹，幫助學生理解與分析科技創造產生之歷程。   (3)創新發展階段: 透過課程活動的執行，幫助學生發展創造力，過程強調構想與成果的可行性、 創意性與完整度</vt:lpstr>
      <vt:lpstr>本系有許多海外與國內實習的機會，增加學生實務應用的機會，最長可以一整學年的校外或是海外實習。例如上銀科技，有13個海外子公司。</vt:lpstr>
      <vt:lpstr>本系有組織領導與溝通這門課程，培養學生溝通領導的能力，以培育全球化時代最具國際視野與跨國經營能力的卓越管理人才。</vt:lpstr>
      <vt:lpstr>文藻國企系許多的課程都會進行分組報告， 以培養團隊合作精神的態度，例如畢業專題等。</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Manager>第一PPT</Manager>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商业计划书</dc:title>
  <dc:creator>第一PPT</dc:creator>
  <cp:keywords>www.1ppt.com</cp:keywords>
  <dc:description>www.1ppt.com</dc:description>
  <cp:lastModifiedBy>wenzao</cp:lastModifiedBy>
  <cp:revision>320</cp:revision>
  <dcterms:created xsi:type="dcterms:W3CDTF">2019-03-29T12:25:33Z</dcterms:created>
  <dcterms:modified xsi:type="dcterms:W3CDTF">2026-03-27T07:18:44Z</dcterms:modified>
</cp:coreProperties>
</file>